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5" r:id="rId4"/>
  </p:sldMasterIdLst>
  <p:notesMasterIdLst>
    <p:notesMasterId r:id="rId21"/>
  </p:notesMasterIdLst>
  <p:handoutMasterIdLst>
    <p:handoutMasterId r:id="rId22"/>
  </p:handoutMasterIdLst>
  <p:sldIdLst>
    <p:sldId id="256" r:id="rId5"/>
    <p:sldId id="362" r:id="rId6"/>
    <p:sldId id="298" r:id="rId7"/>
    <p:sldId id="364" r:id="rId8"/>
    <p:sldId id="437" r:id="rId9"/>
    <p:sldId id="463" r:id="rId10"/>
    <p:sldId id="464" r:id="rId11"/>
    <p:sldId id="466" r:id="rId12"/>
    <p:sldId id="467" r:id="rId13"/>
    <p:sldId id="438" r:id="rId14"/>
    <p:sldId id="468" r:id="rId15"/>
    <p:sldId id="439" r:id="rId16"/>
    <p:sldId id="440" r:id="rId17"/>
    <p:sldId id="469" r:id="rId18"/>
    <p:sldId id="325" r:id="rId19"/>
    <p:sldId id="29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E50564F-E098-4FAB-A1D5-61B885E684A6}">
          <p14:sldIdLst>
            <p14:sldId id="256"/>
            <p14:sldId id="362"/>
            <p14:sldId id="298"/>
            <p14:sldId id="364"/>
            <p14:sldId id="437"/>
            <p14:sldId id="463"/>
            <p14:sldId id="464"/>
            <p14:sldId id="466"/>
            <p14:sldId id="467"/>
            <p14:sldId id="438"/>
            <p14:sldId id="468"/>
            <p14:sldId id="439"/>
            <p14:sldId id="440"/>
            <p14:sldId id="469"/>
            <p14:sldId id="325"/>
            <p14:sldId id="29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49" autoAdjust="0"/>
  </p:normalViewPr>
  <p:slideViewPr>
    <p:cSldViewPr snapToGrid="0" showGuides="1">
      <p:cViewPr varScale="1">
        <p:scale>
          <a:sx n="88" d="100"/>
          <a:sy n="88" d="100"/>
        </p:scale>
        <p:origin x="374" y="62"/>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60" d="100"/>
          <a:sy n="60" d="100"/>
        </p:scale>
        <p:origin x="3187"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F07F19-1F50-4B42-A7A0-278DF9D25BB1}"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2EE95FC5-CD6B-4A50-9262-DC414E16C3EA}">
      <dgm:prSet/>
      <dgm:spPr/>
      <dgm:t>
        <a:bodyPr/>
        <a:lstStyle/>
        <a:p>
          <a:pPr marL="339725" indent="-339725">
            <a:lnSpc>
              <a:spcPct val="100000"/>
            </a:lnSpc>
          </a:pPr>
          <a:r>
            <a:rPr lang="en-US" dirty="0">
              <a:solidFill>
                <a:schemeClr val="accent1">
                  <a:lumMod val="50000"/>
                </a:schemeClr>
              </a:solidFill>
            </a:rPr>
            <a:t>1.</a:t>
          </a:r>
          <a:r>
            <a:rPr lang="en-US" dirty="0"/>
            <a:t> </a:t>
          </a:r>
          <a:r>
            <a:rPr lang="en-US" dirty="0">
              <a:solidFill>
                <a:schemeClr val="tx1">
                  <a:alpha val="60000"/>
                </a:schemeClr>
              </a:solidFill>
            </a:rPr>
            <a:t>Many to Many – pivot data</a:t>
          </a:r>
        </a:p>
      </dgm:t>
    </dgm:pt>
    <dgm:pt modelId="{75374347-884B-4721-8CFF-DF080F5B1C79}" type="parTrans" cxnId="{B3F19EC2-A372-4EC3-BFE0-C62FFDFE3DF6}">
      <dgm:prSet/>
      <dgm:spPr/>
      <dgm:t>
        <a:bodyPr/>
        <a:lstStyle/>
        <a:p>
          <a:endParaRPr lang="en-US"/>
        </a:p>
      </dgm:t>
    </dgm:pt>
    <dgm:pt modelId="{C99EBBB1-E916-471C-83C9-ABE85B42AC26}" type="sibTrans" cxnId="{B3F19EC2-A372-4EC3-BFE0-C62FFDFE3DF6}">
      <dgm:prSet/>
      <dgm:spPr/>
      <dgm:t>
        <a:bodyPr/>
        <a:lstStyle/>
        <a:p>
          <a:endParaRPr lang="en-US"/>
        </a:p>
      </dgm:t>
    </dgm:pt>
    <dgm:pt modelId="{F05611F0-8256-4954-B6CB-ED6B4F2DD397}">
      <dgm:prSet custT="1"/>
      <dgm:spPr/>
      <dgm:t>
        <a:bodyPr/>
        <a:lstStyle/>
        <a:p>
          <a:pPr marL="339725" indent="-320040">
            <a:lnSpc>
              <a:spcPct val="100000"/>
            </a:lnSpc>
            <a:spcAft>
              <a:spcPts val="1000"/>
            </a:spcAft>
          </a:pPr>
          <a:r>
            <a:rPr lang="en-US" sz="2500" kern="1200" dirty="0">
              <a:solidFill>
                <a:schemeClr val="accent1">
                  <a:lumMod val="50000"/>
                </a:schemeClr>
              </a:solidFill>
            </a:rPr>
            <a:t>2.</a:t>
          </a:r>
          <a:r>
            <a:rPr lang="en-US" sz="2500" kern="1200" dirty="0"/>
            <a:t> </a:t>
          </a:r>
          <a:r>
            <a:rPr lang="en-US" sz="2500" kern="1200" dirty="0">
              <a:solidFill>
                <a:srgbClr val="000000">
                  <a:alpha val="60000"/>
                </a:srgbClr>
              </a:solidFill>
              <a:latin typeface="Calibri" panose="020F0502020204030204"/>
              <a:ea typeface="+mn-ea"/>
              <a:cs typeface="+mn-cs"/>
            </a:rPr>
            <a:t>One to One</a:t>
          </a:r>
        </a:p>
      </dgm:t>
    </dgm:pt>
    <dgm:pt modelId="{CD7328D6-9FAE-4506-9BDB-E06A571EC1D4}" type="parTrans" cxnId="{914FACD2-336A-4471-9E99-312B3F8EAB04}">
      <dgm:prSet/>
      <dgm:spPr/>
      <dgm:t>
        <a:bodyPr/>
        <a:lstStyle/>
        <a:p>
          <a:endParaRPr lang="en-US"/>
        </a:p>
      </dgm:t>
    </dgm:pt>
    <dgm:pt modelId="{6BD5265A-8333-420D-BDB2-65F10B3EBD76}" type="sibTrans" cxnId="{914FACD2-336A-4471-9E99-312B3F8EAB04}">
      <dgm:prSet/>
      <dgm:spPr/>
      <dgm:t>
        <a:bodyPr/>
        <a:lstStyle/>
        <a:p>
          <a:endParaRPr lang="en-US"/>
        </a:p>
      </dgm:t>
    </dgm:pt>
    <dgm:pt modelId="{539F0B2D-763D-4639-B4AA-CC4EE0B8029F}" type="pres">
      <dgm:prSet presAssocID="{D0F07F19-1F50-4B42-A7A0-278DF9D25BB1}" presName="root" presStyleCnt="0">
        <dgm:presLayoutVars>
          <dgm:dir/>
          <dgm:resizeHandles val="exact"/>
        </dgm:presLayoutVars>
      </dgm:prSet>
      <dgm:spPr/>
    </dgm:pt>
    <dgm:pt modelId="{7C57C5FD-BC94-4852-B3EC-3A72C51988CA}" type="pres">
      <dgm:prSet presAssocID="{2EE95FC5-CD6B-4A50-9262-DC414E16C3EA}" presName="compNode" presStyleCnt="0"/>
      <dgm:spPr/>
    </dgm:pt>
    <dgm:pt modelId="{8D5BCCB0-FE2C-4B39-92FA-86E015360BFE}" type="pres">
      <dgm:prSet presAssocID="{2EE95FC5-CD6B-4A50-9262-DC414E16C3EA}" presName="bgRect" presStyleLbl="bgShp" presStyleIdx="0" presStyleCnt="2"/>
      <dgm:spPr>
        <a:prstGeom prst="rect">
          <a:avLst/>
        </a:prstGeom>
        <a:solidFill>
          <a:schemeClr val="accent1">
            <a:lumMod val="40000"/>
            <a:lumOff val="60000"/>
            <a:alpha val="50000"/>
          </a:schemeClr>
        </a:solidFill>
      </dgm:spPr>
    </dgm:pt>
    <dgm:pt modelId="{B970FC54-593D-4FE9-AFCD-C77EE53A4F01}" type="pres">
      <dgm:prSet presAssocID="{2EE95FC5-CD6B-4A50-9262-DC414E16C3EA}" presName="iconRect" presStyleLbl="node1" presStyleIdx="0" presStyleCnt="2"/>
      <dgm:spPr>
        <a:blipFill dpi="0" rotWithShape="1">
          <a:blip xmlns:r="http://schemas.openxmlformats.org/officeDocument/2006/relationships" r:embed="rId1">
            <a:alphaModFix amt="5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encil"/>
        </a:ext>
      </dgm:extLst>
    </dgm:pt>
    <dgm:pt modelId="{8B0477A4-6C5F-46E6-8910-A51FA1F661B5}" type="pres">
      <dgm:prSet presAssocID="{2EE95FC5-CD6B-4A50-9262-DC414E16C3EA}" presName="spaceRect" presStyleCnt="0"/>
      <dgm:spPr/>
    </dgm:pt>
    <dgm:pt modelId="{1002F504-21FD-4710-AB54-6DD4AE8B1DEB}" type="pres">
      <dgm:prSet presAssocID="{2EE95FC5-CD6B-4A50-9262-DC414E16C3EA}" presName="parTx" presStyleLbl="revTx" presStyleIdx="0" presStyleCnt="2" custLinFactNeighborX="-2848">
        <dgm:presLayoutVars>
          <dgm:chMax val="0"/>
          <dgm:chPref val="0"/>
        </dgm:presLayoutVars>
      </dgm:prSet>
      <dgm:spPr/>
    </dgm:pt>
    <dgm:pt modelId="{C5D2D154-D04C-4060-B371-4FA5C99B7538}" type="pres">
      <dgm:prSet presAssocID="{C99EBBB1-E916-471C-83C9-ABE85B42AC26}" presName="sibTrans" presStyleCnt="0"/>
      <dgm:spPr/>
    </dgm:pt>
    <dgm:pt modelId="{0E0B23C8-D5E1-4B41-BDA7-2CE57755BE6A}" type="pres">
      <dgm:prSet presAssocID="{F05611F0-8256-4954-B6CB-ED6B4F2DD397}" presName="compNode" presStyleCnt="0"/>
      <dgm:spPr/>
    </dgm:pt>
    <dgm:pt modelId="{CD05AFB1-E184-456B-B0D2-9C36C4272D02}" type="pres">
      <dgm:prSet presAssocID="{F05611F0-8256-4954-B6CB-ED6B4F2DD397}" presName="bgRect" presStyleLbl="bgShp" presStyleIdx="1" presStyleCnt="2"/>
      <dgm:spPr>
        <a:prstGeom prst="rect">
          <a:avLst/>
        </a:prstGeom>
        <a:solidFill>
          <a:schemeClr val="accent1">
            <a:lumMod val="40000"/>
            <a:lumOff val="60000"/>
            <a:alpha val="50000"/>
          </a:schemeClr>
        </a:solidFill>
      </dgm:spPr>
    </dgm:pt>
    <dgm:pt modelId="{74FDC127-8DFD-4460-AE93-0411105DEB60}" type="pres">
      <dgm:prSet presAssocID="{F05611F0-8256-4954-B6CB-ED6B4F2DD397}" presName="iconRect" presStyleLbl="node1" presStyleIdx="1" presStyleCnt="2"/>
      <dgm:spPr>
        <a:blipFill dpi="0" rotWithShape="1">
          <a:blip xmlns:r="http://schemas.openxmlformats.org/officeDocument/2006/relationships" r:embed="rId3">
            <a:alphaModFix amt="5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eaker"/>
        </a:ext>
      </dgm:extLst>
    </dgm:pt>
    <dgm:pt modelId="{58414D7F-A9B2-47FB-8B18-5EF591AE26CC}" type="pres">
      <dgm:prSet presAssocID="{F05611F0-8256-4954-B6CB-ED6B4F2DD397}" presName="spaceRect" presStyleCnt="0"/>
      <dgm:spPr/>
    </dgm:pt>
    <dgm:pt modelId="{1A91019B-6FF6-4E88-A622-AA77E19BE965}" type="pres">
      <dgm:prSet presAssocID="{F05611F0-8256-4954-B6CB-ED6B4F2DD397}" presName="parTx" presStyleLbl="revTx" presStyleIdx="1" presStyleCnt="2" custLinFactNeighborX="-2848">
        <dgm:presLayoutVars>
          <dgm:chMax val="0"/>
          <dgm:chPref val="0"/>
        </dgm:presLayoutVars>
      </dgm:prSet>
      <dgm:spPr/>
    </dgm:pt>
  </dgm:ptLst>
  <dgm:cxnLst>
    <dgm:cxn modelId="{D28FE450-D56C-43DC-901C-B2275D62B369}" type="presOf" srcId="{2EE95FC5-CD6B-4A50-9262-DC414E16C3EA}" destId="{1002F504-21FD-4710-AB54-6DD4AE8B1DEB}" srcOrd="0" destOrd="0" presId="urn:microsoft.com/office/officeart/2018/2/layout/IconVerticalSolidList"/>
    <dgm:cxn modelId="{FA896689-06F0-4649-9FF7-0D3A04B5B25E}" type="presOf" srcId="{D0F07F19-1F50-4B42-A7A0-278DF9D25BB1}" destId="{539F0B2D-763D-4639-B4AA-CC4EE0B8029F}" srcOrd="0" destOrd="0" presId="urn:microsoft.com/office/officeart/2018/2/layout/IconVerticalSolidList"/>
    <dgm:cxn modelId="{B3F19EC2-A372-4EC3-BFE0-C62FFDFE3DF6}" srcId="{D0F07F19-1F50-4B42-A7A0-278DF9D25BB1}" destId="{2EE95FC5-CD6B-4A50-9262-DC414E16C3EA}" srcOrd="0" destOrd="0" parTransId="{75374347-884B-4721-8CFF-DF080F5B1C79}" sibTransId="{C99EBBB1-E916-471C-83C9-ABE85B42AC26}"/>
    <dgm:cxn modelId="{914FACD2-336A-4471-9E99-312B3F8EAB04}" srcId="{D0F07F19-1F50-4B42-A7A0-278DF9D25BB1}" destId="{F05611F0-8256-4954-B6CB-ED6B4F2DD397}" srcOrd="1" destOrd="0" parTransId="{CD7328D6-9FAE-4506-9BDB-E06A571EC1D4}" sibTransId="{6BD5265A-8333-420D-BDB2-65F10B3EBD76}"/>
    <dgm:cxn modelId="{3CC82EFE-ECBC-4EF1-9AD1-94F2F4D0F7F0}" type="presOf" srcId="{F05611F0-8256-4954-B6CB-ED6B4F2DD397}" destId="{1A91019B-6FF6-4E88-A622-AA77E19BE965}" srcOrd="0" destOrd="0" presId="urn:microsoft.com/office/officeart/2018/2/layout/IconVerticalSolidList"/>
    <dgm:cxn modelId="{3141AECC-0824-4D33-B56E-0AA0BF76ADC4}" type="presParOf" srcId="{539F0B2D-763D-4639-B4AA-CC4EE0B8029F}" destId="{7C57C5FD-BC94-4852-B3EC-3A72C51988CA}" srcOrd="0" destOrd="0" presId="urn:microsoft.com/office/officeart/2018/2/layout/IconVerticalSolidList"/>
    <dgm:cxn modelId="{91B124C7-32BD-48C5-A045-6B89C6FA61EE}" type="presParOf" srcId="{7C57C5FD-BC94-4852-B3EC-3A72C51988CA}" destId="{8D5BCCB0-FE2C-4B39-92FA-86E015360BFE}" srcOrd="0" destOrd="0" presId="urn:microsoft.com/office/officeart/2018/2/layout/IconVerticalSolidList"/>
    <dgm:cxn modelId="{5C408221-FD1D-4546-A6E6-8330B2208253}" type="presParOf" srcId="{7C57C5FD-BC94-4852-B3EC-3A72C51988CA}" destId="{B970FC54-593D-4FE9-AFCD-C77EE53A4F01}" srcOrd="1" destOrd="0" presId="urn:microsoft.com/office/officeart/2018/2/layout/IconVerticalSolidList"/>
    <dgm:cxn modelId="{935E623E-CFDC-4AF8-B6EA-214446B4F401}" type="presParOf" srcId="{7C57C5FD-BC94-4852-B3EC-3A72C51988CA}" destId="{8B0477A4-6C5F-46E6-8910-A51FA1F661B5}" srcOrd="2" destOrd="0" presId="urn:microsoft.com/office/officeart/2018/2/layout/IconVerticalSolidList"/>
    <dgm:cxn modelId="{1E88C30E-19D9-4E39-B8C1-CD0573176A9E}" type="presParOf" srcId="{7C57C5FD-BC94-4852-B3EC-3A72C51988CA}" destId="{1002F504-21FD-4710-AB54-6DD4AE8B1DEB}" srcOrd="3" destOrd="0" presId="urn:microsoft.com/office/officeart/2018/2/layout/IconVerticalSolidList"/>
    <dgm:cxn modelId="{D98E3B47-5678-4183-ABFE-C52A79C56F19}" type="presParOf" srcId="{539F0B2D-763D-4639-B4AA-CC4EE0B8029F}" destId="{C5D2D154-D04C-4060-B371-4FA5C99B7538}" srcOrd="1" destOrd="0" presId="urn:microsoft.com/office/officeart/2018/2/layout/IconVerticalSolidList"/>
    <dgm:cxn modelId="{1C8B9CA9-55DE-4C4A-B6C3-9BF7170578A8}" type="presParOf" srcId="{539F0B2D-763D-4639-B4AA-CC4EE0B8029F}" destId="{0E0B23C8-D5E1-4B41-BDA7-2CE57755BE6A}" srcOrd="2" destOrd="0" presId="urn:microsoft.com/office/officeart/2018/2/layout/IconVerticalSolidList"/>
    <dgm:cxn modelId="{59E394A4-2CB8-4285-8A2E-C7AD9707C88A}" type="presParOf" srcId="{0E0B23C8-D5E1-4B41-BDA7-2CE57755BE6A}" destId="{CD05AFB1-E184-456B-B0D2-9C36C4272D02}" srcOrd="0" destOrd="0" presId="urn:microsoft.com/office/officeart/2018/2/layout/IconVerticalSolidList"/>
    <dgm:cxn modelId="{017797BA-DA8F-42A6-9B4B-2E3B232A9487}" type="presParOf" srcId="{0E0B23C8-D5E1-4B41-BDA7-2CE57755BE6A}" destId="{74FDC127-8DFD-4460-AE93-0411105DEB60}" srcOrd="1" destOrd="0" presId="urn:microsoft.com/office/officeart/2018/2/layout/IconVerticalSolidList"/>
    <dgm:cxn modelId="{75F07183-B2DD-4414-A5B8-8308084B8E3F}" type="presParOf" srcId="{0E0B23C8-D5E1-4B41-BDA7-2CE57755BE6A}" destId="{58414D7F-A9B2-47FB-8B18-5EF591AE26CC}" srcOrd="2" destOrd="0" presId="urn:microsoft.com/office/officeart/2018/2/layout/IconVerticalSolidList"/>
    <dgm:cxn modelId="{04F8BED2-D78F-4CD5-BBBC-7FC8C9F8F207}" type="presParOf" srcId="{0E0B23C8-D5E1-4B41-BDA7-2CE57755BE6A}" destId="{1A91019B-6FF6-4E88-A622-AA77E19BE96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5BCCB0-FE2C-4B39-92FA-86E015360BFE}">
      <dsp:nvSpPr>
        <dsp:cNvPr id="0" name=""/>
        <dsp:cNvSpPr/>
      </dsp:nvSpPr>
      <dsp:spPr>
        <a:xfrm>
          <a:off x="0" y="609064"/>
          <a:ext cx="4954587" cy="1124426"/>
        </a:xfrm>
        <a:prstGeom prst="rect">
          <a:avLst/>
        </a:prstGeom>
        <a:solidFill>
          <a:schemeClr val="accent1">
            <a:lumMod val="40000"/>
            <a:lumOff val="60000"/>
            <a:alpha val="50000"/>
          </a:schemeClr>
        </a:solidFill>
        <a:ln>
          <a:noFill/>
        </a:ln>
        <a:effectLst/>
      </dsp:spPr>
      <dsp:style>
        <a:lnRef idx="0">
          <a:scrgbClr r="0" g="0" b="0"/>
        </a:lnRef>
        <a:fillRef idx="1">
          <a:scrgbClr r="0" g="0" b="0"/>
        </a:fillRef>
        <a:effectRef idx="0">
          <a:scrgbClr r="0" g="0" b="0"/>
        </a:effectRef>
        <a:fontRef idx="minor"/>
      </dsp:style>
    </dsp:sp>
    <dsp:sp modelId="{B970FC54-593D-4FE9-AFCD-C77EE53A4F01}">
      <dsp:nvSpPr>
        <dsp:cNvPr id="0" name=""/>
        <dsp:cNvSpPr/>
      </dsp:nvSpPr>
      <dsp:spPr>
        <a:xfrm>
          <a:off x="340138" y="862060"/>
          <a:ext cx="618434" cy="618434"/>
        </a:xfrm>
        <a:prstGeom prst="rect">
          <a:avLst/>
        </a:prstGeom>
        <a:blipFill dpi="0" rotWithShape="1">
          <a:blip xmlns:r="http://schemas.openxmlformats.org/officeDocument/2006/relationships" r:embed="rId1">
            <a:alphaModFix amt="5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02F504-21FD-4710-AB54-6DD4AE8B1DEB}">
      <dsp:nvSpPr>
        <dsp:cNvPr id="0" name=""/>
        <dsp:cNvSpPr/>
      </dsp:nvSpPr>
      <dsp:spPr>
        <a:xfrm>
          <a:off x="1194593" y="609064"/>
          <a:ext cx="3655874" cy="11244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002" tIns="119002" rIns="119002" bIns="119002" numCol="1" spcCol="1270" anchor="ctr" anchorCtr="0">
          <a:noAutofit/>
        </a:bodyPr>
        <a:lstStyle/>
        <a:p>
          <a:pPr marL="339725" lvl="0" indent="-339725" algn="l" defTabSz="1111250">
            <a:lnSpc>
              <a:spcPct val="100000"/>
            </a:lnSpc>
            <a:spcBef>
              <a:spcPct val="0"/>
            </a:spcBef>
            <a:spcAft>
              <a:spcPct val="35000"/>
            </a:spcAft>
            <a:buNone/>
          </a:pPr>
          <a:r>
            <a:rPr lang="en-US" sz="2500" kern="1200" dirty="0">
              <a:solidFill>
                <a:schemeClr val="accent1">
                  <a:lumMod val="50000"/>
                </a:schemeClr>
              </a:solidFill>
            </a:rPr>
            <a:t>1.</a:t>
          </a:r>
          <a:r>
            <a:rPr lang="en-US" sz="2500" kern="1200" dirty="0"/>
            <a:t> </a:t>
          </a:r>
          <a:r>
            <a:rPr lang="en-US" sz="2500" kern="1200" dirty="0">
              <a:solidFill>
                <a:schemeClr val="tx1">
                  <a:alpha val="60000"/>
                </a:schemeClr>
              </a:solidFill>
            </a:rPr>
            <a:t>Many to Many – pivot data</a:t>
          </a:r>
        </a:p>
      </dsp:txBody>
      <dsp:txXfrm>
        <a:off x="1194593" y="609064"/>
        <a:ext cx="3655874" cy="1124426"/>
      </dsp:txXfrm>
    </dsp:sp>
    <dsp:sp modelId="{CD05AFB1-E184-456B-B0D2-9C36C4272D02}">
      <dsp:nvSpPr>
        <dsp:cNvPr id="0" name=""/>
        <dsp:cNvSpPr/>
      </dsp:nvSpPr>
      <dsp:spPr>
        <a:xfrm>
          <a:off x="0" y="2014597"/>
          <a:ext cx="4954587" cy="1124426"/>
        </a:xfrm>
        <a:prstGeom prst="rect">
          <a:avLst/>
        </a:prstGeom>
        <a:solidFill>
          <a:schemeClr val="accent1">
            <a:lumMod val="40000"/>
            <a:lumOff val="60000"/>
            <a:alpha val="50000"/>
          </a:schemeClr>
        </a:solidFill>
        <a:ln>
          <a:noFill/>
        </a:ln>
        <a:effectLst/>
      </dsp:spPr>
      <dsp:style>
        <a:lnRef idx="0">
          <a:scrgbClr r="0" g="0" b="0"/>
        </a:lnRef>
        <a:fillRef idx="1">
          <a:scrgbClr r="0" g="0" b="0"/>
        </a:fillRef>
        <a:effectRef idx="0">
          <a:scrgbClr r="0" g="0" b="0"/>
        </a:effectRef>
        <a:fontRef idx="minor"/>
      </dsp:style>
    </dsp:sp>
    <dsp:sp modelId="{74FDC127-8DFD-4460-AE93-0411105DEB60}">
      <dsp:nvSpPr>
        <dsp:cNvPr id="0" name=""/>
        <dsp:cNvSpPr/>
      </dsp:nvSpPr>
      <dsp:spPr>
        <a:xfrm>
          <a:off x="340138" y="2267593"/>
          <a:ext cx="618434" cy="618434"/>
        </a:xfrm>
        <a:prstGeom prst="rect">
          <a:avLst/>
        </a:prstGeom>
        <a:blipFill dpi="0" rotWithShape="1">
          <a:blip xmlns:r="http://schemas.openxmlformats.org/officeDocument/2006/relationships" r:embed="rId3">
            <a:alphaModFix amt="5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91019B-6FF6-4E88-A622-AA77E19BE965}">
      <dsp:nvSpPr>
        <dsp:cNvPr id="0" name=""/>
        <dsp:cNvSpPr/>
      </dsp:nvSpPr>
      <dsp:spPr>
        <a:xfrm>
          <a:off x="1194593" y="2014597"/>
          <a:ext cx="3655874" cy="11244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002" tIns="119002" rIns="119002" bIns="119002" numCol="1" spcCol="1270" anchor="ctr" anchorCtr="0">
          <a:noAutofit/>
        </a:bodyPr>
        <a:lstStyle/>
        <a:p>
          <a:pPr marL="339725" lvl="0" indent="-320040" algn="l" defTabSz="1111250">
            <a:lnSpc>
              <a:spcPct val="100000"/>
            </a:lnSpc>
            <a:spcBef>
              <a:spcPct val="0"/>
            </a:spcBef>
            <a:spcAft>
              <a:spcPts val="1000"/>
            </a:spcAft>
            <a:buNone/>
          </a:pPr>
          <a:r>
            <a:rPr lang="en-US" sz="2500" kern="1200" dirty="0">
              <a:solidFill>
                <a:schemeClr val="accent1">
                  <a:lumMod val="50000"/>
                </a:schemeClr>
              </a:solidFill>
            </a:rPr>
            <a:t>2.</a:t>
          </a:r>
          <a:r>
            <a:rPr lang="en-US" sz="2500" kern="1200" dirty="0"/>
            <a:t> </a:t>
          </a:r>
          <a:r>
            <a:rPr lang="en-US" sz="2500" kern="1200" dirty="0">
              <a:solidFill>
                <a:srgbClr val="000000">
                  <a:alpha val="60000"/>
                </a:srgbClr>
              </a:solidFill>
              <a:latin typeface="Calibri" panose="020F0502020204030204"/>
              <a:ea typeface="+mn-ea"/>
              <a:cs typeface="+mn-cs"/>
            </a:rPr>
            <a:t>One to One</a:t>
          </a:r>
        </a:p>
      </dsp:txBody>
      <dsp:txXfrm>
        <a:off x="1194593" y="2014597"/>
        <a:ext cx="3655874" cy="112442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169671B-947A-44A3-A764-A91E66D469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B4B23CC-4610-41C4-A0CF-67A30700C47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7299BE-0F96-4D8C-8AC3-AFAE1A841C66}" type="datetimeFigureOut">
              <a:rPr lang="en-US" smtClean="0"/>
              <a:t>01-Jul-2022</a:t>
            </a:fld>
            <a:endParaRPr lang="en-US" dirty="0"/>
          </a:p>
        </p:txBody>
      </p:sp>
      <p:sp>
        <p:nvSpPr>
          <p:cNvPr id="4" name="Footer Placeholder 3">
            <a:extLst>
              <a:ext uri="{FF2B5EF4-FFF2-40B4-BE49-F238E27FC236}">
                <a16:creationId xmlns:a16="http://schemas.microsoft.com/office/drawing/2014/main" id="{1F94FC55-2324-40BC-8420-15EC835D957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3EC604-E5A5-4A58-AC5A-211F83D37C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3B048B-0EBA-466F-928F-37073F3BFB70}" type="slidenum">
              <a:rPr lang="en-US" smtClean="0"/>
              <a:t>‹#›</a:t>
            </a:fld>
            <a:endParaRPr lang="en-US" dirty="0"/>
          </a:p>
        </p:txBody>
      </p:sp>
    </p:spTree>
    <p:extLst>
      <p:ext uri="{BB962C8B-B14F-4D97-AF65-F5344CB8AC3E}">
        <p14:creationId xmlns:p14="http://schemas.microsoft.com/office/powerpoint/2010/main" val="40655076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692AC-01A2-4EFF-966B-504F28E82D7A}" type="datetimeFigureOut">
              <a:rPr lang="en-US" noProof="0" smtClean="0"/>
              <a:t>01-Jul-2022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ED498D-6977-40EC-8E5E-7EB644D5E759}" type="slidenum">
              <a:rPr lang="en-US" noProof="0" smtClean="0"/>
              <a:t>‹#›</a:t>
            </a:fld>
            <a:endParaRPr lang="en-US" noProof="0" dirty="0"/>
          </a:p>
        </p:txBody>
      </p:sp>
    </p:spTree>
    <p:extLst>
      <p:ext uri="{BB962C8B-B14F-4D97-AF65-F5344CB8AC3E}">
        <p14:creationId xmlns:p14="http://schemas.microsoft.com/office/powerpoint/2010/main" val="1352264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1</a:t>
            </a:fld>
            <a:endParaRPr lang="en-US" dirty="0"/>
          </a:p>
        </p:txBody>
      </p:sp>
    </p:spTree>
    <p:extLst>
      <p:ext uri="{BB962C8B-B14F-4D97-AF65-F5344CB8AC3E}">
        <p14:creationId xmlns:p14="http://schemas.microsoft.com/office/powerpoint/2010/main" val="3812783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3</a:t>
            </a:fld>
            <a:endParaRPr lang="en-US" dirty="0"/>
          </a:p>
        </p:txBody>
      </p:sp>
    </p:spTree>
    <p:extLst>
      <p:ext uri="{BB962C8B-B14F-4D97-AF65-F5344CB8AC3E}">
        <p14:creationId xmlns:p14="http://schemas.microsoft.com/office/powerpoint/2010/main" val="2406913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16</a:t>
            </a:fld>
            <a:endParaRPr lang="en-US" dirty="0"/>
          </a:p>
        </p:txBody>
      </p:sp>
    </p:spTree>
    <p:extLst>
      <p:ext uri="{BB962C8B-B14F-4D97-AF65-F5344CB8AC3E}">
        <p14:creationId xmlns:p14="http://schemas.microsoft.com/office/powerpoint/2010/main" val="3871332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accent1">
                    <a:lumMod val="40000"/>
                    <a:lumOff val="60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E9322B09-F574-4AEB-818F-D8694B9C0311}" type="datetime1">
              <a:rPr lang="en-US" smtClean="0"/>
              <a:t>01-Jul-2022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dirty="0"/>
              <a:t>LARAVEL TRAINING</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71504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92C4CF0-BD34-45B4-94FF-59AD3A70A72E}"/>
              </a:ext>
            </a:extLst>
          </p:cNvPr>
          <p:cNvSpPr>
            <a:spLocks noGrp="1"/>
          </p:cNvSpPr>
          <p:nvPr>
            <p:ph type="pic" sz="quarter" idx="13"/>
          </p:nvPr>
        </p:nvSpPr>
        <p:spPr>
          <a:xfrm>
            <a:off x="0" y="0"/>
            <a:ext cx="12192000" cy="6400165"/>
          </a:xfrm>
          <a:noFill/>
        </p:spPr>
        <p:txBody>
          <a:bodyPr lIns="0" tIns="792000" anchor="ctr" anchorCtr="0"/>
          <a:lstStyle>
            <a:lvl1pPr algn="ctr">
              <a:defRPr/>
            </a:lvl1pPr>
          </a:lstStyle>
          <a:p>
            <a:r>
              <a:rPr lang="en-US" dirty="0"/>
              <a:t>Click icon to add picture</a:t>
            </a:r>
          </a:p>
        </p:txBody>
      </p:sp>
      <p:sp>
        <p:nvSpPr>
          <p:cNvPr id="8" name="Rectangle 7">
            <a:extLst>
              <a:ext uri="{FF2B5EF4-FFF2-40B4-BE49-F238E27FC236}">
                <a16:creationId xmlns:a16="http://schemas.microsoft.com/office/drawing/2014/main" id="{16D90D66-BCB9-4229-A829-628874352AC0}"/>
              </a:ext>
            </a:extLst>
          </p:cNvPr>
          <p:cNvSpPr/>
          <p:nvPr/>
        </p:nvSpPr>
        <p:spPr>
          <a:xfrm>
            <a:off x="4804496" y="0"/>
            <a:ext cx="7387504" cy="6446520"/>
          </a:xfrm>
          <a:prstGeom prst="rect">
            <a:avLst/>
          </a:pr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D7110AB5-E047-427B-9192-3F2FCCB479A8}"/>
              </a:ext>
            </a:extLst>
          </p:cNvPr>
          <p:cNvSpPr/>
          <p:nvPr userDrawn="1"/>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488254"/>
            <a:ext cx="3517567" cy="1087974"/>
          </a:xfrm>
        </p:spPr>
        <p:txBody>
          <a:bodyPr anchor="b">
            <a:normAutofit/>
          </a:bodyPr>
          <a:lstStyle>
            <a:lvl1pPr>
              <a:lnSpc>
                <a:spcPct val="90000"/>
              </a:lnSpc>
              <a:defRPr sz="3600" b="0">
                <a:solidFill>
                  <a:schemeClr val="accent1">
                    <a:lumMod val="50000"/>
                  </a:schemeClr>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03625" y="2038720"/>
            <a:ext cx="3517567" cy="3311706"/>
          </a:xfrm>
        </p:spPr>
        <p:txBody>
          <a:bodyPr lIns="91440" rIns="91440">
            <a:normAutofit/>
          </a:bodyPr>
          <a:lstStyle>
            <a:lvl1pPr marL="216000" indent="-216000">
              <a:spcAft>
                <a:spcPts val="0"/>
              </a:spcAft>
              <a:buFont typeface="Wingdings" panose="05000000000000000000" pitchFamily="2" charset="2"/>
              <a:buChar char="§"/>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5">
            <a:extLst>
              <a:ext uri="{FF2B5EF4-FFF2-40B4-BE49-F238E27FC236}">
                <a16:creationId xmlns:a16="http://schemas.microsoft.com/office/drawing/2014/main" id="{00A2BA60-500D-4BD0-8C7F-2936FDDD1586}"/>
              </a:ext>
            </a:extLst>
          </p:cNvPr>
          <p:cNvSpPr>
            <a:spLocks noGrp="1"/>
          </p:cNvSpPr>
          <p:nvPr>
            <p:ph type="dt" sz="half" idx="10"/>
          </p:nvPr>
        </p:nvSpPr>
        <p:spPr>
          <a:xfrm>
            <a:off x="8218426" y="6446838"/>
            <a:ext cx="2584850" cy="365125"/>
          </a:xfrm>
        </p:spPr>
        <p:txBody>
          <a:bodyPr/>
          <a:lstStyle/>
          <a:p>
            <a:fld id="{71AC1A6A-F867-431C-97BF-F7E6B65193FC}" type="datetime1">
              <a:rPr lang="en-US" smtClean="0"/>
              <a:t>01-Jul-2022</a:t>
            </a:fld>
            <a:endParaRPr lang="en-US" dirty="0"/>
          </a:p>
        </p:txBody>
      </p:sp>
      <p:sp>
        <p:nvSpPr>
          <p:cNvPr id="13" name="Footer Placeholder 6">
            <a:extLst>
              <a:ext uri="{FF2B5EF4-FFF2-40B4-BE49-F238E27FC236}">
                <a16:creationId xmlns:a16="http://schemas.microsoft.com/office/drawing/2014/main" id="{371A0A82-5458-43A1-AD4C-A4FF7CD09F10}"/>
              </a:ext>
            </a:extLst>
          </p:cNvPr>
          <p:cNvSpPr>
            <a:spLocks noGrp="1"/>
          </p:cNvSpPr>
          <p:nvPr>
            <p:ph type="ftr" sz="quarter" idx="11"/>
          </p:nvPr>
        </p:nvSpPr>
        <p:spPr>
          <a:xfrm>
            <a:off x="643051" y="6446838"/>
            <a:ext cx="6818262" cy="365125"/>
          </a:xfrm>
        </p:spPr>
        <p:txBody>
          <a:bodyPr/>
          <a:lstStyle/>
          <a:p>
            <a:r>
              <a:rPr lang="en-US" dirty="0"/>
              <a:t>LARAVEL TRAINING</a:t>
            </a:r>
          </a:p>
        </p:txBody>
      </p:sp>
      <p:sp>
        <p:nvSpPr>
          <p:cNvPr id="14" name="Slide Number Placeholder 7">
            <a:extLst>
              <a:ext uri="{FF2B5EF4-FFF2-40B4-BE49-F238E27FC236}">
                <a16:creationId xmlns:a16="http://schemas.microsoft.com/office/drawing/2014/main" id="{2ABD9582-0263-41AF-B003-2E748948571F}"/>
              </a:ext>
            </a:extLst>
          </p:cNvPr>
          <p:cNvSpPr>
            <a:spLocks noGrp="1"/>
          </p:cNvSpPr>
          <p:nvPr>
            <p:ph type="sldNum" sz="quarter" idx="12"/>
          </p:nvPr>
        </p:nvSpPr>
        <p:spPr>
          <a:xfrm>
            <a:off x="10930596" y="6446838"/>
            <a:ext cx="617912" cy="365125"/>
          </a:xfrm>
        </p:spPr>
        <p:txBody>
          <a:bodyPr/>
          <a:lstStyle/>
          <a:p>
            <a:fld id="{3A98EE3D-8CD1-4C3F-BD1C-C98C9596463C}" type="slidenum">
              <a:rPr lang="en-US" smtClean="0"/>
              <a:t>‹#›</a:t>
            </a:fld>
            <a:endParaRPr lang="en-US" dirty="0"/>
          </a:p>
        </p:txBody>
      </p:sp>
      <p:sp>
        <p:nvSpPr>
          <p:cNvPr id="5" name="Picture Placeholder 4">
            <a:extLst>
              <a:ext uri="{FF2B5EF4-FFF2-40B4-BE49-F238E27FC236}">
                <a16:creationId xmlns:a16="http://schemas.microsoft.com/office/drawing/2014/main" id="{FF66DD5E-2E55-4BFB-8214-2B5C5051F287}"/>
              </a:ext>
            </a:extLst>
          </p:cNvPr>
          <p:cNvSpPr>
            <a:spLocks noGrp="1"/>
          </p:cNvSpPr>
          <p:nvPr>
            <p:ph type="pic" sz="quarter" idx="14"/>
          </p:nvPr>
        </p:nvSpPr>
        <p:spPr>
          <a:xfrm>
            <a:off x="5599113" y="1692275"/>
            <a:ext cx="6592887" cy="3190875"/>
          </a:xfrm>
          <a:solidFill>
            <a:schemeClr val="bg1">
              <a:lumMod val="85000"/>
              <a:alpha val="50000"/>
            </a:schemeClr>
          </a:solidFill>
        </p:spPr>
        <p:txBody>
          <a:bodyPr anchor="ctr" anchorCtr="0"/>
          <a:lstStyle>
            <a:lvl1pPr algn="ctr">
              <a:defRPr/>
            </a:lvl1pPr>
          </a:lstStyle>
          <a:p>
            <a:r>
              <a:rPr lang="en-US" dirty="0"/>
              <a:t>Click icon to add picture</a:t>
            </a:r>
            <a:endParaRPr lang="ru-RU" dirty="0"/>
          </a:p>
        </p:txBody>
      </p:sp>
      <p:cxnSp>
        <p:nvCxnSpPr>
          <p:cNvPr id="16" name="Straight Connector 15">
            <a:extLst>
              <a:ext uri="{FF2B5EF4-FFF2-40B4-BE49-F238E27FC236}">
                <a16:creationId xmlns:a16="http://schemas.microsoft.com/office/drawing/2014/main" id="{76A38BEF-96DA-4CBE-8464-985906D9F5F1}"/>
              </a:ext>
            </a:extLst>
          </p:cNvPr>
          <p:cNvCxnSpPr>
            <a:cxnSpLocks/>
          </p:cNvCxnSpPr>
          <p:nvPr userDrawn="1"/>
        </p:nvCxnSpPr>
        <p:spPr>
          <a:xfrm>
            <a:off x="723686" y="1767848"/>
            <a:ext cx="3291840" cy="0"/>
          </a:xfrm>
          <a:prstGeom prst="line">
            <a:avLst/>
          </a:prstGeom>
          <a:ln w="15875">
            <a:solidFill>
              <a:srgbClr val="2626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394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F262E62-E8FA-42DE-BC7E-BA73A13FCBFF}"/>
              </a:ext>
            </a:extLst>
          </p:cNvPr>
          <p:cNvSpPr>
            <a:spLocks noGrp="1"/>
          </p:cNvSpPr>
          <p:nvPr>
            <p:ph type="pic" sz="quarter" idx="15"/>
          </p:nvPr>
        </p:nvSpPr>
        <p:spPr>
          <a:xfrm>
            <a:off x="0" y="0"/>
            <a:ext cx="12193200" cy="6400800"/>
          </a:xfrm>
        </p:spPr>
        <p:txBody>
          <a:bodyPr anchor="ctr" anchorCtr="0"/>
          <a:lstStyle>
            <a:lvl1pPr algn="ctr">
              <a:defRPr/>
            </a:lvl1pPr>
          </a:lstStyle>
          <a:p>
            <a:r>
              <a:rPr lang="en-US" dirty="0"/>
              <a:t>Click icon to add picture</a:t>
            </a:r>
          </a:p>
        </p:txBody>
      </p:sp>
      <p:sp>
        <p:nvSpPr>
          <p:cNvPr id="5" name="Text Placeholder 4">
            <a:extLst>
              <a:ext uri="{FF2B5EF4-FFF2-40B4-BE49-F238E27FC236}">
                <a16:creationId xmlns:a16="http://schemas.microsoft.com/office/drawing/2014/main" id="{3B957EED-32E8-4384-BFBB-06742F30AA87}"/>
              </a:ext>
            </a:extLst>
          </p:cNvPr>
          <p:cNvSpPr>
            <a:spLocks noGrp="1"/>
          </p:cNvSpPr>
          <p:nvPr>
            <p:ph type="body" sz="quarter" idx="14" hasCustomPrompt="1"/>
          </p:nvPr>
        </p:nvSpPr>
        <p:spPr>
          <a:xfrm>
            <a:off x="5356422" y="5034909"/>
            <a:ext cx="6835291" cy="817251"/>
          </a:xfrm>
          <a:solidFill>
            <a:srgbClr val="262626"/>
          </a:solidFill>
        </p:spPr>
        <p:txBody>
          <a:bodyPr lIns="396000" tIns="0" anchor="ctr" anchorCtr="0">
            <a:normAutofit/>
          </a:bodyPr>
          <a:lstStyle>
            <a:lvl1pPr>
              <a:defRPr sz="2400">
                <a:solidFill>
                  <a:schemeClr val="accent1">
                    <a:lumMod val="40000"/>
                    <a:lumOff val="60000"/>
                  </a:schemeClr>
                </a:solidFill>
              </a:defRPr>
            </a:lvl1pPr>
            <a:lvl2pPr>
              <a:defRPr>
                <a:solidFill>
                  <a:schemeClr val="bg1"/>
                </a:solidFill>
              </a:defRPr>
            </a:lvl2pPr>
            <a:lvl3pPr>
              <a:defRPr>
                <a:solidFill>
                  <a:schemeClr val="bg1"/>
                </a:solidFill>
              </a:defRPr>
            </a:lvl3pPr>
            <a:lvl4pPr>
              <a:defRPr>
                <a:solidFill>
                  <a:schemeClr val="bg1"/>
                </a:solidFill>
              </a:defRPr>
            </a:lvl4pPr>
          </a:lstStyle>
          <a:p>
            <a:pPr lvl="0"/>
            <a:r>
              <a:rPr lang="en-US" dirty="0"/>
              <a:t>Subtitle</a:t>
            </a:r>
            <a:endParaRPr lang="ru-RU" dirty="0"/>
          </a:p>
        </p:txBody>
      </p:sp>
      <p:sp>
        <p:nvSpPr>
          <p:cNvPr id="15" name="Title 14">
            <a:extLst>
              <a:ext uri="{FF2B5EF4-FFF2-40B4-BE49-F238E27FC236}">
                <a16:creationId xmlns:a16="http://schemas.microsoft.com/office/drawing/2014/main" id="{23EC876B-6AD7-452A-94C9-45B89DA7D7D0}"/>
              </a:ext>
            </a:extLst>
          </p:cNvPr>
          <p:cNvSpPr>
            <a:spLocks noGrp="1"/>
          </p:cNvSpPr>
          <p:nvPr>
            <p:ph type="title" hasCustomPrompt="1"/>
          </p:nvPr>
        </p:nvSpPr>
        <p:spPr>
          <a:xfrm>
            <a:off x="5356143" y="3975295"/>
            <a:ext cx="6835858" cy="1089350"/>
          </a:xfrm>
          <a:custGeom>
            <a:avLst/>
            <a:gdLst>
              <a:gd name="connsiteX0" fmla="*/ 0 w 6906198"/>
              <a:gd name="connsiteY0" fmla="*/ 0 h 1089350"/>
              <a:gd name="connsiteX1" fmla="*/ 6906198 w 6906198"/>
              <a:gd name="connsiteY1" fmla="*/ 0 h 1089350"/>
              <a:gd name="connsiteX2" fmla="*/ 6906198 w 6906198"/>
              <a:gd name="connsiteY2" fmla="*/ 1089350 h 1089350"/>
              <a:gd name="connsiteX3" fmla="*/ 3805731 w 6906198"/>
              <a:gd name="connsiteY3" fmla="*/ 1089350 h 1089350"/>
              <a:gd name="connsiteX4" fmla="*/ 218470 w 6906198"/>
              <a:gd name="connsiteY4" fmla="*/ 1089350 h 1089350"/>
              <a:gd name="connsiteX5" fmla="*/ 0 w 6906198"/>
              <a:gd name="connsiteY5" fmla="*/ 1089350 h 108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06198" h="1089350">
                <a:moveTo>
                  <a:pt x="0" y="0"/>
                </a:moveTo>
                <a:lnTo>
                  <a:pt x="6906198" y="0"/>
                </a:lnTo>
                <a:lnTo>
                  <a:pt x="6906198" y="1089350"/>
                </a:lnTo>
                <a:lnTo>
                  <a:pt x="3805731" y="1089350"/>
                </a:lnTo>
                <a:lnTo>
                  <a:pt x="218470" y="1089350"/>
                </a:lnTo>
                <a:lnTo>
                  <a:pt x="0" y="1089350"/>
                </a:lnTo>
                <a:close/>
              </a:path>
            </a:pathLst>
          </a:custGeom>
          <a:solidFill>
            <a:srgbClr val="262626"/>
          </a:solidFill>
        </p:spPr>
        <p:txBody>
          <a:bodyPr wrap="square" lIns="396000" tIns="252000" anchor="t" anchorCtr="0">
            <a:noAutofit/>
          </a:bodyPr>
          <a:lstStyle>
            <a:lvl1pPr>
              <a:lnSpc>
                <a:spcPct val="90000"/>
              </a:lnSpc>
              <a:defRPr sz="3600" b="0">
                <a:solidFill>
                  <a:schemeClr val="bg1"/>
                </a:solidFill>
              </a:defRPr>
            </a:lvl1pPr>
          </a:lstStyle>
          <a:p>
            <a:r>
              <a:rPr lang="en-US" dirty="0"/>
              <a:t>First Lesson Summary</a:t>
            </a:r>
          </a:p>
        </p:txBody>
      </p:sp>
      <p:sp>
        <p:nvSpPr>
          <p:cNvPr id="11" name="Rectangle 10">
            <a:extLst>
              <a:ext uri="{FF2B5EF4-FFF2-40B4-BE49-F238E27FC236}">
                <a16:creationId xmlns:a16="http://schemas.microsoft.com/office/drawing/2014/main" id="{D7110AB5-E047-427B-9192-3F2FCCB479A8}"/>
              </a:ext>
            </a:extLst>
          </p:cNvPr>
          <p:cNvSpPr/>
          <p:nvPr userDrawn="1"/>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 Placeholder 3"/>
          <p:cNvSpPr>
            <a:spLocks noGrp="1"/>
          </p:cNvSpPr>
          <p:nvPr>
            <p:ph type="body" sz="half" idx="2"/>
          </p:nvPr>
        </p:nvSpPr>
        <p:spPr>
          <a:xfrm>
            <a:off x="678635" y="0"/>
            <a:ext cx="3998873" cy="5852160"/>
          </a:xfrm>
          <a:solidFill>
            <a:srgbClr val="262626"/>
          </a:solidFill>
        </p:spPr>
        <p:txBody>
          <a:bodyPr lIns="360000" tIns="46800" rIns="360000" anchor="ctr" anchorCtr="0">
            <a:normAutofit/>
          </a:bodyPr>
          <a:lstStyle>
            <a:lvl1pPr marL="0" indent="0">
              <a:buNone/>
              <a:defRPr lang="en-US" dirty="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5">
            <a:extLst>
              <a:ext uri="{FF2B5EF4-FFF2-40B4-BE49-F238E27FC236}">
                <a16:creationId xmlns:a16="http://schemas.microsoft.com/office/drawing/2014/main" id="{00A2BA60-500D-4BD0-8C7F-2936FDDD1586}"/>
              </a:ext>
            </a:extLst>
          </p:cNvPr>
          <p:cNvSpPr>
            <a:spLocks noGrp="1"/>
          </p:cNvSpPr>
          <p:nvPr>
            <p:ph type="dt" sz="half" idx="10"/>
          </p:nvPr>
        </p:nvSpPr>
        <p:spPr>
          <a:xfrm>
            <a:off x="8218426" y="6446838"/>
            <a:ext cx="2584850" cy="365125"/>
          </a:xfrm>
        </p:spPr>
        <p:txBody>
          <a:bodyPr/>
          <a:lstStyle/>
          <a:p>
            <a:fld id="{846714EB-B550-4AEB-8F81-A19CAC251A63}" type="datetime1">
              <a:rPr lang="en-US" smtClean="0"/>
              <a:t>01-Jul-2022</a:t>
            </a:fld>
            <a:endParaRPr lang="en-US" dirty="0"/>
          </a:p>
        </p:txBody>
      </p:sp>
      <p:sp>
        <p:nvSpPr>
          <p:cNvPr id="13" name="Footer Placeholder 6">
            <a:extLst>
              <a:ext uri="{FF2B5EF4-FFF2-40B4-BE49-F238E27FC236}">
                <a16:creationId xmlns:a16="http://schemas.microsoft.com/office/drawing/2014/main" id="{371A0A82-5458-43A1-AD4C-A4FF7CD09F10}"/>
              </a:ext>
            </a:extLst>
          </p:cNvPr>
          <p:cNvSpPr>
            <a:spLocks noGrp="1"/>
          </p:cNvSpPr>
          <p:nvPr>
            <p:ph type="ftr" sz="quarter" idx="11"/>
          </p:nvPr>
        </p:nvSpPr>
        <p:spPr>
          <a:xfrm>
            <a:off x="643051" y="6446838"/>
            <a:ext cx="6818262" cy="365125"/>
          </a:xfrm>
        </p:spPr>
        <p:txBody>
          <a:bodyPr/>
          <a:lstStyle/>
          <a:p>
            <a:r>
              <a:rPr lang="en-US" dirty="0"/>
              <a:t>LARAVEL TRAINING</a:t>
            </a:r>
          </a:p>
        </p:txBody>
      </p:sp>
      <p:sp>
        <p:nvSpPr>
          <p:cNvPr id="14" name="Slide Number Placeholder 7">
            <a:extLst>
              <a:ext uri="{FF2B5EF4-FFF2-40B4-BE49-F238E27FC236}">
                <a16:creationId xmlns:a16="http://schemas.microsoft.com/office/drawing/2014/main" id="{2ABD9582-0263-41AF-B003-2E748948571F}"/>
              </a:ext>
            </a:extLst>
          </p:cNvPr>
          <p:cNvSpPr>
            <a:spLocks noGrp="1"/>
          </p:cNvSpPr>
          <p:nvPr>
            <p:ph type="sldNum" sz="quarter" idx="12"/>
          </p:nvPr>
        </p:nvSpPr>
        <p:spPr>
          <a:xfrm>
            <a:off x="10930596" y="6446838"/>
            <a:ext cx="617912"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9412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chemeClr val="accent1">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EAE6B66A-B7AF-437F-9956-E9B121D659C7}" type="datetime1">
              <a:rPr lang="en-US" smtClean="0"/>
              <a:t>01-Jul-2022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r>
              <a:rPr lang="en-US" dirty="0"/>
              <a:t>LARAVEL TRAINING</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2319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userDrawn="1"/>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815D8738-A015-49AA-BF6E-4B9C5EA99659}" type="datetime1">
              <a:rPr lang="en-US" smtClean="0"/>
              <a:t>01-Jul-2022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dirty="0"/>
              <a:t>LARAVEL TRAINING</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8313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hree Content">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5C08DD47-C020-4FF0-B8F3-C89AC9F93C1F}" type="datetime1">
              <a:rPr lang="en-US" smtClean="0"/>
              <a:t>01-Jul-2022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dirty="0"/>
              <a:t>LARAVEL TRAINING</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Picture Placeholder 5">
            <a:extLst>
              <a:ext uri="{FF2B5EF4-FFF2-40B4-BE49-F238E27FC236}">
                <a16:creationId xmlns:a16="http://schemas.microsoft.com/office/drawing/2014/main" id="{7BF857FE-9EDF-40AC-A282-858EC0C2C6A7}"/>
              </a:ext>
            </a:extLst>
          </p:cNvPr>
          <p:cNvSpPr>
            <a:spLocks noGrp="1"/>
          </p:cNvSpPr>
          <p:nvPr>
            <p:ph type="pic" sz="quarter" idx="13"/>
          </p:nvPr>
        </p:nvSpPr>
        <p:spPr>
          <a:xfrm>
            <a:off x="0" y="0"/>
            <a:ext cx="12192000" cy="6408000"/>
          </a:xfrm>
        </p:spPr>
        <p:txBody>
          <a:bodyPr anchor="ctr" anchorCtr="0">
            <a:normAutofit/>
          </a:bodyPr>
          <a:lstStyle>
            <a:lvl1pPr algn="ctr">
              <a:defRPr sz="1600"/>
            </a:lvl1pPr>
          </a:lstStyle>
          <a:p>
            <a:r>
              <a:rPr lang="en-US" dirty="0"/>
              <a:t>Click icon to add picture</a:t>
            </a:r>
            <a:endParaRPr lang="ru-RU" dirty="0"/>
          </a:p>
        </p:txBody>
      </p:sp>
      <p:sp>
        <p:nvSpPr>
          <p:cNvPr id="13" name="Title 7">
            <a:extLst>
              <a:ext uri="{FF2B5EF4-FFF2-40B4-BE49-F238E27FC236}">
                <a16:creationId xmlns:a16="http://schemas.microsoft.com/office/drawing/2014/main" id="{8BBD3378-DD0B-4070-88AA-07DEEA1B7A80}"/>
              </a:ext>
            </a:extLst>
          </p:cNvPr>
          <p:cNvSpPr>
            <a:spLocks noGrp="1"/>
          </p:cNvSpPr>
          <p:nvPr>
            <p:ph type="title"/>
          </p:nvPr>
        </p:nvSpPr>
        <p:spPr>
          <a:xfrm>
            <a:off x="0" y="0"/>
            <a:ext cx="12192000" cy="1296537"/>
          </a:xfrm>
          <a:solidFill>
            <a:schemeClr val="accent1">
              <a:lumMod val="40000"/>
              <a:lumOff val="60000"/>
              <a:alpha val="50000"/>
            </a:schemeClr>
          </a:solidFill>
        </p:spPr>
        <p:txBody>
          <a:bodyPr lIns="720000" tIns="108000" anchor="ctr" anchorCtr="0">
            <a:normAutofit/>
          </a:bodyPr>
          <a:lstStyle>
            <a:lvl1pPr>
              <a:defRPr sz="3600"/>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B8349DBD-05C9-497A-BAB7-08CE307FB98A}"/>
              </a:ext>
            </a:extLst>
          </p:cNvPr>
          <p:cNvSpPr>
            <a:spLocks noGrp="1"/>
          </p:cNvSpPr>
          <p:nvPr>
            <p:ph sz="half" idx="1"/>
          </p:nvPr>
        </p:nvSpPr>
        <p:spPr>
          <a:xfrm>
            <a:off x="744355" y="1812759"/>
            <a:ext cx="4954159"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
            <a:extLst>
              <a:ext uri="{FF2B5EF4-FFF2-40B4-BE49-F238E27FC236}">
                <a16:creationId xmlns:a16="http://schemas.microsoft.com/office/drawing/2014/main" id="{2F227ADD-898B-46CB-92A8-AC4962D20811}"/>
              </a:ext>
            </a:extLst>
          </p:cNvPr>
          <p:cNvSpPr>
            <a:spLocks noGrp="1"/>
          </p:cNvSpPr>
          <p:nvPr>
            <p:ph sz="half" idx="2"/>
          </p:nvPr>
        </p:nvSpPr>
        <p:spPr>
          <a:xfrm>
            <a:off x="6499901" y="1812759"/>
            <a:ext cx="4954159"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a:extLst>
              <a:ext uri="{FF2B5EF4-FFF2-40B4-BE49-F238E27FC236}">
                <a16:creationId xmlns:a16="http://schemas.microsoft.com/office/drawing/2014/main" id="{8B0AF26B-41C3-4BBB-A8E9-8EAB965C6D7A}"/>
              </a:ext>
            </a:extLst>
          </p:cNvPr>
          <p:cNvCxnSpPr/>
          <p:nvPr userDrawn="1"/>
        </p:nvCxnSpPr>
        <p:spPr>
          <a:xfrm>
            <a:off x="-600" y="1283417"/>
            <a:ext cx="12193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789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Picture with Content">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3BAD0E62-19FD-4F0D-878F-833B5767946F}" type="datetime1">
              <a:rPr lang="en-US" smtClean="0"/>
              <a:t>01-Jul-2022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dirty="0"/>
              <a:t>LARAVEL TRAINING</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Picture Placeholder 5">
            <a:extLst>
              <a:ext uri="{FF2B5EF4-FFF2-40B4-BE49-F238E27FC236}">
                <a16:creationId xmlns:a16="http://schemas.microsoft.com/office/drawing/2014/main" id="{7BF857FE-9EDF-40AC-A282-858EC0C2C6A7}"/>
              </a:ext>
            </a:extLst>
          </p:cNvPr>
          <p:cNvSpPr>
            <a:spLocks noGrp="1"/>
          </p:cNvSpPr>
          <p:nvPr>
            <p:ph type="pic" sz="quarter" idx="13"/>
          </p:nvPr>
        </p:nvSpPr>
        <p:spPr>
          <a:xfrm>
            <a:off x="0" y="0"/>
            <a:ext cx="12192000" cy="6408000"/>
          </a:xfrm>
        </p:spPr>
        <p:txBody>
          <a:bodyPr anchor="ctr" anchorCtr="0">
            <a:normAutofit/>
          </a:bodyPr>
          <a:lstStyle>
            <a:lvl1pPr algn="ctr">
              <a:defRPr sz="1600"/>
            </a:lvl1pPr>
          </a:lstStyle>
          <a:p>
            <a:r>
              <a:rPr lang="en-US" dirty="0"/>
              <a:t>Click icon to add picture</a:t>
            </a:r>
            <a:endParaRPr lang="ru-RU" dirty="0"/>
          </a:p>
        </p:txBody>
      </p:sp>
      <p:sp>
        <p:nvSpPr>
          <p:cNvPr id="13" name="Title 7">
            <a:extLst>
              <a:ext uri="{FF2B5EF4-FFF2-40B4-BE49-F238E27FC236}">
                <a16:creationId xmlns:a16="http://schemas.microsoft.com/office/drawing/2014/main" id="{8BBD3378-DD0B-4070-88AA-07DEEA1B7A80}"/>
              </a:ext>
            </a:extLst>
          </p:cNvPr>
          <p:cNvSpPr>
            <a:spLocks noGrp="1"/>
          </p:cNvSpPr>
          <p:nvPr>
            <p:ph type="title"/>
          </p:nvPr>
        </p:nvSpPr>
        <p:spPr>
          <a:xfrm>
            <a:off x="0" y="0"/>
            <a:ext cx="12192000" cy="1296537"/>
          </a:xfrm>
          <a:solidFill>
            <a:schemeClr val="accent1">
              <a:lumMod val="40000"/>
              <a:lumOff val="60000"/>
              <a:alpha val="50000"/>
            </a:schemeClr>
          </a:solidFill>
        </p:spPr>
        <p:txBody>
          <a:bodyPr lIns="684000" tIns="108000" anchor="ctr" anchorCtr="0">
            <a:normAutofit/>
          </a:bodyPr>
          <a:lstStyle>
            <a:lvl1pPr>
              <a:defRPr sz="3600"/>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B8349DBD-05C9-497A-BAB7-08CE307FB98A}"/>
              </a:ext>
            </a:extLst>
          </p:cNvPr>
          <p:cNvSpPr>
            <a:spLocks noGrp="1"/>
          </p:cNvSpPr>
          <p:nvPr>
            <p:ph sz="half" idx="1"/>
          </p:nvPr>
        </p:nvSpPr>
        <p:spPr>
          <a:xfrm>
            <a:off x="747981" y="1812759"/>
            <a:ext cx="10905457" cy="40884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a:extLst>
              <a:ext uri="{FF2B5EF4-FFF2-40B4-BE49-F238E27FC236}">
                <a16:creationId xmlns:a16="http://schemas.microsoft.com/office/drawing/2014/main" id="{8B0AF26B-41C3-4BBB-A8E9-8EAB965C6D7A}"/>
              </a:ext>
            </a:extLst>
          </p:cNvPr>
          <p:cNvCxnSpPr/>
          <p:nvPr userDrawn="1"/>
        </p:nvCxnSpPr>
        <p:spPr>
          <a:xfrm>
            <a:off x="-600" y="1283417"/>
            <a:ext cx="12193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4329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_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C21F8EC-6CCD-434E-925E-0A9FF574DA19}"/>
              </a:ext>
            </a:extLst>
          </p:cNvPr>
          <p:cNvSpPr>
            <a:spLocks noGrp="1"/>
          </p:cNvSpPr>
          <p:nvPr>
            <p:ph type="pic" sz="quarter" idx="13"/>
          </p:nvPr>
        </p:nvSpPr>
        <p:spPr>
          <a:xfrm>
            <a:off x="0" y="1907362"/>
            <a:ext cx="12192000" cy="4493433"/>
          </a:xfrm>
        </p:spPr>
        <p:txBody>
          <a:bodyPr anchor="ctr" anchorCtr="0"/>
          <a:lstStyle>
            <a:lvl1pPr algn="ctr">
              <a:defRPr/>
            </a:lvl1pPr>
          </a:lstStyle>
          <a:p>
            <a:r>
              <a:rPr lang="en-US" dirty="0"/>
              <a:t>Click icon to add picture</a:t>
            </a:r>
          </a:p>
        </p:txBody>
      </p:sp>
      <p:sp>
        <p:nvSpPr>
          <p:cNvPr id="8" name="Title 7"/>
          <p:cNvSpPr>
            <a:spLocks noGrp="1"/>
          </p:cNvSpPr>
          <p:nvPr>
            <p:ph type="title"/>
          </p:nvPr>
        </p:nvSpPr>
        <p:spPr>
          <a:xfrm>
            <a:off x="1097280" y="230332"/>
            <a:ext cx="10058400" cy="1450757"/>
          </a:xfrm>
        </p:spPr>
        <p:txBody>
          <a:bodyPr/>
          <a:lstStyle/>
          <a:p>
            <a:r>
              <a:rPr lang="en-US"/>
              <a:t>Click to edit Master title style</a:t>
            </a:r>
            <a:endParaRPr lang="en-US" dirty="0"/>
          </a:p>
        </p:txBody>
      </p:sp>
      <p:sp>
        <p:nvSpPr>
          <p:cNvPr id="4" name="Content Placeholder 3"/>
          <p:cNvSpPr>
            <a:spLocks noGrp="1"/>
          </p:cNvSpPr>
          <p:nvPr>
            <p:ph sz="half" idx="2"/>
          </p:nvPr>
        </p:nvSpPr>
        <p:spPr>
          <a:xfrm>
            <a:off x="1097280" y="2464540"/>
            <a:ext cx="10058400"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7BBF8676-A4AB-4277-8805-E4B89E6B9D97}" type="datetime1">
              <a:rPr lang="en-US" smtClean="0"/>
              <a:t>01-Jul-2022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LARAVEL TRAINING</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cxnSp>
        <p:nvCxnSpPr>
          <p:cNvPr id="5" name="Straight Connector 4">
            <a:extLst>
              <a:ext uri="{FF2B5EF4-FFF2-40B4-BE49-F238E27FC236}">
                <a16:creationId xmlns:a16="http://schemas.microsoft.com/office/drawing/2014/main" id="{18DEBF4F-95EE-485E-BCD1-56682C51B641}"/>
              </a:ext>
            </a:extLst>
          </p:cNvPr>
          <p:cNvCxnSpPr/>
          <p:nvPr userDrawn="1"/>
        </p:nvCxnSpPr>
        <p:spPr>
          <a:xfrm>
            <a:off x="0" y="1900553"/>
            <a:ext cx="12192000" cy="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1316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AA126062-27AD-40B2-9A66-7A231D278AC6}" type="datetime1">
              <a:rPr lang="en-US" smtClean="0"/>
              <a:t>01-Jul-2022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a:t>LARAVEL TRAINING</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6" name="Picture Placeholder 5">
            <a:extLst>
              <a:ext uri="{FF2B5EF4-FFF2-40B4-BE49-F238E27FC236}">
                <a16:creationId xmlns:a16="http://schemas.microsoft.com/office/drawing/2014/main" id="{C85C68E9-6B5E-46D9-AAB7-BE93B1378B84}"/>
              </a:ext>
            </a:extLst>
          </p:cNvPr>
          <p:cNvSpPr>
            <a:spLocks noGrp="1"/>
          </p:cNvSpPr>
          <p:nvPr>
            <p:ph type="pic" sz="quarter" idx="13"/>
          </p:nvPr>
        </p:nvSpPr>
        <p:spPr>
          <a:xfrm>
            <a:off x="0" y="1907362"/>
            <a:ext cx="12192000" cy="4493433"/>
          </a:xfrm>
        </p:spPr>
        <p:txBody>
          <a:bodyPr anchor="ctr" anchorCtr="0"/>
          <a:lstStyle>
            <a:lvl1pPr algn="ctr">
              <a:defRPr/>
            </a:lvl1pPr>
          </a:lstStyle>
          <a:p>
            <a:r>
              <a:rPr lang="en-US" dirty="0"/>
              <a:t>Click icon to add picture</a:t>
            </a:r>
          </a:p>
        </p:txBody>
      </p:sp>
      <p:sp>
        <p:nvSpPr>
          <p:cNvPr id="7" name="Title 7">
            <a:extLst>
              <a:ext uri="{FF2B5EF4-FFF2-40B4-BE49-F238E27FC236}">
                <a16:creationId xmlns:a16="http://schemas.microsoft.com/office/drawing/2014/main" id="{7DEE74D2-9B60-4DE8-9A31-91D3CBA8DC64}"/>
              </a:ext>
            </a:extLst>
          </p:cNvPr>
          <p:cNvSpPr>
            <a:spLocks noGrp="1"/>
          </p:cNvSpPr>
          <p:nvPr>
            <p:ph type="title"/>
          </p:nvPr>
        </p:nvSpPr>
        <p:spPr>
          <a:xfrm>
            <a:off x="1097280" y="230332"/>
            <a:ext cx="10058400" cy="1450757"/>
          </a:xfrm>
        </p:spPr>
        <p:txBody>
          <a:bodyPr/>
          <a:lstStyle/>
          <a:p>
            <a:r>
              <a:rPr lang="en-US"/>
              <a:t>Click to edit Master title style</a:t>
            </a:r>
            <a:endParaRPr lang="en-US" dirty="0"/>
          </a:p>
        </p:txBody>
      </p:sp>
      <p:sp>
        <p:nvSpPr>
          <p:cNvPr id="8" name="Content Placeholder 3">
            <a:extLst>
              <a:ext uri="{FF2B5EF4-FFF2-40B4-BE49-F238E27FC236}">
                <a16:creationId xmlns:a16="http://schemas.microsoft.com/office/drawing/2014/main" id="{390A09A4-2667-45F1-9F4E-37A50F1F58BA}"/>
              </a:ext>
            </a:extLst>
          </p:cNvPr>
          <p:cNvSpPr>
            <a:spLocks noGrp="1"/>
          </p:cNvSpPr>
          <p:nvPr>
            <p:ph sz="half" idx="2"/>
          </p:nvPr>
        </p:nvSpPr>
        <p:spPr>
          <a:xfrm>
            <a:off x="1080347" y="2346008"/>
            <a:ext cx="10058400" cy="3748194"/>
          </a:xfrm>
        </p:spPr>
        <p:txBody>
          <a:bodyPr numCol="2" spcCol="540000">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a:extLst>
              <a:ext uri="{FF2B5EF4-FFF2-40B4-BE49-F238E27FC236}">
                <a16:creationId xmlns:a16="http://schemas.microsoft.com/office/drawing/2014/main" id="{CA14E254-0C82-4865-9922-29444D17B571}"/>
              </a:ext>
            </a:extLst>
          </p:cNvPr>
          <p:cNvCxnSpPr/>
          <p:nvPr userDrawn="1"/>
        </p:nvCxnSpPr>
        <p:spPr>
          <a:xfrm>
            <a:off x="0" y="1900553"/>
            <a:ext cx="12192000" cy="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1068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C7887F75-3870-40A7-A780-2B73048AC864}" type="datetime1">
              <a:rPr lang="en-US" smtClean="0"/>
              <a:t>01-Jul-2022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LARAVEL TRAINING</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1844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EE009A23-1520-4464-9F11-D3B9883E6AC0}" type="datetime1">
              <a:rPr lang="en-US" smtClean="0"/>
              <a:t>01-Jul-2022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a:t>LARAVEL TRAINING</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0175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CE59D279-701F-43A4-8693-B85D86710886}" type="datetime1">
              <a:rPr lang="en-US" smtClean="0"/>
              <a:t>01-Jul-2022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a:t>LARAVEL TRAINING</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2940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3E499961-2E0F-4B7A-8B26-282FC5D9661E}" type="datetime1">
              <a:rPr lang="en-US" smtClean="0"/>
              <a:t>01-Jul-2022</a:t>
            </a:fld>
            <a:endParaRPr lang="en-US" dirty="0"/>
          </a:p>
        </p:txBody>
      </p:sp>
      <p:sp>
        <p:nvSpPr>
          <p:cNvPr id="5" name="Footer Placeholder 4"/>
          <p:cNvSpPr>
            <a:spLocks noGrp="1"/>
          </p:cNvSpPr>
          <p:nvPr>
            <p:ph type="ftr" sz="quarter" idx="3"/>
          </p:nvPr>
        </p:nvSpPr>
        <p:spPr>
          <a:xfrm>
            <a:off x="643051" y="6446838"/>
            <a:ext cx="6818262" cy="365125"/>
          </a:xfrm>
          <a:prstGeom prst="rect">
            <a:avLst/>
          </a:prstGeom>
        </p:spPr>
        <p:txBody>
          <a:bodyPr vert="horz" lIns="91440" tIns="45720" rIns="91440" bIns="45720" rtlCol="0" anchor="ctr"/>
          <a:lstStyle>
            <a:lvl1pPr algn="l">
              <a:defRPr sz="900" cap="all" baseline="0">
                <a:solidFill>
                  <a:schemeClr val="accent1">
                    <a:lumMod val="40000"/>
                    <a:lumOff val="60000"/>
                  </a:schemeClr>
                </a:solidFill>
              </a:defRPr>
            </a:lvl1pPr>
          </a:lstStyle>
          <a:p>
            <a:r>
              <a:rPr lang="en-US" dirty="0"/>
              <a:t>LARAVEL TRAINING</a:t>
            </a:r>
          </a:p>
        </p:txBody>
      </p:sp>
      <p:sp>
        <p:nvSpPr>
          <p:cNvPr id="6" name="Slide Number Placeholder 5"/>
          <p:cNvSpPr>
            <a:spLocks noGrp="1"/>
          </p:cNvSpPr>
          <p:nvPr>
            <p:ph type="sldNum" sz="quarter" idx="4"/>
          </p:nvPr>
        </p:nvSpPr>
        <p:spPr>
          <a:xfrm>
            <a:off x="10930596" y="6446838"/>
            <a:ext cx="617912"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pPr/>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32827"/>
      </p:ext>
    </p:extLst>
  </p:cSld>
  <p:clrMap bg1="lt1" tx1="dk1" bg2="lt2" tx2="dk2" accent1="accent1" accent2="accent2" accent3="accent3" accent4="accent4" accent5="accent5" accent6="accent6" hlink="hlink" folHlink="folHlink"/>
  <p:sldLayoutIdLst>
    <p:sldLayoutId id="2147483714" r:id="rId1"/>
    <p:sldLayoutId id="2147483734" r:id="rId2"/>
    <p:sldLayoutId id="2147483740" r:id="rId3"/>
    <p:sldLayoutId id="2147483741" r:id="rId4"/>
    <p:sldLayoutId id="2147483735" r:id="rId5"/>
    <p:sldLayoutId id="2147483738" r:id="rId6"/>
    <p:sldLayoutId id="2147483730" r:id="rId7"/>
    <p:sldLayoutId id="2147483731" r:id="rId8"/>
    <p:sldLayoutId id="2147483732" r:id="rId9"/>
    <p:sldLayoutId id="2147483736" r:id="rId10"/>
    <p:sldLayoutId id="2147483737" r:id="rId11"/>
    <p:sldLayoutId id="2147483733" r:id="rId12"/>
  </p:sldLayoutIdLst>
  <p:hf hdr="0" dt="0"/>
  <p:txStyles>
    <p:titleStyle>
      <a:lvl1pPr algn="l" defTabSz="914400" rtl="0" eaLnBrk="1" latinLnBrk="0" hangingPunct="1">
        <a:lnSpc>
          <a:spcPct val="90000"/>
        </a:lnSpc>
        <a:spcBef>
          <a:spcPct val="0"/>
        </a:spcBef>
        <a:buNone/>
        <a:defRPr sz="3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1D26BD-C777-4D54-BB49-2E97776B3054}"/>
              </a:ext>
            </a:extLst>
          </p:cNvPr>
          <p:cNvPicPr>
            <a:picLocks noChangeAspect="1"/>
          </p:cNvPicPr>
          <p:nvPr/>
        </p:nvPicPr>
        <p:blipFill>
          <a:blip r:embed="rId3"/>
          <a:srcRect/>
          <a:stretch/>
        </p:blipFill>
        <p:spPr>
          <a:xfrm>
            <a:off x="0" y="0"/>
            <a:ext cx="12188952" cy="4914912"/>
          </a:xfrm>
          <a:prstGeom prst="rect">
            <a:avLst/>
          </a:prstGeom>
        </p:spPr>
      </p:pic>
      <p:sp>
        <p:nvSpPr>
          <p:cNvPr id="24" name="Rectangle 17">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512D56-3115-4658-A559-1918ADBF37B8}"/>
              </a:ext>
            </a:extLst>
          </p:cNvPr>
          <p:cNvSpPr>
            <a:spLocks noGrp="1"/>
          </p:cNvSpPr>
          <p:nvPr>
            <p:ph type="ctrTitle"/>
          </p:nvPr>
        </p:nvSpPr>
        <p:spPr>
          <a:xfrm>
            <a:off x="828675" y="5120639"/>
            <a:ext cx="7137263" cy="1280161"/>
          </a:xfrm>
        </p:spPr>
        <p:txBody>
          <a:bodyPr anchor="ctr">
            <a:normAutofit/>
          </a:bodyPr>
          <a:lstStyle/>
          <a:p>
            <a:pPr algn="r"/>
            <a:r>
              <a:rPr lang="en-US" sz="4800" dirty="0">
                <a:solidFill>
                  <a:srgbClr val="FFFFFF"/>
                </a:solidFill>
              </a:rPr>
              <a:t>Laravel</a:t>
            </a:r>
          </a:p>
        </p:txBody>
      </p:sp>
      <p:sp>
        <p:nvSpPr>
          <p:cNvPr id="3" name="Subtitle 2">
            <a:extLst>
              <a:ext uri="{FF2B5EF4-FFF2-40B4-BE49-F238E27FC236}">
                <a16:creationId xmlns:a16="http://schemas.microsoft.com/office/drawing/2014/main" id="{9548BE92-E817-4C9A-B197-64FAE3ED7D63}"/>
              </a:ext>
            </a:extLst>
          </p:cNvPr>
          <p:cNvSpPr>
            <a:spLocks noGrp="1"/>
          </p:cNvSpPr>
          <p:nvPr>
            <p:ph type="subTitle" idx="1"/>
          </p:nvPr>
        </p:nvSpPr>
        <p:spPr>
          <a:xfrm>
            <a:off x="8289580" y="5166359"/>
            <a:ext cx="3073745" cy="1188721"/>
          </a:xfrm>
        </p:spPr>
        <p:txBody>
          <a:bodyPr anchor="ctr">
            <a:normAutofit/>
          </a:bodyPr>
          <a:lstStyle/>
          <a:p>
            <a:r>
              <a:rPr lang="en-US" sz="1500" dirty="0"/>
              <a:t>Trainer: Edward</a:t>
            </a:r>
          </a:p>
        </p:txBody>
      </p:sp>
      <p:cxnSp>
        <p:nvCxnSpPr>
          <p:cNvPr id="25" name="Straight Connector 19">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68584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9DABD-D9E8-B04E-52FD-0A9CD5601588}"/>
              </a:ext>
            </a:extLst>
          </p:cNvPr>
          <p:cNvSpPr>
            <a:spLocks noGrp="1"/>
          </p:cNvSpPr>
          <p:nvPr>
            <p:ph type="ftr" sz="quarter" idx="11"/>
          </p:nvPr>
        </p:nvSpPr>
        <p:spPr/>
        <p:txBody>
          <a:bodyPr/>
          <a:lstStyle/>
          <a:p>
            <a:r>
              <a:rPr lang="en-US" dirty="0"/>
              <a:t>LARAVEL TRAINING</a:t>
            </a:r>
          </a:p>
        </p:txBody>
      </p:sp>
      <p:sp>
        <p:nvSpPr>
          <p:cNvPr id="3" name="Slide Number Placeholder 2">
            <a:extLst>
              <a:ext uri="{FF2B5EF4-FFF2-40B4-BE49-F238E27FC236}">
                <a16:creationId xmlns:a16="http://schemas.microsoft.com/office/drawing/2014/main" id="{595D9366-9F4F-C5EB-6D39-CF93143FD63C}"/>
              </a:ext>
            </a:extLst>
          </p:cNvPr>
          <p:cNvSpPr>
            <a:spLocks noGrp="1"/>
          </p:cNvSpPr>
          <p:nvPr>
            <p:ph type="sldNum" sz="quarter" idx="12"/>
          </p:nvPr>
        </p:nvSpPr>
        <p:spPr/>
        <p:txBody>
          <a:bodyPr/>
          <a:lstStyle/>
          <a:p>
            <a:fld id="{3A98EE3D-8CD1-4C3F-BD1C-C98C9596463C}" type="slidenum">
              <a:rPr lang="en-US" smtClean="0"/>
              <a:t>10</a:t>
            </a:fld>
            <a:endParaRPr lang="en-US" dirty="0"/>
          </a:p>
        </p:txBody>
      </p:sp>
      <p:sp>
        <p:nvSpPr>
          <p:cNvPr id="7" name="Picture Placeholder 6">
            <a:extLst>
              <a:ext uri="{FF2B5EF4-FFF2-40B4-BE49-F238E27FC236}">
                <a16:creationId xmlns:a16="http://schemas.microsoft.com/office/drawing/2014/main" id="{C98C856B-63CC-A04B-BE3A-E65186B70DBC}"/>
              </a:ext>
            </a:extLst>
          </p:cNvPr>
          <p:cNvSpPr>
            <a:spLocks noGrp="1"/>
          </p:cNvSpPr>
          <p:nvPr>
            <p:ph type="pic" sz="quarter" idx="13"/>
          </p:nvPr>
        </p:nvSpPr>
        <p:spPr/>
      </p:sp>
      <p:sp>
        <p:nvSpPr>
          <p:cNvPr id="5" name="Title 4">
            <a:extLst>
              <a:ext uri="{FF2B5EF4-FFF2-40B4-BE49-F238E27FC236}">
                <a16:creationId xmlns:a16="http://schemas.microsoft.com/office/drawing/2014/main" id="{B7F07710-3D6E-3EE4-EE18-69027DAC0F3C}"/>
              </a:ext>
            </a:extLst>
          </p:cNvPr>
          <p:cNvSpPr>
            <a:spLocks noGrp="1"/>
          </p:cNvSpPr>
          <p:nvPr>
            <p:ph type="title"/>
          </p:nvPr>
        </p:nvSpPr>
        <p:spPr/>
        <p:txBody>
          <a:bodyPr/>
          <a:lstStyle/>
          <a:p>
            <a:r>
              <a:rPr lang="en-US" dirty="0"/>
              <a:t>Eloquent Relationships</a:t>
            </a:r>
          </a:p>
        </p:txBody>
      </p:sp>
      <p:sp>
        <p:nvSpPr>
          <p:cNvPr id="6" name="Content Placeholder 5">
            <a:extLst>
              <a:ext uri="{FF2B5EF4-FFF2-40B4-BE49-F238E27FC236}">
                <a16:creationId xmlns:a16="http://schemas.microsoft.com/office/drawing/2014/main" id="{5E254A79-35B9-F5F9-13AF-B3CFFA7E51A4}"/>
              </a:ext>
            </a:extLst>
          </p:cNvPr>
          <p:cNvSpPr>
            <a:spLocks noGrp="1"/>
          </p:cNvSpPr>
          <p:nvPr>
            <p:ph sz="half" idx="1"/>
          </p:nvPr>
        </p:nvSpPr>
        <p:spPr/>
        <p:txBody>
          <a:bodyPr>
            <a:normAutofit/>
          </a:bodyPr>
          <a:lstStyle/>
          <a:p>
            <a:r>
              <a:rPr lang="en-GB" dirty="0"/>
              <a:t>One to One</a:t>
            </a:r>
          </a:p>
          <a:p>
            <a:r>
              <a:rPr lang="en-GB" dirty="0"/>
              <a:t>When one table refers to single row in another table that is called a one-to-one relationship.</a:t>
            </a:r>
          </a:p>
          <a:p>
            <a:r>
              <a:rPr lang="en-GB" dirty="0"/>
              <a:t>One to one relation is rare.  It is very much necessary to understand this relation </a:t>
            </a:r>
          </a:p>
        </p:txBody>
      </p:sp>
      <p:pic>
        <p:nvPicPr>
          <p:cNvPr id="10" name="Content Placeholder 9">
            <a:extLst>
              <a:ext uri="{FF2B5EF4-FFF2-40B4-BE49-F238E27FC236}">
                <a16:creationId xmlns:a16="http://schemas.microsoft.com/office/drawing/2014/main" id="{A62ACED4-421B-5BD2-60BE-4F9644F3AEBA}"/>
              </a:ext>
            </a:extLst>
          </p:cNvPr>
          <p:cNvPicPr>
            <a:picLocks noGrp="1" noChangeAspect="1"/>
          </p:cNvPicPr>
          <p:nvPr>
            <p:ph sz="half" idx="2"/>
          </p:nvPr>
        </p:nvPicPr>
        <p:blipFill>
          <a:blip r:embed="rId2"/>
          <a:srcRect/>
          <a:stretch/>
        </p:blipFill>
        <p:spPr>
          <a:xfrm>
            <a:off x="6404207" y="2514555"/>
            <a:ext cx="5144624" cy="2344828"/>
          </a:xfrm>
        </p:spPr>
      </p:pic>
    </p:spTree>
    <p:extLst>
      <p:ext uri="{BB962C8B-B14F-4D97-AF65-F5344CB8AC3E}">
        <p14:creationId xmlns:p14="http://schemas.microsoft.com/office/powerpoint/2010/main" val="2417383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9DABD-D9E8-B04E-52FD-0A9CD5601588}"/>
              </a:ext>
            </a:extLst>
          </p:cNvPr>
          <p:cNvSpPr>
            <a:spLocks noGrp="1"/>
          </p:cNvSpPr>
          <p:nvPr>
            <p:ph type="ftr" sz="quarter" idx="11"/>
          </p:nvPr>
        </p:nvSpPr>
        <p:spPr/>
        <p:txBody>
          <a:bodyPr/>
          <a:lstStyle/>
          <a:p>
            <a:r>
              <a:rPr lang="en-US" dirty="0"/>
              <a:t>LARAVEL TRAINING</a:t>
            </a:r>
          </a:p>
        </p:txBody>
      </p:sp>
      <p:sp>
        <p:nvSpPr>
          <p:cNvPr id="3" name="Slide Number Placeholder 2">
            <a:extLst>
              <a:ext uri="{FF2B5EF4-FFF2-40B4-BE49-F238E27FC236}">
                <a16:creationId xmlns:a16="http://schemas.microsoft.com/office/drawing/2014/main" id="{595D9366-9F4F-C5EB-6D39-CF93143FD63C}"/>
              </a:ext>
            </a:extLst>
          </p:cNvPr>
          <p:cNvSpPr>
            <a:spLocks noGrp="1"/>
          </p:cNvSpPr>
          <p:nvPr>
            <p:ph type="sldNum" sz="quarter" idx="12"/>
          </p:nvPr>
        </p:nvSpPr>
        <p:spPr/>
        <p:txBody>
          <a:bodyPr/>
          <a:lstStyle/>
          <a:p>
            <a:fld id="{3A98EE3D-8CD1-4C3F-BD1C-C98C9596463C}" type="slidenum">
              <a:rPr lang="en-US" smtClean="0"/>
              <a:t>11</a:t>
            </a:fld>
            <a:endParaRPr lang="en-US" dirty="0"/>
          </a:p>
        </p:txBody>
      </p:sp>
      <p:sp>
        <p:nvSpPr>
          <p:cNvPr id="9" name="Picture Placeholder 8">
            <a:extLst>
              <a:ext uri="{FF2B5EF4-FFF2-40B4-BE49-F238E27FC236}">
                <a16:creationId xmlns:a16="http://schemas.microsoft.com/office/drawing/2014/main" id="{D75E7A06-60F2-3901-AE8A-B20FC6A2E823}"/>
              </a:ext>
            </a:extLst>
          </p:cNvPr>
          <p:cNvSpPr>
            <a:spLocks noGrp="1"/>
          </p:cNvSpPr>
          <p:nvPr>
            <p:ph type="pic" sz="quarter" idx="13"/>
          </p:nvPr>
        </p:nvSpPr>
        <p:spPr/>
      </p:sp>
      <p:sp>
        <p:nvSpPr>
          <p:cNvPr id="5" name="Title 4">
            <a:extLst>
              <a:ext uri="{FF2B5EF4-FFF2-40B4-BE49-F238E27FC236}">
                <a16:creationId xmlns:a16="http://schemas.microsoft.com/office/drawing/2014/main" id="{B7F07710-3D6E-3EE4-EE18-69027DAC0F3C}"/>
              </a:ext>
            </a:extLst>
          </p:cNvPr>
          <p:cNvSpPr>
            <a:spLocks noGrp="1"/>
          </p:cNvSpPr>
          <p:nvPr>
            <p:ph type="title"/>
          </p:nvPr>
        </p:nvSpPr>
        <p:spPr/>
        <p:txBody>
          <a:bodyPr/>
          <a:lstStyle/>
          <a:p>
            <a:r>
              <a:rPr lang="en-US" dirty="0"/>
              <a:t>Eloquent Relationships</a:t>
            </a:r>
          </a:p>
        </p:txBody>
      </p:sp>
      <p:sp>
        <p:nvSpPr>
          <p:cNvPr id="6" name="Content Placeholder 5">
            <a:extLst>
              <a:ext uri="{FF2B5EF4-FFF2-40B4-BE49-F238E27FC236}">
                <a16:creationId xmlns:a16="http://schemas.microsoft.com/office/drawing/2014/main" id="{5E254A79-35B9-F5F9-13AF-B3CFFA7E51A4}"/>
              </a:ext>
            </a:extLst>
          </p:cNvPr>
          <p:cNvSpPr>
            <a:spLocks noGrp="1"/>
          </p:cNvSpPr>
          <p:nvPr>
            <p:ph sz="half" idx="1"/>
          </p:nvPr>
        </p:nvSpPr>
        <p:spPr/>
        <p:txBody>
          <a:bodyPr>
            <a:normAutofit/>
          </a:bodyPr>
          <a:lstStyle/>
          <a:p>
            <a:r>
              <a:rPr lang="en-GB" dirty="0"/>
              <a:t>Model and migration</a:t>
            </a:r>
          </a:p>
          <a:p>
            <a:r>
              <a:rPr lang="en-GB" dirty="0" err="1">
                <a:latin typeface="Consolas" panose="020B0609020204030204" pitchFamily="49" charset="0"/>
              </a:rPr>
              <a:t>php</a:t>
            </a:r>
            <a:r>
              <a:rPr lang="en-GB" dirty="0">
                <a:latin typeface="Consolas" panose="020B0609020204030204" pitchFamily="49" charset="0"/>
              </a:rPr>
              <a:t> artisan </a:t>
            </a:r>
            <a:r>
              <a:rPr lang="en-GB" dirty="0" err="1">
                <a:latin typeface="Consolas" panose="020B0609020204030204" pitchFamily="49" charset="0"/>
              </a:rPr>
              <a:t>make:model</a:t>
            </a:r>
            <a:r>
              <a:rPr lang="en-GB" dirty="0">
                <a:latin typeface="Consolas" panose="020B0609020204030204" pitchFamily="49" charset="0"/>
              </a:rPr>
              <a:t> Phone -m</a:t>
            </a:r>
          </a:p>
          <a:p>
            <a:endParaRPr lang="en-GB" dirty="0"/>
          </a:p>
          <a:p>
            <a:r>
              <a:rPr lang="en-GB" dirty="0"/>
              <a:t>Model </a:t>
            </a:r>
          </a:p>
          <a:p>
            <a:r>
              <a:rPr lang="en-GB" dirty="0">
                <a:latin typeface="Consolas" panose="020B0609020204030204" pitchFamily="49" charset="0"/>
              </a:rPr>
              <a:t>protected $guarded = [];</a:t>
            </a:r>
          </a:p>
        </p:txBody>
      </p:sp>
    </p:spTree>
    <p:extLst>
      <p:ext uri="{BB962C8B-B14F-4D97-AF65-F5344CB8AC3E}">
        <p14:creationId xmlns:p14="http://schemas.microsoft.com/office/powerpoint/2010/main" val="3950048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9DABD-D9E8-B04E-52FD-0A9CD5601588}"/>
              </a:ext>
            </a:extLst>
          </p:cNvPr>
          <p:cNvSpPr>
            <a:spLocks noGrp="1"/>
          </p:cNvSpPr>
          <p:nvPr>
            <p:ph type="ftr" sz="quarter" idx="11"/>
          </p:nvPr>
        </p:nvSpPr>
        <p:spPr/>
        <p:txBody>
          <a:bodyPr/>
          <a:lstStyle/>
          <a:p>
            <a:r>
              <a:rPr lang="en-US" dirty="0"/>
              <a:t>LARAVEL TRAINING</a:t>
            </a:r>
          </a:p>
        </p:txBody>
      </p:sp>
      <p:sp>
        <p:nvSpPr>
          <p:cNvPr id="3" name="Slide Number Placeholder 2">
            <a:extLst>
              <a:ext uri="{FF2B5EF4-FFF2-40B4-BE49-F238E27FC236}">
                <a16:creationId xmlns:a16="http://schemas.microsoft.com/office/drawing/2014/main" id="{595D9366-9F4F-C5EB-6D39-CF93143FD63C}"/>
              </a:ext>
            </a:extLst>
          </p:cNvPr>
          <p:cNvSpPr>
            <a:spLocks noGrp="1"/>
          </p:cNvSpPr>
          <p:nvPr>
            <p:ph type="sldNum" sz="quarter" idx="12"/>
          </p:nvPr>
        </p:nvSpPr>
        <p:spPr/>
        <p:txBody>
          <a:bodyPr/>
          <a:lstStyle/>
          <a:p>
            <a:fld id="{3A98EE3D-8CD1-4C3F-BD1C-C98C9596463C}" type="slidenum">
              <a:rPr lang="en-US" smtClean="0"/>
              <a:t>12</a:t>
            </a:fld>
            <a:endParaRPr lang="en-US" dirty="0"/>
          </a:p>
        </p:txBody>
      </p:sp>
      <p:sp>
        <p:nvSpPr>
          <p:cNvPr id="9" name="Picture Placeholder 8">
            <a:extLst>
              <a:ext uri="{FF2B5EF4-FFF2-40B4-BE49-F238E27FC236}">
                <a16:creationId xmlns:a16="http://schemas.microsoft.com/office/drawing/2014/main" id="{D75E7A06-60F2-3901-AE8A-B20FC6A2E823}"/>
              </a:ext>
            </a:extLst>
          </p:cNvPr>
          <p:cNvSpPr>
            <a:spLocks noGrp="1"/>
          </p:cNvSpPr>
          <p:nvPr>
            <p:ph type="pic" sz="quarter" idx="13"/>
          </p:nvPr>
        </p:nvSpPr>
        <p:spPr/>
      </p:sp>
      <p:sp>
        <p:nvSpPr>
          <p:cNvPr id="5" name="Title 4">
            <a:extLst>
              <a:ext uri="{FF2B5EF4-FFF2-40B4-BE49-F238E27FC236}">
                <a16:creationId xmlns:a16="http://schemas.microsoft.com/office/drawing/2014/main" id="{B7F07710-3D6E-3EE4-EE18-69027DAC0F3C}"/>
              </a:ext>
            </a:extLst>
          </p:cNvPr>
          <p:cNvSpPr>
            <a:spLocks noGrp="1"/>
          </p:cNvSpPr>
          <p:nvPr>
            <p:ph type="title"/>
          </p:nvPr>
        </p:nvSpPr>
        <p:spPr/>
        <p:txBody>
          <a:bodyPr/>
          <a:lstStyle/>
          <a:p>
            <a:r>
              <a:rPr lang="en-US" dirty="0"/>
              <a:t>Eloquent Relationships</a:t>
            </a:r>
          </a:p>
        </p:txBody>
      </p:sp>
      <p:sp>
        <p:nvSpPr>
          <p:cNvPr id="6" name="Content Placeholder 5">
            <a:extLst>
              <a:ext uri="{FF2B5EF4-FFF2-40B4-BE49-F238E27FC236}">
                <a16:creationId xmlns:a16="http://schemas.microsoft.com/office/drawing/2014/main" id="{5E254A79-35B9-F5F9-13AF-B3CFFA7E51A4}"/>
              </a:ext>
            </a:extLst>
          </p:cNvPr>
          <p:cNvSpPr>
            <a:spLocks noGrp="1"/>
          </p:cNvSpPr>
          <p:nvPr>
            <p:ph sz="half" idx="1"/>
          </p:nvPr>
        </p:nvSpPr>
        <p:spPr/>
        <p:txBody>
          <a:bodyPr>
            <a:normAutofit/>
          </a:bodyPr>
          <a:lstStyle/>
          <a:p>
            <a:r>
              <a:rPr lang="en-GB" dirty="0"/>
              <a:t>For a one to one relationship each record in the database needs to reference the user, so we can make them connect.  Typically you would want to index any of your foreign keys  </a:t>
            </a:r>
          </a:p>
          <a:p>
            <a:r>
              <a:rPr lang="en-GB" dirty="0"/>
              <a:t>             </a:t>
            </a:r>
            <a:r>
              <a:rPr lang="en-GB" dirty="0">
                <a:latin typeface="Consolas" panose="020B0609020204030204" pitchFamily="49" charset="0"/>
              </a:rPr>
              <a:t>$table-&gt;id();</a:t>
            </a:r>
          </a:p>
          <a:p>
            <a:r>
              <a:rPr lang="en-GB" dirty="0">
                <a:latin typeface="Consolas" panose="020B0609020204030204" pitchFamily="49" charset="0"/>
              </a:rPr>
              <a:t>     $table-&gt;string('phone');</a:t>
            </a:r>
          </a:p>
          <a:p>
            <a:r>
              <a:rPr lang="en-GB" dirty="0">
                <a:latin typeface="Consolas" panose="020B0609020204030204" pitchFamily="49" charset="0"/>
              </a:rPr>
              <a:t>     $table-&gt;</a:t>
            </a:r>
            <a:r>
              <a:rPr lang="en-GB" dirty="0" err="1">
                <a:latin typeface="Consolas" panose="020B0609020204030204" pitchFamily="49" charset="0"/>
              </a:rPr>
              <a:t>unsignedBigInteger</a:t>
            </a:r>
            <a:r>
              <a:rPr lang="en-GB" dirty="0">
                <a:latin typeface="Consolas" panose="020B0609020204030204" pitchFamily="49" charset="0"/>
              </a:rPr>
              <a:t>('</a:t>
            </a:r>
            <a:r>
              <a:rPr lang="en-GB" dirty="0" err="1">
                <a:latin typeface="Consolas" panose="020B0609020204030204" pitchFamily="49" charset="0"/>
              </a:rPr>
              <a:t>user_id</a:t>
            </a:r>
            <a:r>
              <a:rPr lang="en-GB" dirty="0">
                <a:latin typeface="Consolas" panose="020B0609020204030204" pitchFamily="49" charset="0"/>
              </a:rPr>
              <a:t>')-&gt;index();</a:t>
            </a:r>
          </a:p>
          <a:p>
            <a:r>
              <a:rPr lang="en-GB" dirty="0">
                <a:latin typeface="Consolas" panose="020B0609020204030204" pitchFamily="49" charset="0"/>
              </a:rPr>
              <a:t>     $table-&gt;timestamps();</a:t>
            </a:r>
          </a:p>
          <a:p>
            <a:r>
              <a:rPr lang="en-GB" dirty="0">
                <a:latin typeface="Consolas" panose="020B0609020204030204" pitchFamily="49" charset="0"/>
              </a:rPr>
              <a:t>     $table-&gt;foreign('</a:t>
            </a:r>
            <a:r>
              <a:rPr lang="en-GB" dirty="0" err="1">
                <a:latin typeface="Consolas" panose="020B0609020204030204" pitchFamily="49" charset="0"/>
              </a:rPr>
              <a:t>user_id</a:t>
            </a:r>
            <a:r>
              <a:rPr lang="en-GB" dirty="0">
                <a:latin typeface="Consolas" panose="020B0609020204030204" pitchFamily="49" charset="0"/>
              </a:rPr>
              <a:t>')-&gt;references('id')-&gt;on('users');</a:t>
            </a:r>
          </a:p>
          <a:p>
            <a:r>
              <a:rPr lang="en-GB" dirty="0"/>
              <a:t>The foreign key directive is going to setup a foreign key at the database level.  Not only at the </a:t>
            </a:r>
            <a:r>
              <a:rPr lang="en-GB" dirty="0" err="1"/>
              <a:t>php</a:t>
            </a:r>
            <a:r>
              <a:rPr lang="en-GB" dirty="0"/>
              <a:t> level but at the database level as well.</a:t>
            </a:r>
          </a:p>
        </p:txBody>
      </p:sp>
    </p:spTree>
    <p:extLst>
      <p:ext uri="{BB962C8B-B14F-4D97-AF65-F5344CB8AC3E}">
        <p14:creationId xmlns:p14="http://schemas.microsoft.com/office/powerpoint/2010/main" val="1733903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9DABD-D9E8-B04E-52FD-0A9CD5601588}"/>
              </a:ext>
            </a:extLst>
          </p:cNvPr>
          <p:cNvSpPr>
            <a:spLocks noGrp="1"/>
          </p:cNvSpPr>
          <p:nvPr>
            <p:ph type="ftr" sz="quarter" idx="11"/>
          </p:nvPr>
        </p:nvSpPr>
        <p:spPr/>
        <p:txBody>
          <a:bodyPr/>
          <a:lstStyle/>
          <a:p>
            <a:r>
              <a:rPr lang="en-US" dirty="0"/>
              <a:t>LARAVEL TRAINING</a:t>
            </a:r>
          </a:p>
        </p:txBody>
      </p:sp>
      <p:sp>
        <p:nvSpPr>
          <p:cNvPr id="3" name="Slide Number Placeholder 2">
            <a:extLst>
              <a:ext uri="{FF2B5EF4-FFF2-40B4-BE49-F238E27FC236}">
                <a16:creationId xmlns:a16="http://schemas.microsoft.com/office/drawing/2014/main" id="{595D9366-9F4F-C5EB-6D39-CF93143FD63C}"/>
              </a:ext>
            </a:extLst>
          </p:cNvPr>
          <p:cNvSpPr>
            <a:spLocks noGrp="1"/>
          </p:cNvSpPr>
          <p:nvPr>
            <p:ph type="sldNum" sz="quarter" idx="12"/>
          </p:nvPr>
        </p:nvSpPr>
        <p:spPr/>
        <p:txBody>
          <a:bodyPr/>
          <a:lstStyle/>
          <a:p>
            <a:fld id="{3A98EE3D-8CD1-4C3F-BD1C-C98C9596463C}" type="slidenum">
              <a:rPr lang="en-US" smtClean="0"/>
              <a:t>13</a:t>
            </a:fld>
            <a:endParaRPr lang="en-US" dirty="0"/>
          </a:p>
        </p:txBody>
      </p:sp>
      <p:sp>
        <p:nvSpPr>
          <p:cNvPr id="9" name="Picture Placeholder 8">
            <a:extLst>
              <a:ext uri="{FF2B5EF4-FFF2-40B4-BE49-F238E27FC236}">
                <a16:creationId xmlns:a16="http://schemas.microsoft.com/office/drawing/2014/main" id="{D75E7A06-60F2-3901-AE8A-B20FC6A2E823}"/>
              </a:ext>
            </a:extLst>
          </p:cNvPr>
          <p:cNvSpPr>
            <a:spLocks noGrp="1"/>
          </p:cNvSpPr>
          <p:nvPr>
            <p:ph type="pic" sz="quarter" idx="13"/>
          </p:nvPr>
        </p:nvSpPr>
        <p:spPr/>
      </p:sp>
      <p:sp>
        <p:nvSpPr>
          <p:cNvPr id="5" name="Title 4">
            <a:extLst>
              <a:ext uri="{FF2B5EF4-FFF2-40B4-BE49-F238E27FC236}">
                <a16:creationId xmlns:a16="http://schemas.microsoft.com/office/drawing/2014/main" id="{B7F07710-3D6E-3EE4-EE18-69027DAC0F3C}"/>
              </a:ext>
            </a:extLst>
          </p:cNvPr>
          <p:cNvSpPr>
            <a:spLocks noGrp="1"/>
          </p:cNvSpPr>
          <p:nvPr>
            <p:ph type="title"/>
          </p:nvPr>
        </p:nvSpPr>
        <p:spPr/>
        <p:txBody>
          <a:bodyPr/>
          <a:lstStyle/>
          <a:p>
            <a:r>
              <a:rPr lang="en-US" dirty="0"/>
              <a:t>Eloquent Relationships</a:t>
            </a:r>
          </a:p>
        </p:txBody>
      </p:sp>
      <p:sp>
        <p:nvSpPr>
          <p:cNvPr id="6" name="Content Placeholder 5">
            <a:extLst>
              <a:ext uri="{FF2B5EF4-FFF2-40B4-BE49-F238E27FC236}">
                <a16:creationId xmlns:a16="http://schemas.microsoft.com/office/drawing/2014/main" id="{5E254A79-35B9-F5F9-13AF-B3CFFA7E51A4}"/>
              </a:ext>
            </a:extLst>
          </p:cNvPr>
          <p:cNvSpPr>
            <a:spLocks noGrp="1"/>
          </p:cNvSpPr>
          <p:nvPr>
            <p:ph sz="half" idx="1"/>
          </p:nvPr>
        </p:nvSpPr>
        <p:spPr/>
        <p:txBody>
          <a:bodyPr>
            <a:normAutofit fontScale="92500" lnSpcReduction="20000"/>
          </a:bodyPr>
          <a:lstStyle/>
          <a:p>
            <a:r>
              <a:rPr lang="en-GB" dirty="0"/>
              <a:t>The relation definition in the respective models</a:t>
            </a:r>
          </a:p>
          <a:p>
            <a:r>
              <a:rPr lang="en-GB" dirty="0"/>
              <a:t>User model</a:t>
            </a:r>
          </a:p>
          <a:p>
            <a:pPr lvl="1"/>
            <a:r>
              <a:rPr lang="en-GB" dirty="0">
                <a:latin typeface="Consolas" panose="020B0609020204030204" pitchFamily="49" charset="0"/>
              </a:rPr>
              <a:t>public function phone()</a:t>
            </a:r>
          </a:p>
          <a:p>
            <a:pPr lvl="1"/>
            <a:r>
              <a:rPr lang="en-GB" dirty="0">
                <a:latin typeface="Consolas" panose="020B0609020204030204" pitchFamily="49" charset="0"/>
              </a:rPr>
              <a:t>    {</a:t>
            </a:r>
          </a:p>
          <a:p>
            <a:pPr lvl="1"/>
            <a:r>
              <a:rPr lang="en-GB" dirty="0">
                <a:latin typeface="Consolas" panose="020B0609020204030204" pitchFamily="49" charset="0"/>
              </a:rPr>
              <a:t>        return $this-&gt;</a:t>
            </a:r>
            <a:r>
              <a:rPr lang="en-GB" dirty="0" err="1">
                <a:latin typeface="Consolas" panose="020B0609020204030204" pitchFamily="49" charset="0"/>
              </a:rPr>
              <a:t>hasOne</a:t>
            </a:r>
            <a:r>
              <a:rPr lang="en-GB" dirty="0">
                <a:latin typeface="Consolas" panose="020B0609020204030204" pitchFamily="49" charset="0"/>
              </a:rPr>
              <a:t>(Phone::class);</a:t>
            </a:r>
          </a:p>
          <a:p>
            <a:pPr lvl="1"/>
            <a:r>
              <a:rPr lang="en-GB" dirty="0">
                <a:latin typeface="Consolas" panose="020B0609020204030204" pitchFamily="49" charset="0"/>
              </a:rPr>
              <a:t>    }</a:t>
            </a:r>
          </a:p>
          <a:p>
            <a:r>
              <a:rPr lang="en-GB" dirty="0"/>
              <a:t>Phone model</a:t>
            </a:r>
          </a:p>
          <a:p>
            <a:pPr lvl="1"/>
            <a:r>
              <a:rPr lang="en-GB" dirty="0">
                <a:latin typeface="Consolas" panose="020B0609020204030204" pitchFamily="49" charset="0"/>
              </a:rPr>
              <a:t>public function user()</a:t>
            </a:r>
          </a:p>
          <a:p>
            <a:pPr lvl="1"/>
            <a:r>
              <a:rPr lang="en-GB" dirty="0">
                <a:latin typeface="Consolas" panose="020B0609020204030204" pitchFamily="49" charset="0"/>
              </a:rPr>
              <a:t>    {</a:t>
            </a:r>
          </a:p>
          <a:p>
            <a:pPr lvl="1"/>
            <a:r>
              <a:rPr lang="en-GB" dirty="0">
                <a:latin typeface="Consolas" panose="020B0609020204030204" pitchFamily="49" charset="0"/>
              </a:rPr>
              <a:t>        return $this-&gt;</a:t>
            </a:r>
            <a:r>
              <a:rPr lang="en-GB" dirty="0" err="1">
                <a:latin typeface="Consolas" panose="020B0609020204030204" pitchFamily="49" charset="0"/>
              </a:rPr>
              <a:t>belongsTo</a:t>
            </a:r>
            <a:r>
              <a:rPr lang="en-GB" dirty="0">
                <a:latin typeface="Consolas" panose="020B0609020204030204" pitchFamily="49" charset="0"/>
              </a:rPr>
              <a:t>(User::class);</a:t>
            </a:r>
          </a:p>
          <a:p>
            <a:pPr lvl="1"/>
            <a:r>
              <a:rPr lang="en-GB" dirty="0">
                <a:latin typeface="Consolas" panose="020B0609020204030204" pitchFamily="49" charset="0"/>
              </a:rPr>
              <a:t>    }</a:t>
            </a:r>
          </a:p>
          <a:p>
            <a:r>
              <a:rPr lang="en-GB" dirty="0"/>
              <a:t>The table that has the reference in this case the </a:t>
            </a:r>
            <a:r>
              <a:rPr lang="en-GB" dirty="0" err="1"/>
              <a:t>user_id</a:t>
            </a:r>
            <a:r>
              <a:rPr lang="en-GB" dirty="0"/>
              <a:t> is the one that gets the belongs to the table that you are reference is the one that gets the has one method. </a:t>
            </a:r>
          </a:p>
        </p:txBody>
      </p:sp>
    </p:spTree>
    <p:extLst>
      <p:ext uri="{BB962C8B-B14F-4D97-AF65-F5344CB8AC3E}">
        <p14:creationId xmlns:p14="http://schemas.microsoft.com/office/powerpoint/2010/main" val="4180575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9DABD-D9E8-B04E-52FD-0A9CD5601588}"/>
              </a:ext>
            </a:extLst>
          </p:cNvPr>
          <p:cNvSpPr>
            <a:spLocks noGrp="1"/>
          </p:cNvSpPr>
          <p:nvPr>
            <p:ph type="ftr" sz="quarter" idx="11"/>
          </p:nvPr>
        </p:nvSpPr>
        <p:spPr/>
        <p:txBody>
          <a:bodyPr/>
          <a:lstStyle/>
          <a:p>
            <a:r>
              <a:rPr lang="en-US" dirty="0"/>
              <a:t>LARAVEL TRAINING</a:t>
            </a:r>
          </a:p>
        </p:txBody>
      </p:sp>
      <p:sp>
        <p:nvSpPr>
          <p:cNvPr id="3" name="Slide Number Placeholder 2">
            <a:extLst>
              <a:ext uri="{FF2B5EF4-FFF2-40B4-BE49-F238E27FC236}">
                <a16:creationId xmlns:a16="http://schemas.microsoft.com/office/drawing/2014/main" id="{595D9366-9F4F-C5EB-6D39-CF93143FD63C}"/>
              </a:ext>
            </a:extLst>
          </p:cNvPr>
          <p:cNvSpPr>
            <a:spLocks noGrp="1"/>
          </p:cNvSpPr>
          <p:nvPr>
            <p:ph type="sldNum" sz="quarter" idx="12"/>
          </p:nvPr>
        </p:nvSpPr>
        <p:spPr/>
        <p:txBody>
          <a:bodyPr/>
          <a:lstStyle/>
          <a:p>
            <a:fld id="{3A98EE3D-8CD1-4C3F-BD1C-C98C9596463C}" type="slidenum">
              <a:rPr lang="en-US" smtClean="0"/>
              <a:t>14</a:t>
            </a:fld>
            <a:endParaRPr lang="en-US" dirty="0"/>
          </a:p>
        </p:txBody>
      </p:sp>
      <p:sp>
        <p:nvSpPr>
          <p:cNvPr id="9" name="Picture Placeholder 8">
            <a:extLst>
              <a:ext uri="{FF2B5EF4-FFF2-40B4-BE49-F238E27FC236}">
                <a16:creationId xmlns:a16="http://schemas.microsoft.com/office/drawing/2014/main" id="{D75E7A06-60F2-3901-AE8A-B20FC6A2E823}"/>
              </a:ext>
            </a:extLst>
          </p:cNvPr>
          <p:cNvSpPr>
            <a:spLocks noGrp="1"/>
          </p:cNvSpPr>
          <p:nvPr>
            <p:ph type="pic" sz="quarter" idx="13"/>
          </p:nvPr>
        </p:nvSpPr>
        <p:spPr/>
      </p:sp>
      <p:sp>
        <p:nvSpPr>
          <p:cNvPr id="5" name="Title 4">
            <a:extLst>
              <a:ext uri="{FF2B5EF4-FFF2-40B4-BE49-F238E27FC236}">
                <a16:creationId xmlns:a16="http://schemas.microsoft.com/office/drawing/2014/main" id="{B7F07710-3D6E-3EE4-EE18-69027DAC0F3C}"/>
              </a:ext>
            </a:extLst>
          </p:cNvPr>
          <p:cNvSpPr>
            <a:spLocks noGrp="1"/>
          </p:cNvSpPr>
          <p:nvPr>
            <p:ph type="title"/>
          </p:nvPr>
        </p:nvSpPr>
        <p:spPr/>
        <p:txBody>
          <a:bodyPr/>
          <a:lstStyle/>
          <a:p>
            <a:r>
              <a:rPr lang="en-US" dirty="0"/>
              <a:t>Eloquent Relationships</a:t>
            </a:r>
          </a:p>
        </p:txBody>
      </p:sp>
      <p:sp>
        <p:nvSpPr>
          <p:cNvPr id="6" name="Content Placeholder 5">
            <a:extLst>
              <a:ext uri="{FF2B5EF4-FFF2-40B4-BE49-F238E27FC236}">
                <a16:creationId xmlns:a16="http://schemas.microsoft.com/office/drawing/2014/main" id="{5E254A79-35B9-F5F9-13AF-B3CFFA7E51A4}"/>
              </a:ext>
            </a:extLst>
          </p:cNvPr>
          <p:cNvSpPr>
            <a:spLocks noGrp="1"/>
          </p:cNvSpPr>
          <p:nvPr>
            <p:ph sz="half" idx="1"/>
          </p:nvPr>
        </p:nvSpPr>
        <p:spPr/>
        <p:txBody>
          <a:bodyPr>
            <a:normAutofit/>
          </a:bodyPr>
          <a:lstStyle/>
          <a:p>
            <a:r>
              <a:rPr lang="en-GB" dirty="0"/>
              <a:t>To put this to work.</a:t>
            </a:r>
          </a:p>
          <a:p>
            <a:pPr lvl="1"/>
            <a:r>
              <a:rPr lang="en-GB" dirty="0" err="1">
                <a:latin typeface="Consolas" panose="020B0609020204030204" pitchFamily="49" charset="0"/>
              </a:rPr>
              <a:t>php</a:t>
            </a:r>
            <a:r>
              <a:rPr lang="en-GB" dirty="0">
                <a:latin typeface="Consolas" panose="020B0609020204030204" pitchFamily="49" charset="0"/>
              </a:rPr>
              <a:t> artisan migrate</a:t>
            </a:r>
          </a:p>
          <a:p>
            <a:r>
              <a:rPr lang="en-GB" dirty="0"/>
              <a:t>Saving a record through the relations phone model</a:t>
            </a:r>
          </a:p>
          <a:p>
            <a:pPr lvl="1"/>
            <a:r>
              <a:rPr lang="en-GB" dirty="0">
                <a:latin typeface="Consolas" panose="020B0609020204030204" pitchFamily="49" charset="0"/>
              </a:rPr>
              <a:t>    $user = User::first();</a:t>
            </a:r>
          </a:p>
          <a:p>
            <a:pPr lvl="1"/>
            <a:r>
              <a:rPr lang="en-GB" dirty="0">
                <a:latin typeface="Consolas" panose="020B0609020204030204" pitchFamily="49" charset="0"/>
              </a:rPr>
              <a:t>    $phone = new Phone();</a:t>
            </a:r>
          </a:p>
          <a:p>
            <a:pPr lvl="1"/>
            <a:r>
              <a:rPr lang="en-GB" dirty="0">
                <a:latin typeface="Consolas" panose="020B0609020204030204" pitchFamily="49" charset="0"/>
              </a:rPr>
              <a:t>    $phone-&gt;phone = '67548937';</a:t>
            </a:r>
          </a:p>
          <a:p>
            <a:pPr lvl="1"/>
            <a:r>
              <a:rPr lang="en-GB" dirty="0">
                <a:latin typeface="Consolas" panose="020B0609020204030204" pitchFamily="49" charset="0"/>
              </a:rPr>
              <a:t>    $user-&gt;phone()-&gt;save($phone);</a:t>
            </a:r>
          </a:p>
          <a:p>
            <a:pPr lvl="1"/>
            <a:endParaRPr lang="en-GB" dirty="0">
              <a:latin typeface="Consolas" panose="020B0609020204030204" pitchFamily="49" charset="0"/>
            </a:endParaRPr>
          </a:p>
          <a:p>
            <a:pPr lvl="1"/>
            <a:r>
              <a:rPr lang="en-GB" dirty="0">
                <a:latin typeface="Consolas" panose="020B0609020204030204" pitchFamily="49" charset="0"/>
              </a:rPr>
              <a:t>    dd($user-&gt;phone)</a:t>
            </a:r>
          </a:p>
        </p:txBody>
      </p:sp>
    </p:spTree>
    <p:extLst>
      <p:ext uri="{BB962C8B-B14F-4D97-AF65-F5344CB8AC3E}">
        <p14:creationId xmlns:p14="http://schemas.microsoft.com/office/powerpoint/2010/main" val="1572471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1DBFD8A-4240-C78A-0775-9AE03DFA43A7}"/>
              </a:ext>
            </a:extLst>
          </p:cNvPr>
          <p:cNvSpPr>
            <a:spLocks noGrp="1"/>
          </p:cNvSpPr>
          <p:nvPr>
            <p:ph type="ftr" sz="quarter" idx="11"/>
          </p:nvPr>
        </p:nvSpPr>
        <p:spPr>
          <a:xfrm>
            <a:off x="643051" y="6446838"/>
            <a:ext cx="6818262" cy="365125"/>
          </a:xfrm>
        </p:spPr>
        <p:txBody>
          <a:bodyPr anchor="ctr">
            <a:normAutofit/>
          </a:bodyPr>
          <a:lstStyle/>
          <a:p>
            <a:pPr>
              <a:spcAft>
                <a:spcPts val="600"/>
              </a:spcAft>
            </a:pPr>
            <a:r>
              <a:rPr lang="en-US" dirty="0"/>
              <a:t>LARAVEL TRAINING</a:t>
            </a:r>
          </a:p>
        </p:txBody>
      </p:sp>
      <p:sp>
        <p:nvSpPr>
          <p:cNvPr id="5" name="Slide Number Placeholder 4">
            <a:extLst>
              <a:ext uri="{FF2B5EF4-FFF2-40B4-BE49-F238E27FC236}">
                <a16:creationId xmlns:a16="http://schemas.microsoft.com/office/drawing/2014/main" id="{96D51192-29AD-CE70-5B37-14D42B9EB9B0}"/>
              </a:ext>
            </a:extLst>
          </p:cNvPr>
          <p:cNvSpPr>
            <a:spLocks noGrp="1"/>
          </p:cNvSpPr>
          <p:nvPr>
            <p:ph type="sldNum" sz="quarter" idx="12"/>
          </p:nvPr>
        </p:nvSpPr>
        <p:spPr>
          <a:xfrm>
            <a:off x="10930596" y="6446838"/>
            <a:ext cx="617912" cy="365125"/>
          </a:xfrm>
        </p:spPr>
        <p:txBody>
          <a:bodyPr anchor="ctr">
            <a:normAutofit/>
          </a:bodyPr>
          <a:lstStyle/>
          <a:p>
            <a:pPr>
              <a:spcAft>
                <a:spcPts val="600"/>
              </a:spcAft>
            </a:pPr>
            <a:fld id="{3A98EE3D-8CD1-4C3F-BD1C-C98C9596463C}" type="slidenum">
              <a:rPr lang="en-US" smtClean="0"/>
              <a:pPr>
                <a:spcAft>
                  <a:spcPts val="600"/>
                </a:spcAft>
              </a:pPr>
              <a:t>15</a:t>
            </a:fld>
            <a:endParaRPr lang="en-US" dirty="0"/>
          </a:p>
        </p:txBody>
      </p:sp>
      <p:sp>
        <p:nvSpPr>
          <p:cNvPr id="34" name="Picture Placeholder 3">
            <a:extLst>
              <a:ext uri="{FF2B5EF4-FFF2-40B4-BE49-F238E27FC236}">
                <a16:creationId xmlns:a16="http://schemas.microsoft.com/office/drawing/2014/main" id="{F67B3FAF-229F-2F61-3105-0EC75A2AC000}"/>
              </a:ext>
            </a:extLst>
          </p:cNvPr>
          <p:cNvSpPr>
            <a:spLocks noGrp="1"/>
          </p:cNvSpPr>
          <p:nvPr>
            <p:ph type="pic" sz="quarter" idx="13"/>
          </p:nvPr>
        </p:nvSpPr>
        <p:spPr>
          <a:xfrm>
            <a:off x="0" y="-243840"/>
            <a:ext cx="12192000" cy="6408000"/>
          </a:xfrm>
        </p:spPr>
      </p:sp>
      <p:sp>
        <p:nvSpPr>
          <p:cNvPr id="29" name="Title 5">
            <a:extLst>
              <a:ext uri="{FF2B5EF4-FFF2-40B4-BE49-F238E27FC236}">
                <a16:creationId xmlns:a16="http://schemas.microsoft.com/office/drawing/2014/main" id="{06FA64FE-32B2-A285-6318-DC58C52AFEB5}"/>
              </a:ext>
            </a:extLst>
          </p:cNvPr>
          <p:cNvSpPr>
            <a:spLocks noGrp="1"/>
          </p:cNvSpPr>
          <p:nvPr>
            <p:ph type="title"/>
          </p:nvPr>
        </p:nvSpPr>
        <p:spPr>
          <a:xfrm>
            <a:off x="0" y="0"/>
            <a:ext cx="12192000" cy="1296537"/>
          </a:xfrm>
        </p:spPr>
        <p:txBody>
          <a:bodyPr anchor="ctr">
            <a:normAutofit/>
          </a:bodyPr>
          <a:lstStyle/>
          <a:p>
            <a:r>
              <a:rPr lang="en-US" dirty="0"/>
              <a:t>Wrap-up</a:t>
            </a:r>
          </a:p>
        </p:txBody>
      </p:sp>
      <p:sp>
        <p:nvSpPr>
          <p:cNvPr id="36" name="Content Placeholder 5">
            <a:extLst>
              <a:ext uri="{FF2B5EF4-FFF2-40B4-BE49-F238E27FC236}">
                <a16:creationId xmlns:a16="http://schemas.microsoft.com/office/drawing/2014/main" id="{E6B55B8E-4FA1-8610-4EDD-E254D56E92EC}"/>
              </a:ext>
            </a:extLst>
          </p:cNvPr>
          <p:cNvSpPr>
            <a:spLocks noGrp="1"/>
          </p:cNvSpPr>
          <p:nvPr>
            <p:ph sz="half" idx="1"/>
          </p:nvPr>
        </p:nvSpPr>
        <p:spPr>
          <a:xfrm>
            <a:off x="744355" y="1933303"/>
            <a:ext cx="10804153" cy="3627649"/>
          </a:xfrm>
        </p:spPr>
        <p:txBody>
          <a:bodyPr>
            <a:normAutofit/>
          </a:bodyPr>
          <a:lstStyle/>
          <a:p>
            <a:pPr marL="227013" indent="-227013">
              <a:buFont typeface="Calibri" panose="020F0502020204030204" pitchFamily="34" charset="0"/>
              <a:buChar char="-"/>
            </a:pPr>
            <a:r>
              <a:rPr lang="en-GB" dirty="0"/>
              <a:t>We got to know …</a:t>
            </a:r>
            <a:br>
              <a:rPr lang="en-GB" dirty="0"/>
            </a:br>
            <a:endParaRPr lang="en-GB" dirty="0"/>
          </a:p>
          <a:p>
            <a:pPr marL="519621" lvl="1" indent="-227013">
              <a:buFont typeface="Calibri" panose="020F0502020204030204" pitchFamily="34" charset="0"/>
              <a:buChar char="-"/>
            </a:pPr>
            <a:r>
              <a:rPr lang="en-GB" dirty="0"/>
              <a:t>ORM Relations</a:t>
            </a:r>
          </a:p>
          <a:p>
            <a:pPr marL="702501" lvl="2" indent="-227013">
              <a:buFont typeface="Calibri" panose="020F0502020204030204" pitchFamily="34" charset="0"/>
              <a:buChar char="-"/>
            </a:pPr>
            <a:r>
              <a:rPr lang="en-GB" dirty="0"/>
              <a:t>One to One</a:t>
            </a:r>
          </a:p>
          <a:p>
            <a:pPr marL="702501" lvl="2" indent="-227013">
              <a:buFont typeface="Calibri" panose="020F0502020204030204" pitchFamily="34" charset="0"/>
              <a:buChar char="-"/>
            </a:pPr>
            <a:r>
              <a:rPr lang="en-GB" dirty="0"/>
              <a:t>One to Many</a:t>
            </a:r>
          </a:p>
          <a:p>
            <a:pPr marL="702501" lvl="2" indent="-227013">
              <a:buFont typeface="Calibri" panose="020F0502020204030204" pitchFamily="34" charset="0"/>
              <a:buChar char="-"/>
            </a:pPr>
            <a:r>
              <a:rPr lang="en-GB" dirty="0"/>
              <a:t>Many to Many</a:t>
            </a:r>
          </a:p>
          <a:p>
            <a:pPr marL="702501" lvl="2" indent="-227013">
              <a:buFont typeface="Calibri" panose="020F0502020204030204" pitchFamily="34" charset="0"/>
              <a:buChar char="-"/>
            </a:pPr>
            <a:r>
              <a:rPr lang="en-GB" dirty="0"/>
              <a:t>Keywords like attach, detach, sync, pivot etc.</a:t>
            </a:r>
          </a:p>
          <a:p>
            <a:pPr marL="519621" lvl="1" indent="-227013">
              <a:buFont typeface="Calibri" panose="020F0502020204030204" pitchFamily="34" charset="0"/>
              <a:buChar char="-"/>
            </a:pPr>
            <a:endParaRPr lang="en-GB" dirty="0"/>
          </a:p>
          <a:p>
            <a:pPr marL="227013" indent="-227013">
              <a:buFont typeface="Calibri" panose="020F0502020204030204" pitchFamily="34" charset="0"/>
              <a:buChar char="-"/>
            </a:pPr>
            <a:r>
              <a:rPr lang="en-GB" dirty="0"/>
              <a:t>Questions.</a:t>
            </a:r>
          </a:p>
          <a:p>
            <a:pPr marL="519621" lvl="1" indent="-227013">
              <a:buFont typeface="Calibri" panose="020F0502020204030204" pitchFamily="34" charset="0"/>
              <a:buChar char="-"/>
            </a:pPr>
            <a:endParaRPr lang="en-GB" dirty="0">
              <a:latin typeface="Consolas" panose="020B0609020204030204" pitchFamily="49" charset="0"/>
            </a:endParaRPr>
          </a:p>
        </p:txBody>
      </p:sp>
    </p:spTree>
    <p:extLst>
      <p:ext uri="{BB962C8B-B14F-4D97-AF65-F5344CB8AC3E}">
        <p14:creationId xmlns:p14="http://schemas.microsoft.com/office/powerpoint/2010/main" val="587009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28FE7D-043F-42AF-B4AB-DB9AFF936B28}"/>
              </a:ext>
            </a:extLst>
          </p:cNvPr>
          <p:cNvSpPr>
            <a:spLocks noGrp="1"/>
          </p:cNvSpPr>
          <p:nvPr>
            <p:ph type="title"/>
          </p:nvPr>
        </p:nvSpPr>
        <p:spPr>
          <a:xfrm>
            <a:off x="1097279" y="4892956"/>
            <a:ext cx="10113645" cy="743682"/>
          </a:xfrm>
        </p:spPr>
        <p:txBody>
          <a:bodyPr/>
          <a:lstStyle/>
          <a:p>
            <a:r>
              <a:rPr lang="en-US" dirty="0"/>
              <a:t>Thank You!</a:t>
            </a:r>
          </a:p>
        </p:txBody>
      </p:sp>
      <p:sp>
        <p:nvSpPr>
          <p:cNvPr id="4" name="Text Placeholder 3">
            <a:extLst>
              <a:ext uri="{FF2B5EF4-FFF2-40B4-BE49-F238E27FC236}">
                <a16:creationId xmlns:a16="http://schemas.microsoft.com/office/drawing/2014/main" id="{FD26EF91-820B-4DA2-B398-3E168AFF17A9}"/>
              </a:ext>
            </a:extLst>
          </p:cNvPr>
          <p:cNvSpPr>
            <a:spLocks noGrp="1"/>
          </p:cNvSpPr>
          <p:nvPr>
            <p:ph type="body" sz="half" idx="2"/>
          </p:nvPr>
        </p:nvSpPr>
        <p:spPr>
          <a:xfrm>
            <a:off x="1097279" y="5808594"/>
            <a:ext cx="10113264" cy="609600"/>
          </a:xfrm>
        </p:spPr>
        <p:txBody>
          <a:bodyPr>
            <a:normAutofit/>
          </a:bodyPr>
          <a:lstStyle/>
          <a:p>
            <a:endParaRPr lang="en-US" dirty="0">
              <a:solidFill>
                <a:schemeClr val="accent1">
                  <a:lumMod val="40000"/>
                  <a:lumOff val="60000"/>
                </a:schemeClr>
              </a:solidFill>
            </a:endParaRPr>
          </a:p>
        </p:txBody>
      </p:sp>
      <p:pic>
        <p:nvPicPr>
          <p:cNvPr id="14" name="Picture Placeholder 13" descr="Students group&#10;">
            <a:extLst>
              <a:ext uri="{FF2B5EF4-FFF2-40B4-BE49-F238E27FC236}">
                <a16:creationId xmlns:a16="http://schemas.microsoft.com/office/drawing/2014/main" id="{E923BD5B-22B6-4E92-B95F-5F7B6467380E}"/>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a:stretch/>
        </p:blipFill>
        <p:spPr>
          <a:xfrm>
            <a:off x="4232" y="0"/>
            <a:ext cx="12183550" cy="4578350"/>
          </a:xfrm>
        </p:spPr>
      </p:pic>
      <p:sp>
        <p:nvSpPr>
          <p:cNvPr id="2" name="Footer Placeholder 1">
            <a:extLst>
              <a:ext uri="{FF2B5EF4-FFF2-40B4-BE49-F238E27FC236}">
                <a16:creationId xmlns:a16="http://schemas.microsoft.com/office/drawing/2014/main" id="{05822FC9-970B-D4FE-F808-EB16116E6A8A}"/>
              </a:ext>
            </a:extLst>
          </p:cNvPr>
          <p:cNvSpPr>
            <a:spLocks noGrp="1"/>
          </p:cNvSpPr>
          <p:nvPr>
            <p:ph type="ftr" sz="quarter" idx="11"/>
          </p:nvPr>
        </p:nvSpPr>
        <p:spPr/>
        <p:txBody>
          <a:bodyPr/>
          <a:lstStyle/>
          <a:p>
            <a:r>
              <a:rPr lang="en-US" dirty="0"/>
              <a:t>LARAVEL TRAINING</a:t>
            </a:r>
          </a:p>
        </p:txBody>
      </p:sp>
      <p:sp>
        <p:nvSpPr>
          <p:cNvPr id="5" name="Slide Number Placeholder 4">
            <a:extLst>
              <a:ext uri="{FF2B5EF4-FFF2-40B4-BE49-F238E27FC236}">
                <a16:creationId xmlns:a16="http://schemas.microsoft.com/office/drawing/2014/main" id="{D6B585DF-C0C1-3948-BD1A-260BA985365F}"/>
              </a:ext>
            </a:extLst>
          </p:cNvPr>
          <p:cNvSpPr>
            <a:spLocks noGrp="1"/>
          </p:cNvSpPr>
          <p:nvPr>
            <p:ph type="sldNum" sz="quarter" idx="12"/>
          </p:nvPr>
        </p:nvSpPr>
        <p:spPr/>
        <p:txBody>
          <a:bodyPr/>
          <a:lstStyle/>
          <a:p>
            <a:fld id="{3A98EE3D-8CD1-4C3F-BD1C-C98C9596463C}" type="slidenum">
              <a:rPr lang="en-US" smtClean="0"/>
              <a:t>16</a:t>
            </a:fld>
            <a:endParaRPr lang="en-US" dirty="0"/>
          </a:p>
        </p:txBody>
      </p:sp>
    </p:spTree>
    <p:extLst>
      <p:ext uri="{BB962C8B-B14F-4D97-AF65-F5344CB8AC3E}">
        <p14:creationId xmlns:p14="http://schemas.microsoft.com/office/powerpoint/2010/main" val="1409899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1B747DA-57B5-B79F-C0EE-CCD543BCF932}"/>
              </a:ext>
            </a:extLst>
          </p:cNvPr>
          <p:cNvSpPr>
            <a:spLocks noGrp="1"/>
          </p:cNvSpPr>
          <p:nvPr>
            <p:ph type="ftr" sz="quarter" idx="11"/>
          </p:nvPr>
        </p:nvSpPr>
        <p:spPr/>
        <p:txBody>
          <a:bodyPr/>
          <a:lstStyle/>
          <a:p>
            <a:r>
              <a:rPr lang="en-US" dirty="0"/>
              <a:t>LARAVEL TRAINING</a:t>
            </a:r>
          </a:p>
        </p:txBody>
      </p:sp>
      <p:sp>
        <p:nvSpPr>
          <p:cNvPr id="3" name="Slide Number Placeholder 2">
            <a:extLst>
              <a:ext uri="{FF2B5EF4-FFF2-40B4-BE49-F238E27FC236}">
                <a16:creationId xmlns:a16="http://schemas.microsoft.com/office/drawing/2014/main" id="{EC791C2F-0B94-8BDF-BBF1-1A9AE419E38C}"/>
              </a:ext>
            </a:extLst>
          </p:cNvPr>
          <p:cNvSpPr>
            <a:spLocks noGrp="1"/>
          </p:cNvSpPr>
          <p:nvPr>
            <p:ph type="sldNum" sz="quarter" idx="12"/>
          </p:nvPr>
        </p:nvSpPr>
        <p:spPr/>
        <p:txBody>
          <a:bodyPr/>
          <a:lstStyle/>
          <a:p>
            <a:fld id="{3A98EE3D-8CD1-4C3F-BD1C-C98C9596463C}" type="slidenum">
              <a:rPr lang="en-US" smtClean="0"/>
              <a:t>2</a:t>
            </a:fld>
            <a:endParaRPr lang="en-US" dirty="0"/>
          </a:p>
        </p:txBody>
      </p:sp>
      <p:sp>
        <p:nvSpPr>
          <p:cNvPr id="10" name="Picture Placeholder 9">
            <a:extLst>
              <a:ext uri="{FF2B5EF4-FFF2-40B4-BE49-F238E27FC236}">
                <a16:creationId xmlns:a16="http://schemas.microsoft.com/office/drawing/2014/main" id="{3983E28C-0475-20C2-4875-4CFB9D3A2B49}"/>
              </a:ext>
            </a:extLst>
          </p:cNvPr>
          <p:cNvSpPr>
            <a:spLocks noGrp="1"/>
          </p:cNvSpPr>
          <p:nvPr>
            <p:ph type="pic" sz="quarter" idx="13"/>
          </p:nvPr>
        </p:nvSpPr>
        <p:spPr/>
      </p:sp>
      <p:sp>
        <p:nvSpPr>
          <p:cNvPr id="8" name="Title 7">
            <a:extLst>
              <a:ext uri="{FF2B5EF4-FFF2-40B4-BE49-F238E27FC236}">
                <a16:creationId xmlns:a16="http://schemas.microsoft.com/office/drawing/2014/main" id="{F76585C4-84B4-28E7-2A98-9BF425E92274}"/>
              </a:ext>
            </a:extLst>
          </p:cNvPr>
          <p:cNvSpPr>
            <a:spLocks noGrp="1"/>
          </p:cNvSpPr>
          <p:nvPr>
            <p:ph type="title"/>
          </p:nvPr>
        </p:nvSpPr>
        <p:spPr/>
        <p:txBody>
          <a:bodyPr/>
          <a:lstStyle/>
          <a:p>
            <a:r>
              <a:rPr lang="en-US" dirty="0"/>
              <a:t>Last Session</a:t>
            </a:r>
          </a:p>
        </p:txBody>
      </p:sp>
      <p:sp>
        <p:nvSpPr>
          <p:cNvPr id="9" name="Content Placeholder 8">
            <a:extLst>
              <a:ext uri="{FF2B5EF4-FFF2-40B4-BE49-F238E27FC236}">
                <a16:creationId xmlns:a16="http://schemas.microsoft.com/office/drawing/2014/main" id="{7310A6F5-27AF-13BF-230C-A9799A48D795}"/>
              </a:ext>
            </a:extLst>
          </p:cNvPr>
          <p:cNvSpPr>
            <a:spLocks noGrp="1"/>
          </p:cNvSpPr>
          <p:nvPr>
            <p:ph sz="half" idx="1"/>
          </p:nvPr>
        </p:nvSpPr>
        <p:spPr>
          <a:xfrm>
            <a:off x="747981" y="2316479"/>
            <a:ext cx="10905457" cy="3584697"/>
          </a:xfrm>
        </p:spPr>
        <p:txBody>
          <a:bodyPr/>
          <a:lstStyle/>
          <a:p>
            <a:r>
              <a:rPr lang="en-GB" dirty="0"/>
              <a:t>One to Many Relationship …</a:t>
            </a:r>
          </a:p>
          <a:p>
            <a:r>
              <a:rPr lang="en-GB" dirty="0"/>
              <a:t>Many to Many Relationship</a:t>
            </a:r>
          </a:p>
          <a:p>
            <a:endParaRPr lang="en-US" dirty="0"/>
          </a:p>
        </p:txBody>
      </p:sp>
      <p:sp>
        <p:nvSpPr>
          <p:cNvPr id="11" name="TextBox 10">
            <a:extLst>
              <a:ext uri="{FF2B5EF4-FFF2-40B4-BE49-F238E27FC236}">
                <a16:creationId xmlns:a16="http://schemas.microsoft.com/office/drawing/2014/main" id="{5C05FE6E-2298-C996-2C8B-B3D5E11EC259}"/>
              </a:ext>
            </a:extLst>
          </p:cNvPr>
          <p:cNvSpPr txBox="1"/>
          <p:nvPr/>
        </p:nvSpPr>
        <p:spPr>
          <a:xfrm>
            <a:off x="747982" y="1659834"/>
            <a:ext cx="10905456" cy="480131"/>
          </a:xfrm>
          <a:prstGeom prst="rect">
            <a:avLst/>
          </a:prstGeom>
          <a:noFill/>
        </p:spPr>
        <p:txBody>
          <a:bodyPr wrap="square" rtlCol="0">
            <a:spAutoFit/>
          </a:bodyPr>
          <a:lstStyle/>
          <a:p>
            <a:pPr>
              <a:lnSpc>
                <a:spcPct val="90000"/>
              </a:lnSpc>
              <a:spcBef>
                <a:spcPct val="0"/>
              </a:spcBef>
            </a:pPr>
            <a:r>
              <a:rPr lang="en-US" sz="2800" spc="-50" dirty="0">
                <a:solidFill>
                  <a:schemeClr val="tx1">
                    <a:lumMod val="75000"/>
                    <a:lumOff val="25000"/>
                  </a:schemeClr>
                </a:solidFill>
                <a:latin typeface="+mj-lt"/>
                <a:ea typeface="+mj-ea"/>
                <a:cs typeface="+mj-cs"/>
              </a:rPr>
              <a:t>What we covered in the last session</a:t>
            </a:r>
          </a:p>
        </p:txBody>
      </p:sp>
    </p:spTree>
    <p:extLst>
      <p:ext uri="{BB962C8B-B14F-4D97-AF65-F5344CB8AC3E}">
        <p14:creationId xmlns:p14="http://schemas.microsoft.com/office/powerpoint/2010/main" val="958956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A person using a computer">
            <a:extLst>
              <a:ext uri="{FF2B5EF4-FFF2-40B4-BE49-F238E27FC236}">
                <a16:creationId xmlns:a16="http://schemas.microsoft.com/office/drawing/2014/main" id="{1FE05F69-81FE-41EC-874F-C9DA7048A589}"/>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211" y="0"/>
            <a:ext cx="12187578" cy="6408000"/>
          </a:xfrm>
        </p:spPr>
      </p:pic>
      <p:sp>
        <p:nvSpPr>
          <p:cNvPr id="3" name="Footer Placeholder 2">
            <a:extLst>
              <a:ext uri="{FF2B5EF4-FFF2-40B4-BE49-F238E27FC236}">
                <a16:creationId xmlns:a16="http://schemas.microsoft.com/office/drawing/2014/main" id="{4EF15B35-3E87-AB47-A668-38DD000ADF27}"/>
              </a:ext>
            </a:extLst>
          </p:cNvPr>
          <p:cNvSpPr>
            <a:spLocks noGrp="1"/>
          </p:cNvSpPr>
          <p:nvPr>
            <p:ph type="ftr" sz="quarter" idx="11"/>
          </p:nvPr>
        </p:nvSpPr>
        <p:spPr/>
        <p:txBody>
          <a:bodyPr/>
          <a:lstStyle/>
          <a:p>
            <a:r>
              <a:rPr lang="en-US" dirty="0"/>
              <a:t>LARAVEL TRAINING</a:t>
            </a:r>
          </a:p>
        </p:txBody>
      </p:sp>
      <p:sp>
        <p:nvSpPr>
          <p:cNvPr id="18" name="Slide Number Placeholder 17">
            <a:extLst>
              <a:ext uri="{FF2B5EF4-FFF2-40B4-BE49-F238E27FC236}">
                <a16:creationId xmlns:a16="http://schemas.microsoft.com/office/drawing/2014/main" id="{41B78239-2280-4550-A468-F95E90299A50}"/>
              </a:ext>
            </a:extLst>
          </p:cNvPr>
          <p:cNvSpPr>
            <a:spLocks noGrp="1"/>
          </p:cNvSpPr>
          <p:nvPr>
            <p:ph type="sldNum" sz="quarter" idx="12"/>
          </p:nvPr>
        </p:nvSpPr>
        <p:spPr/>
        <p:txBody>
          <a:bodyPr/>
          <a:lstStyle/>
          <a:p>
            <a:fld id="{3A98EE3D-8CD1-4C3F-BD1C-C98C9596463C}" type="slidenum">
              <a:rPr lang="en-US" smtClean="0"/>
              <a:pPr/>
              <a:t>3</a:t>
            </a:fld>
            <a:endParaRPr lang="en-US" dirty="0"/>
          </a:p>
        </p:txBody>
      </p:sp>
      <p:sp>
        <p:nvSpPr>
          <p:cNvPr id="15" name="Title 14">
            <a:extLst>
              <a:ext uri="{FF2B5EF4-FFF2-40B4-BE49-F238E27FC236}">
                <a16:creationId xmlns:a16="http://schemas.microsoft.com/office/drawing/2014/main" id="{66F458A5-2AF5-4290-8A07-8B68C223F81D}"/>
              </a:ext>
            </a:extLst>
          </p:cNvPr>
          <p:cNvSpPr>
            <a:spLocks noGrp="1"/>
          </p:cNvSpPr>
          <p:nvPr>
            <p:ph type="title"/>
          </p:nvPr>
        </p:nvSpPr>
        <p:spPr/>
        <p:txBody>
          <a:bodyPr/>
          <a:lstStyle/>
          <a:p>
            <a:r>
              <a:rPr lang="en-US" dirty="0"/>
              <a:t>Session Topics</a:t>
            </a:r>
            <a:endParaRPr lang="ru-RU" dirty="0"/>
          </a:p>
        </p:txBody>
      </p:sp>
      <p:graphicFrame>
        <p:nvGraphicFramePr>
          <p:cNvPr id="10" name="Content Placeholder 2" descr="Smart Art object">
            <a:extLst>
              <a:ext uri="{FF2B5EF4-FFF2-40B4-BE49-F238E27FC236}">
                <a16:creationId xmlns:a16="http://schemas.microsoft.com/office/drawing/2014/main" id="{00E51AD9-52AC-49A5-BF0E-64F1B769CE85}"/>
              </a:ext>
            </a:extLst>
          </p:cNvPr>
          <p:cNvGraphicFramePr>
            <a:graphicFrameLocks noGrp="1"/>
          </p:cNvGraphicFramePr>
          <p:nvPr>
            <p:ph sz="half" idx="1"/>
            <p:extLst>
              <p:ext uri="{D42A27DB-BD31-4B8C-83A1-F6EECF244321}">
                <p14:modId xmlns:p14="http://schemas.microsoft.com/office/powerpoint/2010/main" val="1948261950"/>
              </p:ext>
            </p:extLst>
          </p:nvPr>
        </p:nvGraphicFramePr>
        <p:xfrm>
          <a:off x="744538" y="1985990"/>
          <a:ext cx="4954587" cy="37480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Content Placeholder 5" descr="Woman with laptop">
            <a:extLst>
              <a:ext uri="{FF2B5EF4-FFF2-40B4-BE49-F238E27FC236}">
                <a16:creationId xmlns:a16="http://schemas.microsoft.com/office/drawing/2014/main" id="{BF79C0FC-6A53-48FD-A2FB-DC1F7E6C6B69}"/>
              </a:ext>
            </a:extLst>
          </p:cNvPr>
          <p:cNvPicPr>
            <a:picLocks noGrp="1" noChangeAspect="1"/>
          </p:cNvPicPr>
          <p:nvPr>
            <p:ph sz="half" idx="2"/>
          </p:nvPr>
        </p:nvPicPr>
        <p:blipFill>
          <a:blip r:embed="rId9">
            <a:extLst>
              <a:ext uri="{28A0092B-C50C-407E-A947-70E740481C1C}">
                <a14:useLocalDpi xmlns:a14="http://schemas.microsoft.com/office/drawing/2010/main" val="0"/>
              </a:ext>
            </a:extLst>
          </a:blip>
          <a:srcRect/>
          <a:stretch/>
        </p:blipFill>
        <p:spPr>
          <a:xfrm>
            <a:off x="6096000" y="1986706"/>
            <a:ext cx="5357813" cy="3746655"/>
          </a:xfrm>
        </p:spPr>
      </p:pic>
    </p:spTree>
    <p:extLst>
      <p:ext uri="{BB962C8B-B14F-4D97-AF65-F5344CB8AC3E}">
        <p14:creationId xmlns:p14="http://schemas.microsoft.com/office/powerpoint/2010/main" val="359849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1B747DA-57B5-B79F-C0EE-CCD543BCF932}"/>
              </a:ext>
            </a:extLst>
          </p:cNvPr>
          <p:cNvSpPr>
            <a:spLocks noGrp="1"/>
          </p:cNvSpPr>
          <p:nvPr>
            <p:ph type="ftr" sz="quarter" idx="11"/>
          </p:nvPr>
        </p:nvSpPr>
        <p:spPr/>
        <p:txBody>
          <a:bodyPr/>
          <a:lstStyle/>
          <a:p>
            <a:r>
              <a:rPr lang="en-US" dirty="0"/>
              <a:t>LARAVEL TRAINING</a:t>
            </a:r>
          </a:p>
        </p:txBody>
      </p:sp>
      <p:sp>
        <p:nvSpPr>
          <p:cNvPr id="3" name="Slide Number Placeholder 2">
            <a:extLst>
              <a:ext uri="{FF2B5EF4-FFF2-40B4-BE49-F238E27FC236}">
                <a16:creationId xmlns:a16="http://schemas.microsoft.com/office/drawing/2014/main" id="{EC791C2F-0B94-8BDF-BBF1-1A9AE419E38C}"/>
              </a:ext>
            </a:extLst>
          </p:cNvPr>
          <p:cNvSpPr>
            <a:spLocks noGrp="1"/>
          </p:cNvSpPr>
          <p:nvPr>
            <p:ph type="sldNum" sz="quarter" idx="12"/>
          </p:nvPr>
        </p:nvSpPr>
        <p:spPr/>
        <p:txBody>
          <a:bodyPr/>
          <a:lstStyle/>
          <a:p>
            <a:fld id="{3A98EE3D-8CD1-4C3F-BD1C-C98C9596463C}" type="slidenum">
              <a:rPr lang="en-US" smtClean="0"/>
              <a:t>4</a:t>
            </a:fld>
            <a:endParaRPr lang="en-US" dirty="0"/>
          </a:p>
        </p:txBody>
      </p:sp>
      <p:sp>
        <p:nvSpPr>
          <p:cNvPr id="10" name="Picture Placeholder 9">
            <a:extLst>
              <a:ext uri="{FF2B5EF4-FFF2-40B4-BE49-F238E27FC236}">
                <a16:creationId xmlns:a16="http://schemas.microsoft.com/office/drawing/2014/main" id="{3983E28C-0475-20C2-4875-4CFB9D3A2B49}"/>
              </a:ext>
            </a:extLst>
          </p:cNvPr>
          <p:cNvSpPr>
            <a:spLocks noGrp="1"/>
          </p:cNvSpPr>
          <p:nvPr>
            <p:ph type="pic" sz="quarter" idx="13"/>
          </p:nvPr>
        </p:nvSpPr>
        <p:spPr/>
      </p:sp>
      <p:sp>
        <p:nvSpPr>
          <p:cNvPr id="8" name="Title 7">
            <a:extLst>
              <a:ext uri="{FF2B5EF4-FFF2-40B4-BE49-F238E27FC236}">
                <a16:creationId xmlns:a16="http://schemas.microsoft.com/office/drawing/2014/main" id="{F76585C4-84B4-28E7-2A98-9BF425E92274}"/>
              </a:ext>
            </a:extLst>
          </p:cNvPr>
          <p:cNvSpPr>
            <a:spLocks noGrp="1"/>
          </p:cNvSpPr>
          <p:nvPr>
            <p:ph type="title"/>
          </p:nvPr>
        </p:nvSpPr>
        <p:spPr/>
        <p:txBody>
          <a:bodyPr/>
          <a:lstStyle/>
          <a:p>
            <a:r>
              <a:rPr lang="en-US" dirty="0"/>
              <a:t>Today’s learning</a:t>
            </a:r>
          </a:p>
        </p:txBody>
      </p:sp>
      <p:sp>
        <p:nvSpPr>
          <p:cNvPr id="9" name="Content Placeholder 8">
            <a:extLst>
              <a:ext uri="{FF2B5EF4-FFF2-40B4-BE49-F238E27FC236}">
                <a16:creationId xmlns:a16="http://schemas.microsoft.com/office/drawing/2014/main" id="{7310A6F5-27AF-13BF-230C-A9799A48D795}"/>
              </a:ext>
            </a:extLst>
          </p:cNvPr>
          <p:cNvSpPr>
            <a:spLocks noGrp="1"/>
          </p:cNvSpPr>
          <p:nvPr>
            <p:ph sz="half" idx="1"/>
          </p:nvPr>
        </p:nvSpPr>
        <p:spPr>
          <a:xfrm>
            <a:off x="747981" y="2316479"/>
            <a:ext cx="10905457" cy="3584697"/>
          </a:xfrm>
        </p:spPr>
        <p:txBody>
          <a:bodyPr/>
          <a:lstStyle/>
          <a:p>
            <a:r>
              <a:rPr lang="en-GB" dirty="0"/>
              <a:t>Manage pivot table data in Many to Many relationship</a:t>
            </a:r>
          </a:p>
          <a:p>
            <a:r>
              <a:rPr lang="en-GB" dirty="0"/>
              <a:t>One to One Relationship</a:t>
            </a:r>
            <a:endParaRPr lang="en-US" dirty="0"/>
          </a:p>
        </p:txBody>
      </p:sp>
      <p:sp>
        <p:nvSpPr>
          <p:cNvPr id="11" name="TextBox 10">
            <a:extLst>
              <a:ext uri="{FF2B5EF4-FFF2-40B4-BE49-F238E27FC236}">
                <a16:creationId xmlns:a16="http://schemas.microsoft.com/office/drawing/2014/main" id="{5C05FE6E-2298-C996-2C8B-B3D5E11EC259}"/>
              </a:ext>
            </a:extLst>
          </p:cNvPr>
          <p:cNvSpPr txBox="1"/>
          <p:nvPr/>
        </p:nvSpPr>
        <p:spPr>
          <a:xfrm>
            <a:off x="747982" y="1659834"/>
            <a:ext cx="10905456" cy="480131"/>
          </a:xfrm>
          <a:prstGeom prst="rect">
            <a:avLst/>
          </a:prstGeom>
          <a:noFill/>
        </p:spPr>
        <p:txBody>
          <a:bodyPr wrap="square" rtlCol="0">
            <a:spAutoFit/>
          </a:bodyPr>
          <a:lstStyle/>
          <a:p>
            <a:pPr>
              <a:lnSpc>
                <a:spcPct val="90000"/>
              </a:lnSpc>
              <a:spcBef>
                <a:spcPct val="0"/>
              </a:spcBef>
            </a:pPr>
            <a:r>
              <a:rPr lang="en-GB" sz="2800" spc="-50" dirty="0">
                <a:solidFill>
                  <a:schemeClr val="tx1">
                    <a:lumMod val="75000"/>
                    <a:lumOff val="25000"/>
                  </a:schemeClr>
                </a:solidFill>
                <a:latin typeface="+mj-lt"/>
                <a:ea typeface="+mj-ea"/>
                <a:cs typeface="+mj-cs"/>
              </a:rPr>
              <a:t>When we complete today’s session, you will learn …</a:t>
            </a:r>
          </a:p>
        </p:txBody>
      </p:sp>
    </p:spTree>
    <p:extLst>
      <p:ext uri="{BB962C8B-B14F-4D97-AF65-F5344CB8AC3E}">
        <p14:creationId xmlns:p14="http://schemas.microsoft.com/office/powerpoint/2010/main" val="3122216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9DABD-D9E8-B04E-52FD-0A9CD5601588}"/>
              </a:ext>
            </a:extLst>
          </p:cNvPr>
          <p:cNvSpPr>
            <a:spLocks noGrp="1"/>
          </p:cNvSpPr>
          <p:nvPr>
            <p:ph type="ftr" sz="quarter" idx="11"/>
          </p:nvPr>
        </p:nvSpPr>
        <p:spPr/>
        <p:txBody>
          <a:bodyPr/>
          <a:lstStyle/>
          <a:p>
            <a:r>
              <a:rPr lang="en-US" dirty="0"/>
              <a:t>LARAVEL TRAINING</a:t>
            </a:r>
          </a:p>
        </p:txBody>
      </p:sp>
      <p:sp>
        <p:nvSpPr>
          <p:cNvPr id="3" name="Slide Number Placeholder 2">
            <a:extLst>
              <a:ext uri="{FF2B5EF4-FFF2-40B4-BE49-F238E27FC236}">
                <a16:creationId xmlns:a16="http://schemas.microsoft.com/office/drawing/2014/main" id="{595D9366-9F4F-C5EB-6D39-CF93143FD63C}"/>
              </a:ext>
            </a:extLst>
          </p:cNvPr>
          <p:cNvSpPr>
            <a:spLocks noGrp="1"/>
          </p:cNvSpPr>
          <p:nvPr>
            <p:ph type="sldNum" sz="quarter" idx="12"/>
          </p:nvPr>
        </p:nvSpPr>
        <p:spPr/>
        <p:txBody>
          <a:bodyPr/>
          <a:lstStyle/>
          <a:p>
            <a:fld id="{3A98EE3D-8CD1-4C3F-BD1C-C98C9596463C}" type="slidenum">
              <a:rPr lang="en-US" smtClean="0"/>
              <a:t>5</a:t>
            </a:fld>
            <a:endParaRPr lang="en-US" dirty="0"/>
          </a:p>
        </p:txBody>
      </p:sp>
      <p:sp>
        <p:nvSpPr>
          <p:cNvPr id="9" name="Picture Placeholder 8">
            <a:extLst>
              <a:ext uri="{FF2B5EF4-FFF2-40B4-BE49-F238E27FC236}">
                <a16:creationId xmlns:a16="http://schemas.microsoft.com/office/drawing/2014/main" id="{D75E7A06-60F2-3901-AE8A-B20FC6A2E823}"/>
              </a:ext>
            </a:extLst>
          </p:cNvPr>
          <p:cNvSpPr>
            <a:spLocks noGrp="1"/>
          </p:cNvSpPr>
          <p:nvPr>
            <p:ph type="pic" sz="quarter" idx="13"/>
          </p:nvPr>
        </p:nvSpPr>
        <p:spPr/>
      </p:sp>
      <p:sp>
        <p:nvSpPr>
          <p:cNvPr id="5" name="Title 4">
            <a:extLst>
              <a:ext uri="{FF2B5EF4-FFF2-40B4-BE49-F238E27FC236}">
                <a16:creationId xmlns:a16="http://schemas.microsoft.com/office/drawing/2014/main" id="{B7F07710-3D6E-3EE4-EE18-69027DAC0F3C}"/>
              </a:ext>
            </a:extLst>
          </p:cNvPr>
          <p:cNvSpPr>
            <a:spLocks noGrp="1"/>
          </p:cNvSpPr>
          <p:nvPr>
            <p:ph type="title"/>
          </p:nvPr>
        </p:nvSpPr>
        <p:spPr/>
        <p:txBody>
          <a:bodyPr/>
          <a:lstStyle/>
          <a:p>
            <a:r>
              <a:rPr lang="en-US" dirty="0"/>
              <a:t>Eloquent Relationships</a:t>
            </a:r>
          </a:p>
        </p:txBody>
      </p:sp>
      <p:sp>
        <p:nvSpPr>
          <p:cNvPr id="6" name="Content Placeholder 5">
            <a:extLst>
              <a:ext uri="{FF2B5EF4-FFF2-40B4-BE49-F238E27FC236}">
                <a16:creationId xmlns:a16="http://schemas.microsoft.com/office/drawing/2014/main" id="{5E254A79-35B9-F5F9-13AF-B3CFFA7E51A4}"/>
              </a:ext>
            </a:extLst>
          </p:cNvPr>
          <p:cNvSpPr>
            <a:spLocks noGrp="1"/>
          </p:cNvSpPr>
          <p:nvPr>
            <p:ph sz="half" idx="1"/>
          </p:nvPr>
        </p:nvSpPr>
        <p:spPr/>
        <p:txBody>
          <a:bodyPr>
            <a:normAutofit/>
          </a:bodyPr>
          <a:lstStyle/>
          <a:p>
            <a:r>
              <a:rPr lang="en-GB" dirty="0"/>
              <a:t>Attaching extra data to the pivot table</a:t>
            </a:r>
          </a:p>
          <a:p>
            <a:r>
              <a:rPr lang="en-GB" dirty="0"/>
              <a:t>Sometimes there is relational data that is only relevant if two things are in sync with each other.</a:t>
            </a:r>
          </a:p>
          <a:p>
            <a:r>
              <a:rPr lang="en-GB" dirty="0"/>
              <a:t>Let us have a field to store the name of the person who assigns the role maybe..</a:t>
            </a:r>
          </a:p>
          <a:p>
            <a:pPr lvl="1"/>
            <a:r>
              <a:rPr lang="en-GB" dirty="0">
                <a:latin typeface="Consolas" panose="020B0609020204030204" pitchFamily="49" charset="0"/>
              </a:rPr>
              <a:t>$table-&gt;string('name’);</a:t>
            </a:r>
          </a:p>
          <a:p>
            <a:pPr marL="91440" lvl="1" indent="-91440">
              <a:spcBef>
                <a:spcPts val="1200"/>
              </a:spcBef>
              <a:spcAft>
                <a:spcPts val="200"/>
              </a:spcAft>
              <a:buClr>
                <a:schemeClr val="accent1"/>
              </a:buClr>
              <a:buSzPct val="100000"/>
              <a:buFont typeface="Calibri" panose="020F0502020204030204" pitchFamily="34" charset="0"/>
              <a:buChar char=" "/>
            </a:pPr>
            <a:r>
              <a:rPr lang="en-GB" sz="2000" dirty="0"/>
              <a:t>Run migrate fresh to update the above changes to the database.</a:t>
            </a:r>
          </a:p>
          <a:p>
            <a:pPr marL="91440" lvl="1" indent="-91440">
              <a:spcBef>
                <a:spcPts val="1200"/>
              </a:spcBef>
              <a:spcAft>
                <a:spcPts val="200"/>
              </a:spcAft>
              <a:buClr>
                <a:schemeClr val="accent1"/>
              </a:buClr>
              <a:buSzPct val="100000"/>
              <a:buFont typeface="Calibri" panose="020F0502020204030204" pitchFamily="34" charset="0"/>
              <a:buChar char=" "/>
            </a:pPr>
            <a:r>
              <a:rPr lang="en-GB" sz="2000" dirty="0"/>
              <a:t>Next we need a user in the database, let us quickly create one using tinker</a:t>
            </a:r>
          </a:p>
          <a:p>
            <a:pPr lvl="1">
              <a:buSzPct val="100000"/>
            </a:pPr>
            <a:r>
              <a:rPr lang="en-GB" dirty="0">
                <a:latin typeface="Consolas" panose="020B0609020204030204" pitchFamily="49" charset="0"/>
              </a:rPr>
              <a:t>\App\Models\User::factory()-&gt;create();</a:t>
            </a:r>
          </a:p>
          <a:p>
            <a:pPr marL="91440" lvl="1" indent="-91440">
              <a:spcBef>
                <a:spcPts val="1200"/>
              </a:spcBef>
              <a:spcAft>
                <a:spcPts val="200"/>
              </a:spcAft>
              <a:buClr>
                <a:schemeClr val="accent1"/>
              </a:buClr>
              <a:buSzPct val="100000"/>
              <a:buFont typeface="Calibri" panose="020F0502020204030204" pitchFamily="34" charset="0"/>
              <a:buChar char=" "/>
            </a:pPr>
            <a:r>
              <a:rPr lang="en-GB" sz="2000" dirty="0"/>
              <a:t>Also add a role to the roles table</a:t>
            </a:r>
          </a:p>
        </p:txBody>
      </p:sp>
    </p:spTree>
    <p:extLst>
      <p:ext uri="{BB962C8B-B14F-4D97-AF65-F5344CB8AC3E}">
        <p14:creationId xmlns:p14="http://schemas.microsoft.com/office/powerpoint/2010/main" val="1658365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9DABD-D9E8-B04E-52FD-0A9CD5601588}"/>
              </a:ext>
            </a:extLst>
          </p:cNvPr>
          <p:cNvSpPr>
            <a:spLocks noGrp="1"/>
          </p:cNvSpPr>
          <p:nvPr>
            <p:ph type="ftr" sz="quarter" idx="11"/>
          </p:nvPr>
        </p:nvSpPr>
        <p:spPr/>
        <p:txBody>
          <a:bodyPr/>
          <a:lstStyle/>
          <a:p>
            <a:r>
              <a:rPr lang="en-US" dirty="0"/>
              <a:t>LARAVEL TRAINING</a:t>
            </a:r>
          </a:p>
        </p:txBody>
      </p:sp>
      <p:sp>
        <p:nvSpPr>
          <p:cNvPr id="3" name="Slide Number Placeholder 2">
            <a:extLst>
              <a:ext uri="{FF2B5EF4-FFF2-40B4-BE49-F238E27FC236}">
                <a16:creationId xmlns:a16="http://schemas.microsoft.com/office/drawing/2014/main" id="{595D9366-9F4F-C5EB-6D39-CF93143FD63C}"/>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9" name="Picture Placeholder 8">
            <a:extLst>
              <a:ext uri="{FF2B5EF4-FFF2-40B4-BE49-F238E27FC236}">
                <a16:creationId xmlns:a16="http://schemas.microsoft.com/office/drawing/2014/main" id="{D75E7A06-60F2-3901-AE8A-B20FC6A2E823}"/>
              </a:ext>
            </a:extLst>
          </p:cNvPr>
          <p:cNvSpPr>
            <a:spLocks noGrp="1"/>
          </p:cNvSpPr>
          <p:nvPr>
            <p:ph type="pic" sz="quarter" idx="13"/>
          </p:nvPr>
        </p:nvSpPr>
        <p:spPr/>
      </p:sp>
      <p:sp>
        <p:nvSpPr>
          <p:cNvPr id="5" name="Title 4">
            <a:extLst>
              <a:ext uri="{FF2B5EF4-FFF2-40B4-BE49-F238E27FC236}">
                <a16:creationId xmlns:a16="http://schemas.microsoft.com/office/drawing/2014/main" id="{B7F07710-3D6E-3EE4-EE18-69027DAC0F3C}"/>
              </a:ext>
            </a:extLst>
          </p:cNvPr>
          <p:cNvSpPr>
            <a:spLocks noGrp="1"/>
          </p:cNvSpPr>
          <p:nvPr>
            <p:ph type="title"/>
          </p:nvPr>
        </p:nvSpPr>
        <p:spPr/>
        <p:txBody>
          <a:bodyPr/>
          <a:lstStyle/>
          <a:p>
            <a:r>
              <a:rPr lang="en-US" dirty="0"/>
              <a:t>Eloquent Relationships</a:t>
            </a:r>
          </a:p>
        </p:txBody>
      </p:sp>
      <p:sp>
        <p:nvSpPr>
          <p:cNvPr id="6" name="Content Placeholder 5">
            <a:extLst>
              <a:ext uri="{FF2B5EF4-FFF2-40B4-BE49-F238E27FC236}">
                <a16:creationId xmlns:a16="http://schemas.microsoft.com/office/drawing/2014/main" id="{5E254A79-35B9-F5F9-13AF-B3CFFA7E51A4}"/>
              </a:ext>
            </a:extLst>
          </p:cNvPr>
          <p:cNvSpPr>
            <a:spLocks noGrp="1"/>
          </p:cNvSpPr>
          <p:nvPr>
            <p:ph sz="half" idx="1"/>
          </p:nvPr>
        </p:nvSpPr>
        <p:spPr/>
        <p:txBody>
          <a:bodyPr>
            <a:normAutofit lnSpcReduction="10000"/>
          </a:bodyPr>
          <a:lstStyle/>
          <a:p>
            <a:r>
              <a:rPr lang="en-GB" dirty="0"/>
              <a:t>At this point we can assign a role like we have been doing…</a:t>
            </a:r>
          </a:p>
          <a:p>
            <a:r>
              <a:rPr lang="en-GB" dirty="0"/>
              <a:t>We fetch the user and assign the role’s id</a:t>
            </a:r>
          </a:p>
          <a:p>
            <a:pPr lvl="1"/>
            <a:r>
              <a:rPr lang="en-GB" dirty="0">
                <a:latin typeface="Consolas" panose="020B0609020204030204" pitchFamily="49" charset="0"/>
              </a:rPr>
              <a:t>Now that we have a user, we can fetch that user and assign the role with the id</a:t>
            </a:r>
          </a:p>
          <a:p>
            <a:pPr lvl="2"/>
            <a:r>
              <a:rPr lang="en-GB" dirty="0">
                <a:latin typeface="Consolas" panose="020B0609020204030204" pitchFamily="49" charset="0"/>
              </a:rPr>
              <a:t>Route::get('/', function () {</a:t>
            </a:r>
          </a:p>
          <a:p>
            <a:pPr lvl="2"/>
            <a:r>
              <a:rPr lang="en-GB" dirty="0">
                <a:latin typeface="Consolas" panose="020B0609020204030204" pitchFamily="49" charset="0"/>
              </a:rPr>
              <a:t>    $user = User::first();</a:t>
            </a:r>
          </a:p>
          <a:p>
            <a:pPr lvl="2"/>
            <a:r>
              <a:rPr lang="en-GB" dirty="0">
                <a:latin typeface="Consolas" panose="020B0609020204030204" pitchFamily="49" charset="0"/>
              </a:rPr>
              <a:t>    </a:t>
            </a:r>
            <a:r>
              <a:rPr lang="en-GB" dirty="0">
                <a:highlight>
                  <a:srgbClr val="FFFF00"/>
                </a:highlight>
                <a:latin typeface="Consolas" panose="020B0609020204030204" pitchFamily="49" charset="0"/>
              </a:rPr>
              <a:t>$user-&gt;roles()-&gt;sync([1]);</a:t>
            </a:r>
          </a:p>
          <a:p>
            <a:pPr lvl="2"/>
            <a:r>
              <a:rPr lang="en-GB" dirty="0">
                <a:latin typeface="Consolas" panose="020B0609020204030204" pitchFamily="49" charset="0"/>
              </a:rPr>
              <a:t>;</a:t>
            </a:r>
          </a:p>
          <a:p>
            <a:pPr marL="91440" lvl="1" indent="-91440">
              <a:spcBef>
                <a:spcPts val="1200"/>
              </a:spcBef>
              <a:spcAft>
                <a:spcPts val="200"/>
              </a:spcAft>
              <a:buClr>
                <a:schemeClr val="accent1"/>
              </a:buClr>
              <a:buSzPct val="100000"/>
              <a:buFont typeface="Calibri" panose="020F0502020204030204" pitchFamily="34" charset="0"/>
              <a:buChar char=" "/>
            </a:pPr>
            <a:r>
              <a:rPr lang="en-GB" sz="2000" dirty="0"/>
              <a:t>But instead of passing an id, we could use the id as key and pass in the data like so...</a:t>
            </a:r>
          </a:p>
          <a:p>
            <a:pPr lvl="2">
              <a:lnSpc>
                <a:spcPct val="110000"/>
              </a:lnSpc>
              <a:buSzPct val="100000"/>
            </a:pPr>
            <a:r>
              <a:rPr lang="en-GB" dirty="0">
                <a:highlight>
                  <a:srgbClr val="FFFF00"/>
                </a:highlight>
                <a:latin typeface="Consolas" panose="020B0609020204030204" pitchFamily="49" charset="0"/>
              </a:rPr>
              <a:t>$user-&gt;roles()-&gt;sync([</a:t>
            </a:r>
          </a:p>
          <a:p>
            <a:pPr lvl="2">
              <a:lnSpc>
                <a:spcPct val="110000"/>
              </a:lnSpc>
              <a:buSzPct val="100000"/>
            </a:pPr>
            <a:r>
              <a:rPr lang="en-GB" dirty="0">
                <a:highlight>
                  <a:srgbClr val="FFFF00"/>
                </a:highlight>
                <a:latin typeface="Consolas" panose="020B0609020204030204" pitchFamily="49" charset="0"/>
              </a:rPr>
              <a:t>         1 =&gt; ['name' =&gt; 'Ravi']</a:t>
            </a:r>
          </a:p>
          <a:p>
            <a:pPr lvl="2">
              <a:lnSpc>
                <a:spcPct val="110000"/>
              </a:lnSpc>
              <a:buSzPct val="100000"/>
            </a:pPr>
            <a:r>
              <a:rPr lang="en-GB" dirty="0">
                <a:highlight>
                  <a:srgbClr val="FFFF00"/>
                </a:highlight>
                <a:latin typeface="Consolas" panose="020B0609020204030204" pitchFamily="49" charset="0"/>
              </a:rPr>
              <a:t>     ]);;</a:t>
            </a:r>
          </a:p>
          <a:p>
            <a:pPr marL="91440" lvl="1" indent="-91440">
              <a:spcBef>
                <a:spcPts val="1200"/>
              </a:spcBef>
              <a:spcAft>
                <a:spcPts val="200"/>
              </a:spcAft>
              <a:buClr>
                <a:schemeClr val="accent1"/>
              </a:buClr>
              <a:buSzPct val="100000"/>
              <a:buFont typeface="Calibri" panose="020F0502020204030204" pitchFamily="34" charset="0"/>
              <a:buChar char=" "/>
            </a:pPr>
            <a:r>
              <a:rPr lang="en-GB" sz="2000" dirty="0"/>
              <a:t>Check this out database to make sure we have the data in the pivot table.</a:t>
            </a:r>
          </a:p>
        </p:txBody>
      </p:sp>
    </p:spTree>
    <p:extLst>
      <p:ext uri="{BB962C8B-B14F-4D97-AF65-F5344CB8AC3E}">
        <p14:creationId xmlns:p14="http://schemas.microsoft.com/office/powerpoint/2010/main" val="3526396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9DABD-D9E8-B04E-52FD-0A9CD5601588}"/>
              </a:ext>
            </a:extLst>
          </p:cNvPr>
          <p:cNvSpPr>
            <a:spLocks noGrp="1"/>
          </p:cNvSpPr>
          <p:nvPr>
            <p:ph type="ftr" sz="quarter" idx="11"/>
          </p:nvPr>
        </p:nvSpPr>
        <p:spPr/>
        <p:txBody>
          <a:bodyPr/>
          <a:lstStyle/>
          <a:p>
            <a:r>
              <a:rPr lang="en-US" dirty="0"/>
              <a:t>LARAVEL TRAINING</a:t>
            </a:r>
          </a:p>
        </p:txBody>
      </p:sp>
      <p:sp>
        <p:nvSpPr>
          <p:cNvPr id="3" name="Slide Number Placeholder 2">
            <a:extLst>
              <a:ext uri="{FF2B5EF4-FFF2-40B4-BE49-F238E27FC236}">
                <a16:creationId xmlns:a16="http://schemas.microsoft.com/office/drawing/2014/main" id="{595D9366-9F4F-C5EB-6D39-CF93143FD63C}"/>
              </a:ext>
            </a:extLst>
          </p:cNvPr>
          <p:cNvSpPr>
            <a:spLocks noGrp="1"/>
          </p:cNvSpPr>
          <p:nvPr>
            <p:ph type="sldNum" sz="quarter" idx="12"/>
          </p:nvPr>
        </p:nvSpPr>
        <p:spPr/>
        <p:txBody>
          <a:bodyPr/>
          <a:lstStyle/>
          <a:p>
            <a:fld id="{3A98EE3D-8CD1-4C3F-BD1C-C98C9596463C}" type="slidenum">
              <a:rPr lang="en-US" smtClean="0"/>
              <a:t>7</a:t>
            </a:fld>
            <a:endParaRPr lang="en-US" dirty="0"/>
          </a:p>
        </p:txBody>
      </p:sp>
      <p:sp>
        <p:nvSpPr>
          <p:cNvPr id="9" name="Picture Placeholder 8">
            <a:extLst>
              <a:ext uri="{FF2B5EF4-FFF2-40B4-BE49-F238E27FC236}">
                <a16:creationId xmlns:a16="http://schemas.microsoft.com/office/drawing/2014/main" id="{D75E7A06-60F2-3901-AE8A-B20FC6A2E823}"/>
              </a:ext>
            </a:extLst>
          </p:cNvPr>
          <p:cNvSpPr>
            <a:spLocks noGrp="1"/>
          </p:cNvSpPr>
          <p:nvPr>
            <p:ph type="pic" sz="quarter" idx="13"/>
          </p:nvPr>
        </p:nvSpPr>
        <p:spPr/>
      </p:sp>
      <p:sp>
        <p:nvSpPr>
          <p:cNvPr id="5" name="Title 4">
            <a:extLst>
              <a:ext uri="{FF2B5EF4-FFF2-40B4-BE49-F238E27FC236}">
                <a16:creationId xmlns:a16="http://schemas.microsoft.com/office/drawing/2014/main" id="{B7F07710-3D6E-3EE4-EE18-69027DAC0F3C}"/>
              </a:ext>
            </a:extLst>
          </p:cNvPr>
          <p:cNvSpPr>
            <a:spLocks noGrp="1"/>
          </p:cNvSpPr>
          <p:nvPr>
            <p:ph type="title"/>
          </p:nvPr>
        </p:nvSpPr>
        <p:spPr/>
        <p:txBody>
          <a:bodyPr/>
          <a:lstStyle/>
          <a:p>
            <a:r>
              <a:rPr lang="en-US" dirty="0"/>
              <a:t>Eloquent Relationships</a:t>
            </a:r>
          </a:p>
        </p:txBody>
      </p:sp>
      <p:sp>
        <p:nvSpPr>
          <p:cNvPr id="6" name="Content Placeholder 5">
            <a:extLst>
              <a:ext uri="{FF2B5EF4-FFF2-40B4-BE49-F238E27FC236}">
                <a16:creationId xmlns:a16="http://schemas.microsoft.com/office/drawing/2014/main" id="{5E254A79-35B9-F5F9-13AF-B3CFFA7E51A4}"/>
              </a:ext>
            </a:extLst>
          </p:cNvPr>
          <p:cNvSpPr>
            <a:spLocks noGrp="1"/>
          </p:cNvSpPr>
          <p:nvPr>
            <p:ph sz="half" idx="1"/>
          </p:nvPr>
        </p:nvSpPr>
        <p:spPr/>
        <p:txBody>
          <a:bodyPr>
            <a:normAutofit/>
          </a:bodyPr>
          <a:lstStyle/>
          <a:p>
            <a:r>
              <a:rPr lang="en-GB" dirty="0"/>
              <a:t>Retrieving extra data in the pivot table…</a:t>
            </a:r>
          </a:p>
          <a:p>
            <a:pPr lvl="2"/>
            <a:r>
              <a:rPr lang="nb-NO" dirty="0">
                <a:latin typeface="Consolas" panose="020B0609020204030204" pitchFamily="49" charset="0"/>
              </a:rPr>
              <a:t>$user = User::first();</a:t>
            </a:r>
          </a:p>
          <a:p>
            <a:pPr lvl="2"/>
            <a:r>
              <a:rPr lang="nb-NO" dirty="0">
                <a:latin typeface="Consolas" panose="020B0609020204030204" pitchFamily="49" charset="0"/>
              </a:rPr>
              <a:t>    dd($user-&gt;roles);</a:t>
            </a:r>
            <a:endParaRPr lang="en-GB" dirty="0">
              <a:latin typeface="Consolas" panose="020B0609020204030204" pitchFamily="49" charset="0"/>
            </a:endParaRPr>
          </a:p>
          <a:p>
            <a:pPr marL="91440" lvl="1" indent="-91440">
              <a:spcBef>
                <a:spcPts val="1200"/>
              </a:spcBef>
              <a:spcAft>
                <a:spcPts val="200"/>
              </a:spcAft>
              <a:buClr>
                <a:schemeClr val="accent1"/>
              </a:buClr>
              <a:buSzPct val="100000"/>
              <a:buFont typeface="Calibri" panose="020F0502020204030204" pitchFamily="34" charset="0"/>
              <a:buChar char=" "/>
            </a:pPr>
            <a:r>
              <a:rPr lang="en-GB" sz="2000" dirty="0"/>
              <a:t>We don’t find the extra field in data set returned … </a:t>
            </a:r>
          </a:p>
          <a:p>
            <a:pPr marL="91440" lvl="1" indent="-91440">
              <a:spcBef>
                <a:spcPts val="1200"/>
              </a:spcBef>
              <a:spcAft>
                <a:spcPts val="200"/>
              </a:spcAft>
              <a:buClr>
                <a:schemeClr val="accent1"/>
              </a:buClr>
              <a:buSzPct val="100000"/>
              <a:buFont typeface="Calibri" panose="020F0502020204030204" pitchFamily="34" charset="0"/>
              <a:buChar char=" "/>
            </a:pPr>
            <a:r>
              <a:rPr lang="en-GB" sz="2000" dirty="0"/>
              <a:t>Let us get single record from the collection using first(), we get a single instance retuned</a:t>
            </a:r>
          </a:p>
          <a:p>
            <a:pPr marL="91440" lvl="1" indent="-91440">
              <a:spcBef>
                <a:spcPts val="1200"/>
              </a:spcBef>
              <a:spcAft>
                <a:spcPts val="200"/>
              </a:spcAft>
              <a:buClr>
                <a:schemeClr val="accent1"/>
              </a:buClr>
              <a:buSzPct val="100000"/>
              <a:buFont typeface="Calibri" panose="020F0502020204030204" pitchFamily="34" charset="0"/>
              <a:buChar char=" "/>
            </a:pPr>
            <a:r>
              <a:rPr lang="en-GB" sz="2000" dirty="0"/>
              <a:t>If you use the pivot keyword like so, we get to see the pivot data  …</a:t>
            </a:r>
            <a:endParaRPr lang="en-GB" sz="1600" dirty="0"/>
          </a:p>
          <a:p>
            <a:pPr marL="274320" lvl="2" indent="-91440">
              <a:spcBef>
                <a:spcPts val="1200"/>
              </a:spcBef>
              <a:spcAft>
                <a:spcPts val="200"/>
              </a:spcAft>
              <a:buClr>
                <a:schemeClr val="accent1"/>
              </a:buClr>
              <a:buSzPct val="100000"/>
              <a:buFont typeface="Calibri" panose="020F0502020204030204" pitchFamily="34" charset="0"/>
              <a:buChar char=" "/>
            </a:pPr>
            <a:r>
              <a:rPr lang="en-GB" sz="1600" dirty="0">
                <a:latin typeface="Consolas" panose="020B0609020204030204" pitchFamily="49" charset="0"/>
              </a:rPr>
              <a:t>dd($user-&gt;roles-&gt;first()-&gt;pivot-&gt;name);</a:t>
            </a:r>
          </a:p>
          <a:p>
            <a:pPr marL="91440" lvl="1" indent="-91440">
              <a:spcBef>
                <a:spcPts val="1200"/>
              </a:spcBef>
              <a:spcAft>
                <a:spcPts val="200"/>
              </a:spcAft>
              <a:buClr>
                <a:schemeClr val="accent1"/>
              </a:buClr>
              <a:buSzPct val="100000"/>
              <a:buFont typeface="Calibri" panose="020F0502020204030204" pitchFamily="34" charset="0"/>
              <a:buChar char=" "/>
            </a:pPr>
            <a:r>
              <a:rPr lang="en-GB" sz="2000" dirty="0"/>
              <a:t>Still we don’t get to see our data …</a:t>
            </a:r>
          </a:p>
        </p:txBody>
      </p:sp>
    </p:spTree>
    <p:extLst>
      <p:ext uri="{BB962C8B-B14F-4D97-AF65-F5344CB8AC3E}">
        <p14:creationId xmlns:p14="http://schemas.microsoft.com/office/powerpoint/2010/main" val="1231723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9DABD-D9E8-B04E-52FD-0A9CD5601588}"/>
              </a:ext>
            </a:extLst>
          </p:cNvPr>
          <p:cNvSpPr>
            <a:spLocks noGrp="1"/>
          </p:cNvSpPr>
          <p:nvPr>
            <p:ph type="ftr" sz="quarter" idx="11"/>
          </p:nvPr>
        </p:nvSpPr>
        <p:spPr/>
        <p:txBody>
          <a:bodyPr/>
          <a:lstStyle/>
          <a:p>
            <a:r>
              <a:rPr lang="en-US" dirty="0"/>
              <a:t>LARAVEL TRAINING</a:t>
            </a:r>
          </a:p>
        </p:txBody>
      </p:sp>
      <p:sp>
        <p:nvSpPr>
          <p:cNvPr id="3" name="Slide Number Placeholder 2">
            <a:extLst>
              <a:ext uri="{FF2B5EF4-FFF2-40B4-BE49-F238E27FC236}">
                <a16:creationId xmlns:a16="http://schemas.microsoft.com/office/drawing/2014/main" id="{595D9366-9F4F-C5EB-6D39-CF93143FD63C}"/>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9" name="Picture Placeholder 8">
            <a:extLst>
              <a:ext uri="{FF2B5EF4-FFF2-40B4-BE49-F238E27FC236}">
                <a16:creationId xmlns:a16="http://schemas.microsoft.com/office/drawing/2014/main" id="{D75E7A06-60F2-3901-AE8A-B20FC6A2E823}"/>
              </a:ext>
            </a:extLst>
          </p:cNvPr>
          <p:cNvSpPr>
            <a:spLocks noGrp="1"/>
          </p:cNvSpPr>
          <p:nvPr>
            <p:ph type="pic" sz="quarter" idx="13"/>
          </p:nvPr>
        </p:nvSpPr>
        <p:spPr/>
      </p:sp>
      <p:sp>
        <p:nvSpPr>
          <p:cNvPr id="5" name="Title 4">
            <a:extLst>
              <a:ext uri="{FF2B5EF4-FFF2-40B4-BE49-F238E27FC236}">
                <a16:creationId xmlns:a16="http://schemas.microsoft.com/office/drawing/2014/main" id="{B7F07710-3D6E-3EE4-EE18-69027DAC0F3C}"/>
              </a:ext>
            </a:extLst>
          </p:cNvPr>
          <p:cNvSpPr>
            <a:spLocks noGrp="1"/>
          </p:cNvSpPr>
          <p:nvPr>
            <p:ph type="title"/>
          </p:nvPr>
        </p:nvSpPr>
        <p:spPr/>
        <p:txBody>
          <a:bodyPr/>
          <a:lstStyle/>
          <a:p>
            <a:r>
              <a:rPr lang="en-US" dirty="0"/>
              <a:t>Eloquent Relationships</a:t>
            </a:r>
          </a:p>
        </p:txBody>
      </p:sp>
      <p:sp>
        <p:nvSpPr>
          <p:cNvPr id="6" name="Content Placeholder 5">
            <a:extLst>
              <a:ext uri="{FF2B5EF4-FFF2-40B4-BE49-F238E27FC236}">
                <a16:creationId xmlns:a16="http://schemas.microsoft.com/office/drawing/2014/main" id="{5E254A79-35B9-F5F9-13AF-B3CFFA7E51A4}"/>
              </a:ext>
            </a:extLst>
          </p:cNvPr>
          <p:cNvSpPr>
            <a:spLocks noGrp="1"/>
          </p:cNvSpPr>
          <p:nvPr>
            <p:ph sz="half" idx="1"/>
          </p:nvPr>
        </p:nvSpPr>
        <p:spPr/>
        <p:txBody>
          <a:bodyPr>
            <a:normAutofit/>
          </a:bodyPr>
          <a:lstStyle/>
          <a:p>
            <a:r>
              <a:rPr lang="en-GB" dirty="0"/>
              <a:t>Retrieving extra data in the pivot table…</a:t>
            </a:r>
          </a:p>
          <a:p>
            <a:r>
              <a:rPr lang="en-GB" sz="2000" dirty="0"/>
              <a:t>The way to make Laravel know of the extra dat</a:t>
            </a:r>
            <a:r>
              <a:rPr lang="en-GB" dirty="0"/>
              <a:t>a is via the definition in the model …</a:t>
            </a:r>
            <a:br>
              <a:rPr lang="en-GB" dirty="0"/>
            </a:br>
            <a:endParaRPr lang="en-GB" dirty="0"/>
          </a:p>
          <a:p>
            <a:pPr lvl="1"/>
            <a:r>
              <a:rPr lang="en-GB" dirty="0">
                <a:latin typeface="Consolas" panose="020B0609020204030204" pitchFamily="49" charset="0"/>
              </a:rPr>
              <a:t>return $this-&gt;</a:t>
            </a:r>
            <a:r>
              <a:rPr lang="en-GB" dirty="0" err="1">
                <a:latin typeface="Consolas" panose="020B0609020204030204" pitchFamily="49" charset="0"/>
              </a:rPr>
              <a:t>belongsToMany</a:t>
            </a:r>
            <a:r>
              <a:rPr lang="en-GB" dirty="0">
                <a:latin typeface="Consolas" panose="020B0609020204030204" pitchFamily="49" charset="0"/>
              </a:rPr>
              <a:t>(\App\Models\User::class)-&gt;</a:t>
            </a:r>
            <a:r>
              <a:rPr lang="en-GB" dirty="0" err="1">
                <a:highlight>
                  <a:srgbClr val="FFFF00"/>
                </a:highlight>
                <a:latin typeface="Consolas" panose="020B0609020204030204" pitchFamily="49" charset="0"/>
              </a:rPr>
              <a:t>withPivot</a:t>
            </a:r>
            <a:r>
              <a:rPr lang="en-GB" dirty="0">
                <a:highlight>
                  <a:srgbClr val="FFFF00"/>
                </a:highlight>
                <a:latin typeface="Consolas" panose="020B0609020204030204" pitchFamily="49" charset="0"/>
              </a:rPr>
              <a:t>(['name'])</a:t>
            </a:r>
            <a:r>
              <a:rPr lang="en-GB" dirty="0">
                <a:latin typeface="Consolas" panose="020B0609020204030204" pitchFamily="49" charset="0"/>
              </a:rPr>
              <a:t>-&gt;</a:t>
            </a:r>
            <a:r>
              <a:rPr lang="en-GB" dirty="0" err="1">
                <a:latin typeface="Consolas" panose="020B0609020204030204" pitchFamily="49" charset="0"/>
              </a:rPr>
              <a:t>withTimestamps</a:t>
            </a:r>
            <a:r>
              <a:rPr lang="en-GB" dirty="0">
                <a:latin typeface="Consolas" panose="020B0609020204030204" pitchFamily="49" charset="0"/>
              </a:rPr>
              <a:t>();</a:t>
            </a:r>
          </a:p>
          <a:p>
            <a:pPr lvl="1"/>
            <a:endParaRPr lang="en-GB" dirty="0">
              <a:latin typeface="Consolas" panose="020B0609020204030204" pitchFamily="49" charset="0"/>
            </a:endParaRPr>
          </a:p>
          <a:p>
            <a:pPr lvl="1"/>
            <a:r>
              <a:rPr lang="en-GB" dirty="0">
                <a:latin typeface="Consolas" panose="020B0609020204030204" pitchFamily="49" charset="0"/>
              </a:rPr>
              <a:t>return $this-&gt;</a:t>
            </a:r>
            <a:r>
              <a:rPr lang="en-GB" dirty="0" err="1">
                <a:latin typeface="Consolas" panose="020B0609020204030204" pitchFamily="49" charset="0"/>
              </a:rPr>
              <a:t>belongsToMany</a:t>
            </a:r>
            <a:r>
              <a:rPr lang="en-GB" dirty="0">
                <a:latin typeface="Consolas" panose="020B0609020204030204" pitchFamily="49" charset="0"/>
              </a:rPr>
              <a:t>(\App\Models\Role::class)-&gt;</a:t>
            </a:r>
            <a:r>
              <a:rPr lang="en-GB" dirty="0" err="1">
                <a:highlight>
                  <a:srgbClr val="FFFF00"/>
                </a:highlight>
                <a:latin typeface="Consolas" panose="020B0609020204030204" pitchFamily="49" charset="0"/>
              </a:rPr>
              <a:t>withPivot</a:t>
            </a:r>
            <a:r>
              <a:rPr lang="en-GB" dirty="0">
                <a:highlight>
                  <a:srgbClr val="FFFF00"/>
                </a:highlight>
                <a:latin typeface="Consolas" panose="020B0609020204030204" pitchFamily="49" charset="0"/>
              </a:rPr>
              <a:t>(['name'])</a:t>
            </a:r>
            <a:r>
              <a:rPr lang="en-GB" dirty="0">
                <a:latin typeface="Consolas" panose="020B0609020204030204" pitchFamily="49" charset="0"/>
              </a:rPr>
              <a:t>-&gt;</a:t>
            </a:r>
            <a:r>
              <a:rPr lang="en-GB" dirty="0" err="1">
                <a:latin typeface="Consolas" panose="020B0609020204030204" pitchFamily="49" charset="0"/>
              </a:rPr>
              <a:t>withTimestamps</a:t>
            </a:r>
            <a:r>
              <a:rPr lang="en-GB" dirty="0">
                <a:latin typeface="Consolas" panose="020B0609020204030204" pitchFamily="49" charset="0"/>
              </a:rPr>
              <a:t>();</a:t>
            </a:r>
          </a:p>
          <a:p>
            <a:pPr marL="91440" lvl="1" indent="-91440">
              <a:spcBef>
                <a:spcPts val="1200"/>
              </a:spcBef>
              <a:spcAft>
                <a:spcPts val="200"/>
              </a:spcAft>
              <a:buClr>
                <a:schemeClr val="accent1"/>
              </a:buClr>
              <a:buSzPct val="100000"/>
              <a:buFont typeface="Calibri" panose="020F0502020204030204" pitchFamily="34" charset="0"/>
              <a:buChar char=" "/>
            </a:pPr>
            <a:r>
              <a:rPr lang="en-GB" sz="2000" dirty="0"/>
              <a:t>And now we should see the extra data …</a:t>
            </a:r>
          </a:p>
          <a:p>
            <a:pPr marL="91440" lvl="1" indent="-91440">
              <a:spcBef>
                <a:spcPts val="1200"/>
              </a:spcBef>
              <a:spcAft>
                <a:spcPts val="200"/>
              </a:spcAft>
              <a:buClr>
                <a:schemeClr val="accent1"/>
              </a:buClr>
              <a:buSzPct val="100000"/>
              <a:buFont typeface="Calibri" panose="020F0502020204030204" pitchFamily="34" charset="0"/>
              <a:buChar char=" "/>
            </a:pPr>
            <a:r>
              <a:rPr lang="en-GB" sz="2000" dirty="0"/>
              <a:t>Check it out in the browser</a:t>
            </a:r>
          </a:p>
        </p:txBody>
      </p:sp>
    </p:spTree>
    <p:extLst>
      <p:ext uri="{BB962C8B-B14F-4D97-AF65-F5344CB8AC3E}">
        <p14:creationId xmlns:p14="http://schemas.microsoft.com/office/powerpoint/2010/main" val="1168720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9DABD-D9E8-B04E-52FD-0A9CD5601588}"/>
              </a:ext>
            </a:extLst>
          </p:cNvPr>
          <p:cNvSpPr>
            <a:spLocks noGrp="1"/>
          </p:cNvSpPr>
          <p:nvPr>
            <p:ph type="ftr" sz="quarter" idx="11"/>
          </p:nvPr>
        </p:nvSpPr>
        <p:spPr/>
        <p:txBody>
          <a:bodyPr/>
          <a:lstStyle/>
          <a:p>
            <a:r>
              <a:rPr lang="en-US" dirty="0"/>
              <a:t>LARAVEL TRAINING</a:t>
            </a:r>
          </a:p>
        </p:txBody>
      </p:sp>
      <p:sp>
        <p:nvSpPr>
          <p:cNvPr id="3" name="Slide Number Placeholder 2">
            <a:extLst>
              <a:ext uri="{FF2B5EF4-FFF2-40B4-BE49-F238E27FC236}">
                <a16:creationId xmlns:a16="http://schemas.microsoft.com/office/drawing/2014/main" id="{595D9366-9F4F-C5EB-6D39-CF93143FD63C}"/>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9" name="Picture Placeholder 8">
            <a:extLst>
              <a:ext uri="{FF2B5EF4-FFF2-40B4-BE49-F238E27FC236}">
                <a16:creationId xmlns:a16="http://schemas.microsoft.com/office/drawing/2014/main" id="{D75E7A06-60F2-3901-AE8A-B20FC6A2E823}"/>
              </a:ext>
            </a:extLst>
          </p:cNvPr>
          <p:cNvSpPr>
            <a:spLocks noGrp="1"/>
          </p:cNvSpPr>
          <p:nvPr>
            <p:ph type="pic" sz="quarter" idx="13"/>
          </p:nvPr>
        </p:nvSpPr>
        <p:spPr/>
      </p:sp>
      <p:sp>
        <p:nvSpPr>
          <p:cNvPr id="5" name="Title 4">
            <a:extLst>
              <a:ext uri="{FF2B5EF4-FFF2-40B4-BE49-F238E27FC236}">
                <a16:creationId xmlns:a16="http://schemas.microsoft.com/office/drawing/2014/main" id="{B7F07710-3D6E-3EE4-EE18-69027DAC0F3C}"/>
              </a:ext>
            </a:extLst>
          </p:cNvPr>
          <p:cNvSpPr>
            <a:spLocks noGrp="1"/>
          </p:cNvSpPr>
          <p:nvPr>
            <p:ph type="title"/>
          </p:nvPr>
        </p:nvSpPr>
        <p:spPr/>
        <p:txBody>
          <a:bodyPr/>
          <a:lstStyle/>
          <a:p>
            <a:r>
              <a:rPr lang="en-US" dirty="0"/>
              <a:t>Eloquent Relationships</a:t>
            </a:r>
          </a:p>
        </p:txBody>
      </p:sp>
      <p:sp>
        <p:nvSpPr>
          <p:cNvPr id="6" name="Content Placeholder 5">
            <a:extLst>
              <a:ext uri="{FF2B5EF4-FFF2-40B4-BE49-F238E27FC236}">
                <a16:creationId xmlns:a16="http://schemas.microsoft.com/office/drawing/2014/main" id="{5E254A79-35B9-F5F9-13AF-B3CFFA7E51A4}"/>
              </a:ext>
            </a:extLst>
          </p:cNvPr>
          <p:cNvSpPr>
            <a:spLocks noGrp="1"/>
          </p:cNvSpPr>
          <p:nvPr>
            <p:ph sz="half" idx="1"/>
          </p:nvPr>
        </p:nvSpPr>
        <p:spPr/>
        <p:txBody>
          <a:bodyPr>
            <a:normAutofit/>
          </a:bodyPr>
          <a:lstStyle/>
          <a:p>
            <a:r>
              <a:rPr lang="en-GB" dirty="0"/>
              <a:t>To just target and return the name…</a:t>
            </a:r>
          </a:p>
          <a:p>
            <a:endParaRPr lang="en-GB" dirty="0"/>
          </a:p>
          <a:p>
            <a:pPr lvl="1"/>
            <a:r>
              <a:rPr lang="en-GB" dirty="0">
                <a:latin typeface="Consolas" panose="020B0609020204030204" pitchFamily="49" charset="0"/>
              </a:rPr>
              <a:t>$user = User::first();</a:t>
            </a:r>
          </a:p>
          <a:p>
            <a:pPr lvl="1"/>
            <a:r>
              <a:rPr lang="en-GB" dirty="0">
                <a:latin typeface="Consolas" panose="020B0609020204030204" pitchFamily="49" charset="0"/>
              </a:rPr>
              <a:t>dd($user-&gt;roles-&gt;first()-&gt;pivot-&gt;name);</a:t>
            </a:r>
          </a:p>
          <a:p>
            <a:pPr marL="91440" lvl="1" indent="-91440">
              <a:spcBef>
                <a:spcPts val="1200"/>
              </a:spcBef>
              <a:spcAft>
                <a:spcPts val="200"/>
              </a:spcAft>
              <a:buClr>
                <a:schemeClr val="accent1"/>
              </a:buClr>
              <a:buSzPct val="100000"/>
              <a:buFont typeface="Calibri" panose="020F0502020204030204" pitchFamily="34" charset="0"/>
              <a:buChar char=" "/>
            </a:pPr>
            <a:r>
              <a:rPr lang="en-GB" sz="2000" dirty="0"/>
              <a:t>Only the name is returned now …</a:t>
            </a:r>
          </a:p>
          <a:p>
            <a:pPr marL="91440" lvl="1" indent="-91440">
              <a:spcBef>
                <a:spcPts val="1200"/>
              </a:spcBef>
              <a:spcAft>
                <a:spcPts val="200"/>
              </a:spcAft>
              <a:buClr>
                <a:schemeClr val="accent1"/>
              </a:buClr>
              <a:buSzPct val="100000"/>
              <a:buFont typeface="Calibri" panose="020F0502020204030204" pitchFamily="34" charset="0"/>
              <a:buChar char=" "/>
            </a:pPr>
            <a:r>
              <a:rPr lang="en-GB" sz="2000" dirty="0"/>
              <a:t>Check it out in the browser</a:t>
            </a:r>
          </a:p>
        </p:txBody>
      </p:sp>
    </p:spTree>
    <p:extLst>
      <p:ext uri="{BB962C8B-B14F-4D97-AF65-F5344CB8AC3E}">
        <p14:creationId xmlns:p14="http://schemas.microsoft.com/office/powerpoint/2010/main" val="878139033"/>
      </p:ext>
    </p:extLst>
  </p:cSld>
  <p:clrMapOvr>
    <a:masterClrMapping/>
  </p:clrMapOvr>
</p:sld>
</file>

<file path=ppt/theme/theme1.xml><?xml version="1.0" encoding="utf-8"?>
<a:theme xmlns:a="http://schemas.openxmlformats.org/drawingml/2006/main" name="RetrospectVTI">
  <a:themeElements>
    <a:clrScheme name="Custom 62">
      <a:dk1>
        <a:srgbClr val="000000"/>
      </a:dk1>
      <a:lt1>
        <a:srgbClr val="FFFFFF"/>
      </a:lt1>
      <a:dk2>
        <a:srgbClr val="322441"/>
      </a:dk2>
      <a:lt2>
        <a:srgbClr val="E8E8E2"/>
      </a:lt2>
      <a:accent1>
        <a:srgbClr val="3F3DE3"/>
      </a:accent1>
      <a:accent2>
        <a:srgbClr val="7229D2"/>
      </a:accent2>
      <a:accent3>
        <a:srgbClr val="C62FE1"/>
      </a:accent3>
      <a:accent4>
        <a:srgbClr val="CF1DA0"/>
      </a:accent4>
      <a:accent5>
        <a:srgbClr val="E12F68"/>
      </a:accent5>
      <a:accent6>
        <a:srgbClr val="CF2E1D"/>
      </a:accent6>
      <a:hlink>
        <a:srgbClr val="87882D"/>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lassic-Corporate_Teach a Course_02_Win32_MO - v3" id="{9EE2A5A3-E40E-40AC-9760-FB610F2897F3}" vid="{7FC277D3-686C-411B-BE49-3E65515A7D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18F16D9-EB65-4F11-9CD9-58377B437CF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A09386F-CDB5-4CE9-AE70-AE4E53A633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C65060F-1094-41F3-95E3-03DA10677C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Classic corporate teach a course slides</Template>
  <TotalTime>3763</TotalTime>
  <Words>907</Words>
  <Application>Microsoft Office PowerPoint</Application>
  <PresentationFormat>Widescreen</PresentationFormat>
  <Paragraphs>143</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Calibri Light</vt:lpstr>
      <vt:lpstr>Consolas</vt:lpstr>
      <vt:lpstr>Wingdings</vt:lpstr>
      <vt:lpstr>RetrospectVTI</vt:lpstr>
      <vt:lpstr>Laravel</vt:lpstr>
      <vt:lpstr>Last Session</vt:lpstr>
      <vt:lpstr>Session Topics</vt:lpstr>
      <vt:lpstr>Today’s learning</vt:lpstr>
      <vt:lpstr>Eloquent Relationships</vt:lpstr>
      <vt:lpstr>Eloquent Relationships</vt:lpstr>
      <vt:lpstr>Eloquent Relationships</vt:lpstr>
      <vt:lpstr>Eloquent Relationships</vt:lpstr>
      <vt:lpstr>Eloquent Relationships</vt:lpstr>
      <vt:lpstr>Eloquent Relationships</vt:lpstr>
      <vt:lpstr>Eloquent Relationships</vt:lpstr>
      <vt:lpstr>Eloquent Relationships</vt:lpstr>
      <vt:lpstr>Eloquent Relationships</vt:lpstr>
      <vt:lpstr>Eloquent Relationships</vt:lpstr>
      <vt:lpstr>Wrap-up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 a Course</dc:title>
  <dc:creator>Edward Edwards</dc:creator>
  <cp:lastModifiedBy>Edward Edwards</cp:lastModifiedBy>
  <cp:revision>230</cp:revision>
  <dcterms:created xsi:type="dcterms:W3CDTF">2022-06-09T00:16:26Z</dcterms:created>
  <dcterms:modified xsi:type="dcterms:W3CDTF">2022-07-01T05:13:57Z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