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4"/>
  </p:notesMasterIdLst>
  <p:handoutMasterIdLst>
    <p:handoutMasterId r:id="rId25"/>
  </p:handoutMasterIdLst>
  <p:sldIdLst>
    <p:sldId id="256" r:id="rId5"/>
    <p:sldId id="362" r:id="rId6"/>
    <p:sldId id="298" r:id="rId7"/>
    <p:sldId id="364" r:id="rId8"/>
    <p:sldId id="497" r:id="rId9"/>
    <p:sldId id="509" r:id="rId10"/>
    <p:sldId id="498" r:id="rId11"/>
    <p:sldId id="499" r:id="rId12"/>
    <p:sldId id="501" r:id="rId13"/>
    <p:sldId id="502" r:id="rId14"/>
    <p:sldId id="504" r:id="rId15"/>
    <p:sldId id="505" r:id="rId16"/>
    <p:sldId id="506" r:id="rId17"/>
    <p:sldId id="500" r:id="rId18"/>
    <p:sldId id="510" r:id="rId19"/>
    <p:sldId id="508" r:id="rId20"/>
    <p:sldId id="511" r:id="rId21"/>
    <p:sldId id="325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62"/>
            <p14:sldId id="298"/>
            <p14:sldId id="364"/>
            <p14:sldId id="497"/>
            <p14:sldId id="509"/>
            <p14:sldId id="498"/>
            <p14:sldId id="499"/>
            <p14:sldId id="501"/>
            <p14:sldId id="502"/>
            <p14:sldId id="504"/>
            <p14:sldId id="505"/>
            <p14:sldId id="506"/>
            <p14:sldId id="500"/>
            <p14:sldId id="510"/>
            <p14:sldId id="508"/>
            <p14:sldId id="511"/>
            <p14:sldId id="32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marL="339725" indent="-339725"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/>
            <a:t> </a:t>
          </a:r>
          <a:r>
            <a:rPr lang="en-US" dirty="0">
              <a:solidFill>
                <a:schemeClr val="tx1">
                  <a:alpha val="60000"/>
                </a:schemeClr>
              </a:solidFill>
            </a:rPr>
            <a:t>Image upload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/>
        <a:lstStyle/>
        <a:p>
          <a:pPr marL="339725" indent="-320040">
            <a:lnSpc>
              <a:spcPct val="100000"/>
            </a:lnSpc>
            <a:spcAft>
              <a:spcPts val="1000"/>
            </a:spcAft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Resize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609064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40138" y="862060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194593" y="609064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39725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2500" kern="1200" dirty="0"/>
            <a:t> </a:t>
          </a:r>
          <a:r>
            <a:rPr lang="en-US" sz="2500" kern="1200" dirty="0">
              <a:solidFill>
                <a:schemeClr val="tx1">
                  <a:alpha val="60000"/>
                </a:schemeClr>
              </a:solidFill>
            </a:rPr>
            <a:t>Image upload</a:t>
          </a:r>
        </a:p>
      </dsp:txBody>
      <dsp:txXfrm>
        <a:off x="1194593" y="609064"/>
        <a:ext cx="3655874" cy="1124426"/>
      </dsp:txXfrm>
    </dsp:sp>
    <dsp:sp modelId="{CD05AFB1-E184-456B-B0D2-9C36C4272D02}">
      <dsp:nvSpPr>
        <dsp:cNvPr id="0" name=""/>
        <dsp:cNvSpPr/>
      </dsp:nvSpPr>
      <dsp:spPr>
        <a:xfrm>
          <a:off x="0" y="2014597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40138" y="2267593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194593" y="2014597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20040" algn="l" defTabSz="111125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Resize</a:t>
          </a:r>
        </a:p>
      </dsp:txBody>
      <dsp:txXfrm>
        <a:off x="1194593" y="2014597"/>
        <a:ext cx="3655874" cy="112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07-Jul-2022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07-Jul-2022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07-Jul-2022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intervention_setup_provider.txt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nippet_used_instead_of_sometimes_validation.tx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Saving the Image</a:t>
            </a:r>
          </a:p>
          <a:p>
            <a:r>
              <a:rPr lang="en-GB" dirty="0"/>
              <a:t>We access the image in the request, </a:t>
            </a:r>
          </a:p>
          <a:p>
            <a:pPr lvl="1"/>
            <a:r>
              <a:rPr lang="en-GB" dirty="0"/>
              <a:t>image returns an instance of the uploaded file</a:t>
            </a:r>
          </a:p>
          <a:p>
            <a:pPr lvl="1"/>
            <a:r>
              <a:rPr lang="en-GB" dirty="0"/>
              <a:t>we store it inside an uploads directory, located under public folder.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private function </a:t>
            </a:r>
            <a:r>
              <a:rPr lang="en-GB" dirty="0" err="1">
                <a:latin typeface="Consolas" panose="020B0609020204030204" pitchFamily="49" charset="0"/>
              </a:rPr>
              <a:t>storeImage</a:t>
            </a:r>
            <a:r>
              <a:rPr lang="en-GB" dirty="0">
                <a:latin typeface="Consolas" panose="020B0609020204030204" pitchFamily="49" charset="0"/>
              </a:rPr>
              <a:t>($customer)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if(request()-&gt;has('image')){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    $customer-&gt;update([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        'image'=&gt; request()-&gt;image-&gt;store('uploads', 'public'),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    ]);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}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/>
              <a:t>With that information we are going to update our customer…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49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Update Method</a:t>
            </a:r>
          </a:p>
          <a:p>
            <a:pPr lvl="1"/>
            <a:r>
              <a:rPr lang="en-GB" dirty="0"/>
              <a:t>The directive to store image …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$this-&gt;</a:t>
            </a:r>
            <a:r>
              <a:rPr lang="en-GB" dirty="0" err="1">
                <a:latin typeface="Consolas" panose="020B0609020204030204" pitchFamily="49" charset="0"/>
              </a:rPr>
              <a:t>storeImage</a:t>
            </a:r>
            <a:r>
              <a:rPr lang="en-GB" dirty="0">
                <a:latin typeface="Consolas" panose="020B0609020204030204" pitchFamily="49" charset="0"/>
              </a:rPr>
              <a:t>($customer);</a:t>
            </a:r>
          </a:p>
          <a:p>
            <a:pPr lvl="1"/>
            <a:r>
              <a:rPr lang="en-GB" dirty="0"/>
              <a:t>… has to copied to the update method as well.</a:t>
            </a:r>
          </a:p>
          <a:p>
            <a:r>
              <a:rPr lang="en-GB" dirty="0"/>
              <a:t>If we recall our previous exercise, out update method also needs to be able to update an image.</a:t>
            </a:r>
          </a:p>
          <a:p>
            <a:r>
              <a:rPr lang="en-GB" dirty="0"/>
              <a:t>What happens if we try to add a customer …</a:t>
            </a:r>
          </a:p>
        </p:txBody>
      </p:sp>
    </p:spTree>
    <p:extLst>
      <p:ext uri="{BB962C8B-B14F-4D97-AF65-F5344CB8AC3E}">
        <p14:creationId xmlns:p14="http://schemas.microsoft.com/office/powerpoint/2010/main" val="348530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we explore our uploads folder under public folder inside storage/app, we see our image.</a:t>
            </a:r>
          </a:p>
          <a:p>
            <a:r>
              <a:rPr lang="en-GB" dirty="0"/>
              <a:t>So our upload have been successful. </a:t>
            </a:r>
          </a:p>
          <a:p>
            <a:r>
              <a:rPr lang="en-GB" dirty="0"/>
              <a:t>The storage directory is not accessible to the public, in fact the public directory is the one that is accessible to the public.</a:t>
            </a:r>
          </a:p>
          <a:p>
            <a:r>
              <a:rPr lang="en-GB" dirty="0"/>
              <a:t>How can the image in  storage be made available in the public folder?</a:t>
            </a:r>
          </a:p>
          <a:p>
            <a:r>
              <a:rPr lang="en-GB" dirty="0"/>
              <a:t>The command to create a symbolic link in the public folder is 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php</a:t>
            </a:r>
            <a:r>
              <a:rPr lang="en-GB" dirty="0">
                <a:latin typeface="Consolas" panose="020B0609020204030204" pitchFamily="49" charset="0"/>
              </a:rPr>
              <a:t> artisan </a:t>
            </a:r>
            <a:r>
              <a:rPr lang="en-GB" dirty="0" err="1">
                <a:latin typeface="Consolas" panose="020B0609020204030204" pitchFamily="49" charset="0"/>
              </a:rPr>
              <a:t>storage:link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if we browse the public folder we should see the exact same file under it</a:t>
            </a:r>
          </a:p>
        </p:txBody>
      </p:sp>
    </p:spTree>
    <p:extLst>
      <p:ext uri="{BB962C8B-B14F-4D97-AF65-F5344CB8AC3E}">
        <p14:creationId xmlns:p14="http://schemas.microsoft.com/office/powerpoint/2010/main" val="154151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Update our view to show the uploaded image</a:t>
            </a:r>
          </a:p>
          <a:p>
            <a:r>
              <a:rPr lang="en-GB" dirty="0"/>
              <a:t>Bear in mind we will show the image only if there is an image, which is optional.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@if ($customer-&gt;image)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&lt;div class="row"&gt;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&lt;div class="row col-6"&gt;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&lt;</a:t>
            </a:r>
            <a:r>
              <a:rPr lang="en-GB" dirty="0" err="1">
                <a:latin typeface="Consolas" panose="020B0609020204030204" pitchFamily="49" charset="0"/>
              </a:rPr>
              <a:t>img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="{{asset('storage/'.$customer-&gt;image)}}" alt="" class="</a:t>
            </a:r>
            <a:r>
              <a:rPr lang="en-GB" dirty="0" err="1">
                <a:latin typeface="Consolas" panose="020B0609020204030204" pitchFamily="49" charset="0"/>
              </a:rPr>
              <a:t>img</a:t>
            </a:r>
            <a:r>
              <a:rPr lang="en-GB" dirty="0">
                <a:latin typeface="Consolas" panose="020B0609020204030204" pitchFamily="49" charset="0"/>
              </a:rPr>
              <a:t>-thumbnail" 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&lt;/div&gt;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&lt;/div&gt;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@endif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39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 and Resizing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Resizing image</a:t>
            </a:r>
          </a:p>
          <a:p>
            <a:r>
              <a:rPr lang="en-GB" dirty="0"/>
              <a:t>Using a package to resize the image.</a:t>
            </a:r>
          </a:p>
          <a:p>
            <a:r>
              <a:rPr lang="en-GB" dirty="0"/>
              <a:t>What if a user uploads a particularly large file that needs resizing to fit our scree space?</a:t>
            </a:r>
          </a:p>
          <a:p>
            <a:r>
              <a:rPr lang="en-GB" dirty="0"/>
              <a:t>For image manipulation we are going to use a library called “intervention image”</a:t>
            </a:r>
          </a:p>
          <a:p>
            <a:pPr lvl="1"/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composer require intervention/image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5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intervention/image library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order to use the image intervention package in Laravel</a:t>
            </a:r>
          </a:p>
          <a:p>
            <a:pPr lvl="1"/>
            <a:r>
              <a:rPr lang="en-GB" dirty="0"/>
              <a:t>you make sure to inject the package classes into the providers and aliases arrays. </a:t>
            </a:r>
          </a:p>
          <a:p>
            <a:pPr lvl="1"/>
            <a:r>
              <a:rPr lang="en-GB" dirty="0"/>
              <a:t>Find the providers in </a:t>
            </a:r>
            <a:r>
              <a:rPr lang="en-GB" dirty="0">
                <a:highlight>
                  <a:srgbClr val="FFFF00"/>
                </a:highlight>
              </a:rPr>
              <a:t>config</a:t>
            </a:r>
            <a:r>
              <a:rPr lang="en-GB" dirty="0"/>
              <a:t> &gt;&gt; </a:t>
            </a:r>
            <a:r>
              <a:rPr lang="en-GB" dirty="0" err="1"/>
              <a:t>app.php</a:t>
            </a:r>
            <a:r>
              <a:rPr lang="en-GB" dirty="0"/>
              <a:t> file and </a:t>
            </a:r>
            <a:r>
              <a:rPr lang="en-GB" dirty="0">
                <a:hlinkClick r:id="rId2" action="ppaction://hlinkfile"/>
              </a:rPr>
              <a:t>register</a:t>
            </a:r>
            <a:r>
              <a:rPr lang="en-GB" dirty="0"/>
              <a:t> the </a:t>
            </a:r>
            <a:r>
              <a:rPr lang="en-GB" dirty="0" err="1"/>
              <a:t>ImageServiceProvider</a:t>
            </a:r>
            <a:r>
              <a:rPr lang="en-GB" dirty="0"/>
              <a:t> and, register aliases and provider in </a:t>
            </a:r>
            <a:r>
              <a:rPr lang="en-GB" dirty="0" err="1"/>
              <a:t>app.php</a:t>
            </a:r>
            <a:r>
              <a:rPr lang="en-GB" dirty="0"/>
              <a:t>, which is located inside </a:t>
            </a:r>
            <a:r>
              <a:rPr lang="en-GB" dirty="0">
                <a:highlight>
                  <a:srgbClr val="FFFF00"/>
                </a:highlight>
              </a:rPr>
              <a:t>config directory</a:t>
            </a:r>
            <a:br>
              <a:rPr lang="en-GB" dirty="0">
                <a:highlight>
                  <a:srgbClr val="FFFF00"/>
                </a:highlight>
              </a:rPr>
            </a:br>
            <a:endParaRPr lang="en-GB" dirty="0">
              <a:highlight>
                <a:srgbClr val="FFFF00"/>
              </a:highlight>
            </a:endParaRPr>
          </a:p>
          <a:p>
            <a:r>
              <a:rPr lang="en-GB" dirty="0">
                <a:latin typeface="Consolas" panose="020B0609020204030204" pitchFamily="49" charset="0"/>
              </a:rPr>
              <a:t>Intervention\Image\</a:t>
            </a:r>
            <a:r>
              <a:rPr lang="en-GB" dirty="0" err="1">
                <a:latin typeface="Consolas" panose="020B0609020204030204" pitchFamily="49" charset="0"/>
              </a:rPr>
              <a:t>ImageServiceProvider</a:t>
            </a:r>
            <a:r>
              <a:rPr lang="en-GB" dirty="0">
                <a:latin typeface="Consolas" panose="020B0609020204030204" pitchFamily="49" charset="0"/>
              </a:rPr>
              <a:t>::class,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'aliases' =&gt; Facade::</a:t>
            </a:r>
            <a:r>
              <a:rPr lang="en-GB" dirty="0" err="1">
                <a:latin typeface="Consolas" panose="020B0609020204030204" pitchFamily="49" charset="0"/>
              </a:rPr>
              <a:t>defaultAliases</a:t>
            </a:r>
            <a:r>
              <a:rPr lang="en-GB" dirty="0">
                <a:latin typeface="Consolas" panose="020B0609020204030204" pitchFamily="49" charset="0"/>
              </a:rPr>
              <a:t>()-&gt;merge([</a:t>
            </a:r>
          </a:p>
          <a:p>
            <a:r>
              <a:rPr lang="en-GB" dirty="0">
                <a:latin typeface="Consolas" panose="020B0609020204030204" pitchFamily="49" charset="0"/>
              </a:rPr>
              <a:t>        'Image' =&gt; Intervention\Image\Facades\Image::class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8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 and Resizing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the intervention image manipulation class</a:t>
            </a:r>
          </a:p>
          <a:p>
            <a:r>
              <a:rPr lang="en-GB" dirty="0"/>
              <a:t>We will be calling the image class - from the one we just pulled in, and using that we get access to the make method, this method will take our image file and generate a class that has all the data for the image loaded for manipulating the image and saving it back. 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$image = Image::make(</a:t>
            </a:r>
            <a:r>
              <a:rPr lang="en-GB" dirty="0" err="1">
                <a:latin typeface="Consolas" panose="020B0609020204030204" pitchFamily="49" charset="0"/>
              </a:rPr>
              <a:t>public_path</a:t>
            </a:r>
            <a:r>
              <a:rPr lang="en-GB" dirty="0">
                <a:latin typeface="Consolas" panose="020B0609020204030204" pitchFamily="49" charset="0"/>
              </a:rPr>
              <a:t>('storage/'.$customer-&gt;image))-&gt;fit(300,300);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$image-&gt;save();</a:t>
            </a:r>
          </a:p>
          <a:p>
            <a:pPr lvl="1"/>
            <a:r>
              <a:rPr lang="en-GB" sz="2000" dirty="0"/>
              <a:t>Check it out in the browser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93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 and Resizing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Fit Vs Crop Intervention</a:t>
            </a:r>
          </a:p>
          <a:p>
            <a:r>
              <a:rPr lang="en-GB" dirty="0"/>
              <a:t>Don’t confuse fit with crop.  Fit will always generate an image that is the exact size that you are asking of it as opposed to crop.  </a:t>
            </a:r>
          </a:p>
          <a:p>
            <a:r>
              <a:rPr lang="en-GB" dirty="0"/>
              <a:t>To understand it better </a:t>
            </a:r>
          </a:p>
          <a:p>
            <a:r>
              <a:rPr lang="en-GB" dirty="0">
                <a:latin typeface="Consolas" panose="020B0609020204030204" pitchFamily="49" charset="0"/>
              </a:rPr>
              <a:t>$image = Image::make(</a:t>
            </a:r>
            <a:r>
              <a:rPr lang="en-GB" dirty="0" err="1">
                <a:latin typeface="Consolas" panose="020B0609020204030204" pitchFamily="49" charset="0"/>
              </a:rPr>
              <a:t>public_path</a:t>
            </a:r>
            <a:r>
              <a:rPr lang="en-GB" dirty="0">
                <a:latin typeface="Consolas" panose="020B0609020204030204" pitchFamily="49" charset="0"/>
              </a:rPr>
              <a:t>('storage/'.$customer-&gt;image))-&gt;fit(300,900);</a:t>
            </a:r>
          </a:p>
          <a:p>
            <a:r>
              <a:rPr lang="en-GB" dirty="0">
                <a:latin typeface="Consolas" panose="020B0609020204030204" pitchFamily="49" charset="0"/>
              </a:rPr>
              <a:t>$image = Image::make(</a:t>
            </a:r>
            <a:r>
              <a:rPr lang="en-GB" dirty="0" err="1">
                <a:latin typeface="Consolas" panose="020B0609020204030204" pitchFamily="49" charset="0"/>
              </a:rPr>
              <a:t>public_path</a:t>
            </a:r>
            <a:r>
              <a:rPr lang="en-GB" dirty="0">
                <a:latin typeface="Consolas" panose="020B0609020204030204" pitchFamily="49" charset="0"/>
              </a:rPr>
              <a:t>('storage/'.$customer-&gt;image))-&gt;crop(300,900);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64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got to know …</a:t>
            </a:r>
            <a:br>
              <a:rPr lang="en-GB" dirty="0"/>
            </a:br>
            <a:endParaRPr lang="en-GB" dirty="0"/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Policies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Image Resizing </a:t>
            </a:r>
            <a:r>
              <a:rPr lang="en-GB"/>
              <a:t>using Intervention</a:t>
            </a:r>
            <a:endParaRPr lang="en-GB" dirty="0"/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/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Questions.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GB" dirty="0"/>
              <a:t>Telescope</a:t>
            </a:r>
          </a:p>
          <a:p>
            <a:r>
              <a:rPr lang="en-GB" dirty="0"/>
              <a:t>Lazy vs Eager Loading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we covered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9589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738435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US" dirty="0"/>
              <a:t>How to upload and image to Laravel Application</a:t>
            </a:r>
          </a:p>
          <a:p>
            <a:r>
              <a:rPr lang="en-US" dirty="0"/>
              <a:t>Image Resize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When we complete today’s session, you will learn …</a:t>
            </a:r>
          </a:p>
        </p:txBody>
      </p:sp>
    </p:spTree>
    <p:extLst>
      <p:ext uri="{BB962C8B-B14F-4D97-AF65-F5344CB8AC3E}">
        <p14:creationId xmlns:p14="http://schemas.microsoft.com/office/powerpoint/2010/main" val="312221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is the first thing that we do to be able to upload image in our application?</a:t>
            </a:r>
          </a:p>
          <a:p>
            <a:r>
              <a:rPr lang="en-GB" sz="2000" dirty="0"/>
              <a:t>In order for forms to have files and upload a file we have to set an encryption type </a:t>
            </a:r>
          </a:p>
          <a:p>
            <a:r>
              <a:rPr lang="en-GB" sz="2000" dirty="0"/>
              <a:t>The Create Form for Customers 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&lt;form action="/customers" method="post" </a:t>
            </a:r>
            <a:r>
              <a:rPr lang="en-GB" sz="2000" dirty="0" err="1">
                <a:latin typeface="Consolas" panose="020B0609020204030204" pitchFamily="49" charset="0"/>
              </a:rPr>
              <a:t>enctype</a:t>
            </a:r>
            <a:r>
              <a:rPr lang="en-GB" sz="2000" dirty="0">
                <a:latin typeface="Consolas" panose="020B0609020204030204" pitchFamily="49" charset="0"/>
              </a:rPr>
              <a:t>="multipart/form-data"&gt;</a:t>
            </a:r>
          </a:p>
          <a:p>
            <a:r>
              <a:rPr lang="en-GB" sz="2000" dirty="0" err="1"/>
              <a:t>enctype</a:t>
            </a:r>
            <a:r>
              <a:rPr lang="en-GB" sz="2000" dirty="0"/>
              <a:t> is very important, if this is not added we wouldn’t be able to upload any files.</a:t>
            </a:r>
          </a:p>
          <a:p>
            <a:r>
              <a:rPr lang="en-GB" sz="2000" dirty="0"/>
              <a:t>The </a:t>
            </a:r>
            <a:r>
              <a:rPr lang="en-GB" sz="2000" dirty="0" err="1"/>
              <a:t>enctype</a:t>
            </a:r>
            <a:r>
              <a:rPr lang="en-GB" sz="2000" dirty="0"/>
              <a:t> to be set in the Edit Form too.</a:t>
            </a:r>
          </a:p>
        </p:txBody>
      </p:sp>
    </p:spTree>
    <p:extLst>
      <p:ext uri="{BB962C8B-B14F-4D97-AF65-F5344CB8AC3E}">
        <p14:creationId xmlns:p14="http://schemas.microsoft.com/office/powerpoint/2010/main" val="196816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Next we do need to change our migrations.  We need to be able to store these images with our customer resource.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Schema::create('customers', function (Blueprint $table)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…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$table-&gt;string('image')-&gt;nullable();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…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});</a:t>
            </a:r>
          </a:p>
          <a:p>
            <a:r>
              <a:rPr lang="en-GB" sz="2000" dirty="0"/>
              <a:t>An image file is not to be mandatory, in Laravel lingo the way you specify the field as optional is by adding the nullable tag. </a:t>
            </a:r>
          </a:p>
          <a:p>
            <a:r>
              <a:rPr lang="en-GB" dirty="0"/>
              <a:t>Since we have made a change in the table let us rung a migration.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php</a:t>
            </a:r>
            <a:r>
              <a:rPr lang="en-GB" dirty="0">
                <a:latin typeface="Consolas" panose="020B0609020204030204" pitchFamily="49" charset="0"/>
              </a:rPr>
              <a:t> artisan </a:t>
            </a:r>
            <a:r>
              <a:rPr lang="en-GB" dirty="0" err="1">
                <a:latin typeface="Consolas" panose="020B0609020204030204" pitchFamily="49" charset="0"/>
              </a:rPr>
              <a:t>migrate:refresh</a:t>
            </a:r>
            <a:r>
              <a:rPr lang="en-GB" dirty="0">
                <a:latin typeface="Consolas" panose="020B0609020204030204" pitchFamily="49" charset="0"/>
              </a:rPr>
              <a:t> --seed</a:t>
            </a:r>
          </a:p>
        </p:txBody>
      </p:sp>
    </p:spTree>
    <p:extLst>
      <p:ext uri="{BB962C8B-B14F-4D97-AF65-F5344CB8AC3E}">
        <p14:creationId xmlns:p14="http://schemas.microsoft.com/office/powerpoint/2010/main" val="13561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Form View will need to have a control for file upload</a:t>
            </a:r>
            <a:r>
              <a:rPr lang="en-GB" sz="2000" dirty="0"/>
              <a:t>. At the very end let us add new div tag for adding the image control …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&lt;div class="row mb-3"&gt;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&lt;label for="image" class="col-sm-2 col-form-label"&gt;Profile Image&lt;/label&gt;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&lt;div class="col-sm-10"&gt;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&lt;input type="file" name="image" id=""&gt;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{{$errors-&gt;first('image')}}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&lt;/div&gt;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&lt;/div&gt;</a:t>
            </a:r>
          </a:p>
          <a:p>
            <a:r>
              <a:rPr lang="en-GB" sz="2000" dirty="0"/>
              <a:t>Check it out in the browser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5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validation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return request()-&gt;validate([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'name' =&gt; 'required|min:3',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'email'=&gt; '</a:t>
            </a:r>
            <a:r>
              <a:rPr lang="en-GB" dirty="0" err="1">
                <a:latin typeface="Consolas" panose="020B0609020204030204" pitchFamily="49" charset="0"/>
              </a:rPr>
              <a:t>required|email</a:t>
            </a:r>
            <a:r>
              <a:rPr lang="en-GB" dirty="0">
                <a:latin typeface="Consolas" panose="020B0609020204030204" pitchFamily="49" charset="0"/>
              </a:rPr>
              <a:t>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'active'=&gt;'required',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</a:t>
            </a:r>
            <a:r>
              <a:rPr lang="en-GB" dirty="0" err="1">
                <a:latin typeface="Consolas" panose="020B0609020204030204" pitchFamily="49" charset="0"/>
              </a:rPr>
              <a:t>company_id</a:t>
            </a:r>
            <a:r>
              <a:rPr lang="en-GB" dirty="0">
                <a:latin typeface="Consolas" panose="020B0609020204030204" pitchFamily="49" charset="0"/>
              </a:rPr>
              <a:t>'=&gt;'required',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'image'=&gt; '</a:t>
            </a:r>
            <a:r>
              <a:rPr lang="en-GB" dirty="0">
                <a:latin typeface="Consolas" panose="020B0609020204030204" pitchFamily="49" charset="0"/>
                <a:hlinkClick r:id="rId2" action="ppaction://hlinkfile" tooltip="Code snippet used earlier in the absence of Laravel's validation rule &quot;sometimes&quot;"/>
              </a:rPr>
              <a:t>sometimes</a:t>
            </a:r>
            <a:r>
              <a:rPr lang="en-GB" dirty="0">
                <a:latin typeface="Consolas" panose="020B0609020204030204" pitchFamily="49" charset="0"/>
              </a:rPr>
              <a:t>|file|image|max:5000',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]);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/>
              <a:t>Let us do a “dump and die” request to see what is being returned 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5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an image to the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dd command among others returns us a class of the uploaded file.</a:t>
            </a:r>
          </a:p>
          <a:p>
            <a:pPr lvl="1"/>
            <a:r>
              <a:rPr lang="en-GB" dirty="0"/>
              <a:t>This class already has all the functionalities that we need to store that file in our system.</a:t>
            </a:r>
          </a:p>
          <a:p>
            <a:pPr lvl="1"/>
            <a:r>
              <a:rPr lang="en-GB" dirty="0"/>
              <a:t>Even if you wanted to save it to an external place like s3, that could be handled through the file system. </a:t>
            </a:r>
          </a:p>
          <a:p>
            <a:r>
              <a:rPr lang="en-GB" dirty="0"/>
              <a:t>We have to store our image.</a:t>
            </a:r>
          </a:p>
          <a:p>
            <a:pPr lvl="1"/>
            <a:r>
              <a:rPr lang="en-GB" dirty="0"/>
              <a:t>Let us add a new method-call here to a method that doesn’t exist yet.</a:t>
            </a:r>
          </a:p>
          <a:p>
            <a:pPr lvl="1"/>
            <a:r>
              <a:rPr lang="en-GB" dirty="0"/>
              <a:t>Store image is going to need a customer, so let us give it the customer.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$this-&gt;</a:t>
            </a:r>
            <a:r>
              <a:rPr lang="en-GB" dirty="0" err="1">
                <a:latin typeface="Consolas" panose="020B0609020204030204" pitchFamily="49" charset="0"/>
              </a:rPr>
              <a:t>storeImage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($customer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</a:rPr>
              <a:t>Let us create the store function …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96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4495</TotalTime>
  <Words>1275</Words>
  <Application>Microsoft Office PowerPoint</Application>
  <PresentationFormat>Widescreen</PresentationFormat>
  <Paragraphs>173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Consolas</vt:lpstr>
      <vt:lpstr>Wingdings</vt:lpstr>
      <vt:lpstr>RetrospectVTI</vt:lpstr>
      <vt:lpstr>Laravel</vt:lpstr>
      <vt:lpstr>Last Session</vt:lpstr>
      <vt:lpstr>Session Topics</vt:lpstr>
      <vt:lpstr>Today’s learning</vt:lpstr>
      <vt:lpstr>Uploading an image to the Application</vt:lpstr>
      <vt:lpstr>Uploading an image to the Application</vt:lpstr>
      <vt:lpstr>Uploading an image to the Application</vt:lpstr>
      <vt:lpstr>Uploading an image to the Application</vt:lpstr>
      <vt:lpstr>Uploading an image to the Application</vt:lpstr>
      <vt:lpstr>Uploading an image to the Application</vt:lpstr>
      <vt:lpstr>Uploading an image to the Application</vt:lpstr>
      <vt:lpstr>Uploading an image to the Application</vt:lpstr>
      <vt:lpstr>Uploading an image to the Application</vt:lpstr>
      <vt:lpstr>Cropping and Resizing</vt:lpstr>
      <vt:lpstr>Setting up intervention/image library</vt:lpstr>
      <vt:lpstr>Cropping and Resizing</vt:lpstr>
      <vt:lpstr>Cropping and Resizing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289</cp:revision>
  <dcterms:created xsi:type="dcterms:W3CDTF">2022-06-09T00:16:26Z</dcterms:created>
  <dcterms:modified xsi:type="dcterms:W3CDTF">2022-07-07T05:26:51Z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