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25" r:id="rId4"/>
  </p:sldMasterIdLst>
  <p:notesMasterIdLst>
    <p:notesMasterId r:id="rId35"/>
  </p:notesMasterIdLst>
  <p:handoutMasterIdLst>
    <p:handoutMasterId r:id="rId36"/>
  </p:handoutMasterIdLst>
  <p:sldIdLst>
    <p:sldId id="256" r:id="rId5"/>
    <p:sldId id="261" r:id="rId6"/>
    <p:sldId id="306" r:id="rId7"/>
    <p:sldId id="308" r:id="rId8"/>
    <p:sldId id="307" r:id="rId9"/>
    <p:sldId id="309" r:id="rId10"/>
    <p:sldId id="310" r:id="rId11"/>
    <p:sldId id="311" r:id="rId12"/>
    <p:sldId id="312" r:id="rId13"/>
    <p:sldId id="313" r:id="rId14"/>
    <p:sldId id="314" r:id="rId15"/>
    <p:sldId id="315" r:id="rId16"/>
    <p:sldId id="316" r:id="rId17"/>
    <p:sldId id="317" r:id="rId18"/>
    <p:sldId id="318" r:id="rId19"/>
    <p:sldId id="319" r:id="rId20"/>
    <p:sldId id="320" r:id="rId21"/>
    <p:sldId id="321" r:id="rId22"/>
    <p:sldId id="322" r:id="rId23"/>
    <p:sldId id="325" r:id="rId24"/>
    <p:sldId id="326" r:id="rId25"/>
    <p:sldId id="323" r:id="rId26"/>
    <p:sldId id="327" r:id="rId27"/>
    <p:sldId id="324" r:id="rId28"/>
    <p:sldId id="328" r:id="rId29"/>
    <p:sldId id="331" r:id="rId30"/>
    <p:sldId id="329" r:id="rId31"/>
    <p:sldId id="330" r:id="rId32"/>
    <p:sldId id="332" r:id="rId33"/>
    <p:sldId id="292"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E50564F-E098-4FAB-A1D5-61B885E684A6}">
          <p14:sldIdLst>
            <p14:sldId id="256"/>
            <p14:sldId id="261"/>
            <p14:sldId id="306"/>
            <p14:sldId id="308"/>
            <p14:sldId id="307"/>
            <p14:sldId id="309"/>
            <p14:sldId id="310"/>
            <p14:sldId id="311"/>
            <p14:sldId id="312"/>
            <p14:sldId id="313"/>
            <p14:sldId id="314"/>
            <p14:sldId id="315"/>
            <p14:sldId id="316"/>
            <p14:sldId id="317"/>
            <p14:sldId id="318"/>
            <p14:sldId id="319"/>
            <p14:sldId id="320"/>
            <p14:sldId id="321"/>
            <p14:sldId id="322"/>
            <p14:sldId id="325"/>
            <p14:sldId id="326"/>
            <p14:sldId id="323"/>
            <p14:sldId id="327"/>
            <p14:sldId id="324"/>
            <p14:sldId id="328"/>
            <p14:sldId id="331"/>
            <p14:sldId id="329"/>
            <p14:sldId id="330"/>
            <p14:sldId id="332"/>
            <p14:sldId id="292"/>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6262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249" autoAdjust="0"/>
  </p:normalViewPr>
  <p:slideViewPr>
    <p:cSldViewPr snapToGrid="0" showGuides="1">
      <p:cViewPr varScale="1">
        <p:scale>
          <a:sx n="88" d="100"/>
          <a:sy n="88" d="100"/>
        </p:scale>
        <p:origin x="374" y="62"/>
      </p:cViewPr>
      <p:guideLst>
        <p:guide orient="horz" pos="2160"/>
        <p:guide pos="3840"/>
      </p:guideLst>
    </p:cSldViewPr>
  </p:slideViewPr>
  <p:notesTextViewPr>
    <p:cViewPr>
      <p:scale>
        <a:sx n="3" d="2"/>
        <a:sy n="3" d="2"/>
      </p:scale>
      <p:origin x="0" y="0"/>
    </p:cViewPr>
  </p:notesTextViewPr>
  <p:sorterViewPr>
    <p:cViewPr>
      <p:scale>
        <a:sx n="100" d="100"/>
        <a:sy n="100" d="100"/>
      </p:scale>
      <p:origin x="0" y="0"/>
    </p:cViewPr>
  </p:sorterViewPr>
  <p:notesViewPr>
    <p:cSldViewPr snapToGrid="0" showGuides="1">
      <p:cViewPr varScale="1">
        <p:scale>
          <a:sx n="60" d="100"/>
          <a:sy n="60" d="100"/>
        </p:scale>
        <p:origin x="3187" y="43"/>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169671B-947A-44A3-A764-A91E66D4692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2B4B23CC-4610-41C4-A0CF-67A30700C47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07299BE-0F96-4D8C-8AC3-AFAE1A841C66}" type="datetimeFigureOut">
              <a:rPr lang="en-US" smtClean="0"/>
              <a:t>08-Jul-2022</a:t>
            </a:fld>
            <a:endParaRPr lang="en-US" dirty="0"/>
          </a:p>
        </p:txBody>
      </p:sp>
      <p:sp>
        <p:nvSpPr>
          <p:cNvPr id="4" name="Footer Placeholder 3">
            <a:extLst>
              <a:ext uri="{FF2B5EF4-FFF2-40B4-BE49-F238E27FC236}">
                <a16:creationId xmlns:a16="http://schemas.microsoft.com/office/drawing/2014/main" id="{1F94FC55-2324-40BC-8420-15EC835D957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663EC604-E5A5-4A58-AC5A-211F83D37CA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E3B048B-0EBA-466F-928F-37073F3BFB70}" type="slidenum">
              <a:rPr lang="en-US" smtClean="0"/>
              <a:t>‹#›</a:t>
            </a:fld>
            <a:endParaRPr lang="en-US" dirty="0"/>
          </a:p>
        </p:txBody>
      </p:sp>
    </p:spTree>
    <p:extLst>
      <p:ext uri="{BB962C8B-B14F-4D97-AF65-F5344CB8AC3E}">
        <p14:creationId xmlns:p14="http://schemas.microsoft.com/office/powerpoint/2010/main" val="40655076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4692AC-01A2-4EFF-966B-504F28E82D7A}" type="datetimeFigureOut">
              <a:rPr lang="en-US" noProof="0" smtClean="0"/>
              <a:t>08-Jul-2022</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ED498D-6977-40EC-8E5E-7EB644D5E759}" type="slidenum">
              <a:rPr lang="en-US" noProof="0" smtClean="0"/>
              <a:t>‹#›</a:t>
            </a:fld>
            <a:endParaRPr lang="en-US" noProof="0" dirty="0"/>
          </a:p>
        </p:txBody>
      </p:sp>
    </p:spTree>
    <p:extLst>
      <p:ext uri="{BB962C8B-B14F-4D97-AF65-F5344CB8AC3E}">
        <p14:creationId xmlns:p14="http://schemas.microsoft.com/office/powerpoint/2010/main" val="13522643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ED498D-6977-40EC-8E5E-7EB644D5E759}" type="slidenum">
              <a:rPr lang="en-US" smtClean="0"/>
              <a:t>1</a:t>
            </a:fld>
            <a:endParaRPr lang="en-US" dirty="0"/>
          </a:p>
        </p:txBody>
      </p:sp>
    </p:spTree>
    <p:extLst>
      <p:ext uri="{BB962C8B-B14F-4D97-AF65-F5344CB8AC3E}">
        <p14:creationId xmlns:p14="http://schemas.microsoft.com/office/powerpoint/2010/main" val="38127833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ED498D-6977-40EC-8E5E-7EB644D5E759}" type="slidenum">
              <a:rPr lang="en-US" smtClean="0"/>
              <a:t>2</a:t>
            </a:fld>
            <a:endParaRPr lang="en-US" dirty="0"/>
          </a:p>
        </p:txBody>
      </p:sp>
    </p:spTree>
    <p:extLst>
      <p:ext uri="{BB962C8B-B14F-4D97-AF65-F5344CB8AC3E}">
        <p14:creationId xmlns:p14="http://schemas.microsoft.com/office/powerpoint/2010/main" val="3657420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ED498D-6977-40EC-8E5E-7EB644D5E759}" type="slidenum">
              <a:rPr lang="en-US" smtClean="0"/>
              <a:t>30</a:t>
            </a:fld>
            <a:endParaRPr lang="en-US" dirty="0"/>
          </a:p>
        </p:txBody>
      </p:sp>
    </p:spTree>
    <p:extLst>
      <p:ext uri="{BB962C8B-B14F-4D97-AF65-F5344CB8AC3E}">
        <p14:creationId xmlns:p14="http://schemas.microsoft.com/office/powerpoint/2010/main" val="38713329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accent1">
                    <a:lumMod val="40000"/>
                    <a:lumOff val="60000"/>
                  </a:schemeClr>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E9322B09-F574-4AEB-818F-D8694B9C0311}" type="datetime1">
              <a:rPr lang="en-US" smtClean="0"/>
              <a:t>08-Jul-2022</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r>
              <a:rPr lang="en-US"/>
              <a:t>LARAVEL TRAINING</a:t>
            </a:r>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715042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CE59D279-701F-43A4-8693-B85D86710886}" type="datetime1">
              <a:rPr lang="en-US" smtClean="0"/>
              <a:t>08-Jul-2022</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r>
              <a:rPr lang="en-US"/>
              <a:t>LARAVEL TRAINING</a:t>
            </a:r>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729406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1_Content with Caption">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D92C4CF0-BD34-45B4-94FF-59AD3A70A72E}"/>
              </a:ext>
            </a:extLst>
          </p:cNvPr>
          <p:cNvSpPr>
            <a:spLocks noGrp="1"/>
          </p:cNvSpPr>
          <p:nvPr>
            <p:ph type="pic" sz="quarter" idx="13"/>
          </p:nvPr>
        </p:nvSpPr>
        <p:spPr>
          <a:xfrm>
            <a:off x="0" y="0"/>
            <a:ext cx="12192000" cy="6400165"/>
          </a:xfrm>
          <a:noFill/>
        </p:spPr>
        <p:txBody>
          <a:bodyPr lIns="0" tIns="792000" anchor="ctr" anchorCtr="0"/>
          <a:lstStyle>
            <a:lvl1pPr algn="ctr">
              <a:defRPr/>
            </a:lvl1pPr>
          </a:lstStyle>
          <a:p>
            <a:r>
              <a:rPr lang="en-US"/>
              <a:t>Click icon to add picture</a:t>
            </a:r>
            <a:endParaRPr lang="en-US" dirty="0"/>
          </a:p>
        </p:txBody>
      </p:sp>
      <p:sp>
        <p:nvSpPr>
          <p:cNvPr id="8" name="Rectangle 7">
            <a:extLst>
              <a:ext uri="{FF2B5EF4-FFF2-40B4-BE49-F238E27FC236}">
                <a16:creationId xmlns:a16="http://schemas.microsoft.com/office/drawing/2014/main" id="{16D90D66-BCB9-4229-A829-628874352AC0}"/>
              </a:ext>
            </a:extLst>
          </p:cNvPr>
          <p:cNvSpPr/>
          <p:nvPr/>
        </p:nvSpPr>
        <p:spPr>
          <a:xfrm>
            <a:off x="4804496" y="0"/>
            <a:ext cx="7387504" cy="6446520"/>
          </a:xfrm>
          <a:prstGeom prst="rect">
            <a:avLst/>
          </a:prstGeom>
          <a:solidFill>
            <a:schemeClr val="accent1">
              <a:lumMod val="7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D7110AB5-E047-427B-9192-3F2FCCB479A8}"/>
              </a:ext>
            </a:extLst>
          </p:cNvPr>
          <p:cNvSpPr/>
          <p:nvPr userDrawn="1"/>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488254"/>
            <a:ext cx="3517567" cy="1087974"/>
          </a:xfrm>
        </p:spPr>
        <p:txBody>
          <a:bodyPr anchor="b">
            <a:normAutofit/>
          </a:bodyPr>
          <a:lstStyle>
            <a:lvl1pPr>
              <a:lnSpc>
                <a:spcPct val="90000"/>
              </a:lnSpc>
              <a:defRPr sz="3600" b="0">
                <a:solidFill>
                  <a:schemeClr val="accent1">
                    <a:lumMod val="50000"/>
                  </a:schemeClr>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403625" y="2038720"/>
            <a:ext cx="3517567" cy="3311706"/>
          </a:xfrm>
        </p:spPr>
        <p:txBody>
          <a:bodyPr lIns="91440" rIns="91440">
            <a:normAutofit/>
          </a:bodyPr>
          <a:lstStyle>
            <a:lvl1pPr marL="216000" indent="-216000">
              <a:spcAft>
                <a:spcPts val="0"/>
              </a:spcAft>
              <a:buFont typeface="Wingdings" panose="05000000000000000000" pitchFamily="2" charset="2"/>
              <a:buChar char="§"/>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2" name="Date Placeholder 5">
            <a:extLst>
              <a:ext uri="{FF2B5EF4-FFF2-40B4-BE49-F238E27FC236}">
                <a16:creationId xmlns:a16="http://schemas.microsoft.com/office/drawing/2014/main" id="{00A2BA60-500D-4BD0-8C7F-2936FDDD1586}"/>
              </a:ext>
            </a:extLst>
          </p:cNvPr>
          <p:cNvSpPr>
            <a:spLocks noGrp="1"/>
          </p:cNvSpPr>
          <p:nvPr>
            <p:ph type="dt" sz="half" idx="10"/>
          </p:nvPr>
        </p:nvSpPr>
        <p:spPr>
          <a:xfrm>
            <a:off x="8218426" y="6446838"/>
            <a:ext cx="2584850" cy="365125"/>
          </a:xfrm>
        </p:spPr>
        <p:txBody>
          <a:bodyPr/>
          <a:lstStyle/>
          <a:p>
            <a:fld id="{71AC1A6A-F867-431C-97BF-F7E6B65193FC}" type="datetime1">
              <a:rPr lang="en-US" smtClean="0"/>
              <a:t>08-Jul-2022</a:t>
            </a:fld>
            <a:endParaRPr lang="en-US" dirty="0"/>
          </a:p>
        </p:txBody>
      </p:sp>
      <p:sp>
        <p:nvSpPr>
          <p:cNvPr id="13" name="Footer Placeholder 6">
            <a:extLst>
              <a:ext uri="{FF2B5EF4-FFF2-40B4-BE49-F238E27FC236}">
                <a16:creationId xmlns:a16="http://schemas.microsoft.com/office/drawing/2014/main" id="{371A0A82-5458-43A1-AD4C-A4FF7CD09F10}"/>
              </a:ext>
            </a:extLst>
          </p:cNvPr>
          <p:cNvSpPr>
            <a:spLocks noGrp="1"/>
          </p:cNvSpPr>
          <p:nvPr>
            <p:ph type="ftr" sz="quarter" idx="11"/>
          </p:nvPr>
        </p:nvSpPr>
        <p:spPr>
          <a:xfrm>
            <a:off x="643051" y="6446838"/>
            <a:ext cx="6818262" cy="365125"/>
          </a:xfrm>
        </p:spPr>
        <p:txBody>
          <a:bodyPr/>
          <a:lstStyle/>
          <a:p>
            <a:r>
              <a:rPr lang="en-US"/>
              <a:t>LARAVEL TRAINING</a:t>
            </a:r>
            <a:endParaRPr lang="en-US" dirty="0"/>
          </a:p>
        </p:txBody>
      </p:sp>
      <p:sp>
        <p:nvSpPr>
          <p:cNvPr id="14" name="Slide Number Placeholder 7">
            <a:extLst>
              <a:ext uri="{FF2B5EF4-FFF2-40B4-BE49-F238E27FC236}">
                <a16:creationId xmlns:a16="http://schemas.microsoft.com/office/drawing/2014/main" id="{2ABD9582-0263-41AF-B003-2E748948571F}"/>
              </a:ext>
            </a:extLst>
          </p:cNvPr>
          <p:cNvSpPr>
            <a:spLocks noGrp="1"/>
          </p:cNvSpPr>
          <p:nvPr>
            <p:ph type="sldNum" sz="quarter" idx="12"/>
          </p:nvPr>
        </p:nvSpPr>
        <p:spPr>
          <a:xfrm>
            <a:off x="10930596" y="6446838"/>
            <a:ext cx="617912" cy="365125"/>
          </a:xfrm>
        </p:spPr>
        <p:txBody>
          <a:bodyPr/>
          <a:lstStyle/>
          <a:p>
            <a:fld id="{3A98EE3D-8CD1-4C3F-BD1C-C98C9596463C}" type="slidenum">
              <a:rPr lang="en-US" smtClean="0"/>
              <a:t>‹#›</a:t>
            </a:fld>
            <a:endParaRPr lang="en-US" dirty="0"/>
          </a:p>
        </p:txBody>
      </p:sp>
      <p:sp>
        <p:nvSpPr>
          <p:cNvPr id="5" name="Picture Placeholder 4">
            <a:extLst>
              <a:ext uri="{FF2B5EF4-FFF2-40B4-BE49-F238E27FC236}">
                <a16:creationId xmlns:a16="http://schemas.microsoft.com/office/drawing/2014/main" id="{FF66DD5E-2E55-4BFB-8214-2B5C5051F287}"/>
              </a:ext>
            </a:extLst>
          </p:cNvPr>
          <p:cNvSpPr>
            <a:spLocks noGrp="1"/>
          </p:cNvSpPr>
          <p:nvPr>
            <p:ph type="pic" sz="quarter" idx="14"/>
          </p:nvPr>
        </p:nvSpPr>
        <p:spPr>
          <a:xfrm>
            <a:off x="5599113" y="1692275"/>
            <a:ext cx="6592887" cy="3190875"/>
          </a:xfrm>
          <a:solidFill>
            <a:schemeClr val="bg1">
              <a:lumMod val="85000"/>
              <a:alpha val="50000"/>
            </a:schemeClr>
          </a:solidFill>
        </p:spPr>
        <p:txBody>
          <a:bodyPr anchor="ctr" anchorCtr="0"/>
          <a:lstStyle>
            <a:lvl1pPr algn="ctr">
              <a:defRPr/>
            </a:lvl1pPr>
          </a:lstStyle>
          <a:p>
            <a:r>
              <a:rPr lang="en-US"/>
              <a:t>Click icon to add picture</a:t>
            </a:r>
            <a:endParaRPr lang="ru-RU" dirty="0"/>
          </a:p>
        </p:txBody>
      </p:sp>
      <p:cxnSp>
        <p:nvCxnSpPr>
          <p:cNvPr id="16" name="Straight Connector 15">
            <a:extLst>
              <a:ext uri="{FF2B5EF4-FFF2-40B4-BE49-F238E27FC236}">
                <a16:creationId xmlns:a16="http://schemas.microsoft.com/office/drawing/2014/main" id="{76A38BEF-96DA-4CBE-8464-985906D9F5F1}"/>
              </a:ext>
            </a:extLst>
          </p:cNvPr>
          <p:cNvCxnSpPr>
            <a:cxnSpLocks/>
          </p:cNvCxnSpPr>
          <p:nvPr userDrawn="1"/>
        </p:nvCxnSpPr>
        <p:spPr>
          <a:xfrm>
            <a:off x="723686" y="1767848"/>
            <a:ext cx="3291840" cy="0"/>
          </a:xfrm>
          <a:prstGeom prst="line">
            <a:avLst/>
          </a:prstGeom>
          <a:ln w="15875">
            <a:solidFill>
              <a:srgbClr val="2626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773945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2_Content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CF262E62-E8FA-42DE-BC7E-BA73A13FCBFF}"/>
              </a:ext>
            </a:extLst>
          </p:cNvPr>
          <p:cNvSpPr>
            <a:spLocks noGrp="1"/>
          </p:cNvSpPr>
          <p:nvPr>
            <p:ph type="pic" sz="quarter" idx="15"/>
          </p:nvPr>
        </p:nvSpPr>
        <p:spPr>
          <a:xfrm>
            <a:off x="0" y="0"/>
            <a:ext cx="12193200" cy="6400800"/>
          </a:xfrm>
        </p:spPr>
        <p:txBody>
          <a:bodyPr anchor="ctr" anchorCtr="0"/>
          <a:lstStyle>
            <a:lvl1pPr algn="ctr">
              <a:defRPr/>
            </a:lvl1pPr>
          </a:lstStyle>
          <a:p>
            <a:r>
              <a:rPr lang="en-US"/>
              <a:t>Click icon to add picture</a:t>
            </a:r>
            <a:endParaRPr lang="en-US" dirty="0"/>
          </a:p>
        </p:txBody>
      </p:sp>
      <p:sp>
        <p:nvSpPr>
          <p:cNvPr id="5" name="Text Placeholder 4">
            <a:extLst>
              <a:ext uri="{FF2B5EF4-FFF2-40B4-BE49-F238E27FC236}">
                <a16:creationId xmlns:a16="http://schemas.microsoft.com/office/drawing/2014/main" id="{3B957EED-32E8-4384-BFBB-06742F30AA87}"/>
              </a:ext>
            </a:extLst>
          </p:cNvPr>
          <p:cNvSpPr>
            <a:spLocks noGrp="1"/>
          </p:cNvSpPr>
          <p:nvPr>
            <p:ph type="body" sz="quarter" idx="14" hasCustomPrompt="1"/>
          </p:nvPr>
        </p:nvSpPr>
        <p:spPr>
          <a:xfrm>
            <a:off x="5356422" y="5034909"/>
            <a:ext cx="6835291" cy="817251"/>
          </a:xfrm>
          <a:solidFill>
            <a:srgbClr val="262626"/>
          </a:solidFill>
        </p:spPr>
        <p:txBody>
          <a:bodyPr lIns="396000" tIns="0" anchor="ctr" anchorCtr="0">
            <a:normAutofit/>
          </a:bodyPr>
          <a:lstStyle>
            <a:lvl1pPr>
              <a:defRPr sz="2400">
                <a:solidFill>
                  <a:schemeClr val="accent1">
                    <a:lumMod val="40000"/>
                    <a:lumOff val="60000"/>
                  </a:schemeClr>
                </a:solidFill>
              </a:defRPr>
            </a:lvl1pPr>
            <a:lvl2pPr>
              <a:defRPr>
                <a:solidFill>
                  <a:schemeClr val="bg1"/>
                </a:solidFill>
              </a:defRPr>
            </a:lvl2pPr>
            <a:lvl3pPr>
              <a:defRPr>
                <a:solidFill>
                  <a:schemeClr val="bg1"/>
                </a:solidFill>
              </a:defRPr>
            </a:lvl3pPr>
            <a:lvl4pPr>
              <a:defRPr>
                <a:solidFill>
                  <a:schemeClr val="bg1"/>
                </a:solidFill>
              </a:defRPr>
            </a:lvl4pPr>
          </a:lstStyle>
          <a:p>
            <a:pPr lvl="0"/>
            <a:r>
              <a:rPr lang="en-US" dirty="0"/>
              <a:t>Subtitle</a:t>
            </a:r>
            <a:endParaRPr lang="ru-RU" dirty="0"/>
          </a:p>
        </p:txBody>
      </p:sp>
      <p:sp>
        <p:nvSpPr>
          <p:cNvPr id="15" name="Title 14">
            <a:extLst>
              <a:ext uri="{FF2B5EF4-FFF2-40B4-BE49-F238E27FC236}">
                <a16:creationId xmlns:a16="http://schemas.microsoft.com/office/drawing/2014/main" id="{23EC876B-6AD7-452A-94C9-45B89DA7D7D0}"/>
              </a:ext>
            </a:extLst>
          </p:cNvPr>
          <p:cNvSpPr>
            <a:spLocks noGrp="1"/>
          </p:cNvSpPr>
          <p:nvPr>
            <p:ph type="title" hasCustomPrompt="1"/>
          </p:nvPr>
        </p:nvSpPr>
        <p:spPr>
          <a:xfrm>
            <a:off x="5356143" y="3975295"/>
            <a:ext cx="6835858" cy="1089350"/>
          </a:xfrm>
          <a:custGeom>
            <a:avLst/>
            <a:gdLst>
              <a:gd name="connsiteX0" fmla="*/ 0 w 6906198"/>
              <a:gd name="connsiteY0" fmla="*/ 0 h 1089350"/>
              <a:gd name="connsiteX1" fmla="*/ 6906198 w 6906198"/>
              <a:gd name="connsiteY1" fmla="*/ 0 h 1089350"/>
              <a:gd name="connsiteX2" fmla="*/ 6906198 w 6906198"/>
              <a:gd name="connsiteY2" fmla="*/ 1089350 h 1089350"/>
              <a:gd name="connsiteX3" fmla="*/ 3805731 w 6906198"/>
              <a:gd name="connsiteY3" fmla="*/ 1089350 h 1089350"/>
              <a:gd name="connsiteX4" fmla="*/ 218470 w 6906198"/>
              <a:gd name="connsiteY4" fmla="*/ 1089350 h 1089350"/>
              <a:gd name="connsiteX5" fmla="*/ 0 w 6906198"/>
              <a:gd name="connsiteY5" fmla="*/ 1089350 h 1089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06198" h="1089350">
                <a:moveTo>
                  <a:pt x="0" y="0"/>
                </a:moveTo>
                <a:lnTo>
                  <a:pt x="6906198" y="0"/>
                </a:lnTo>
                <a:lnTo>
                  <a:pt x="6906198" y="1089350"/>
                </a:lnTo>
                <a:lnTo>
                  <a:pt x="3805731" y="1089350"/>
                </a:lnTo>
                <a:lnTo>
                  <a:pt x="218470" y="1089350"/>
                </a:lnTo>
                <a:lnTo>
                  <a:pt x="0" y="1089350"/>
                </a:lnTo>
                <a:close/>
              </a:path>
            </a:pathLst>
          </a:custGeom>
          <a:solidFill>
            <a:srgbClr val="262626"/>
          </a:solidFill>
        </p:spPr>
        <p:txBody>
          <a:bodyPr wrap="square" lIns="396000" tIns="252000" anchor="t" anchorCtr="0">
            <a:noAutofit/>
          </a:bodyPr>
          <a:lstStyle>
            <a:lvl1pPr>
              <a:lnSpc>
                <a:spcPct val="90000"/>
              </a:lnSpc>
              <a:defRPr sz="3600" b="0">
                <a:solidFill>
                  <a:schemeClr val="bg1"/>
                </a:solidFill>
              </a:defRPr>
            </a:lvl1pPr>
          </a:lstStyle>
          <a:p>
            <a:r>
              <a:rPr lang="en-US" dirty="0"/>
              <a:t>First Lesson Summary</a:t>
            </a:r>
          </a:p>
        </p:txBody>
      </p:sp>
      <p:sp>
        <p:nvSpPr>
          <p:cNvPr id="11" name="Rectangle 10">
            <a:extLst>
              <a:ext uri="{FF2B5EF4-FFF2-40B4-BE49-F238E27FC236}">
                <a16:creationId xmlns:a16="http://schemas.microsoft.com/office/drawing/2014/main" id="{D7110AB5-E047-427B-9192-3F2FCCB479A8}"/>
              </a:ext>
            </a:extLst>
          </p:cNvPr>
          <p:cNvSpPr/>
          <p:nvPr userDrawn="1"/>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Text Placeholder 3"/>
          <p:cNvSpPr>
            <a:spLocks noGrp="1"/>
          </p:cNvSpPr>
          <p:nvPr>
            <p:ph type="body" sz="half" idx="2"/>
          </p:nvPr>
        </p:nvSpPr>
        <p:spPr>
          <a:xfrm>
            <a:off x="678635" y="0"/>
            <a:ext cx="3998873" cy="5852160"/>
          </a:xfrm>
          <a:solidFill>
            <a:srgbClr val="262626"/>
          </a:solidFill>
        </p:spPr>
        <p:txBody>
          <a:bodyPr lIns="360000" tIns="46800" rIns="360000" anchor="ctr" anchorCtr="0">
            <a:normAutofit/>
          </a:bodyPr>
          <a:lstStyle>
            <a:lvl1pPr marL="0" indent="0">
              <a:buNone/>
              <a:defRPr lang="en-US" dirty="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2" name="Date Placeholder 5">
            <a:extLst>
              <a:ext uri="{FF2B5EF4-FFF2-40B4-BE49-F238E27FC236}">
                <a16:creationId xmlns:a16="http://schemas.microsoft.com/office/drawing/2014/main" id="{00A2BA60-500D-4BD0-8C7F-2936FDDD1586}"/>
              </a:ext>
            </a:extLst>
          </p:cNvPr>
          <p:cNvSpPr>
            <a:spLocks noGrp="1"/>
          </p:cNvSpPr>
          <p:nvPr>
            <p:ph type="dt" sz="half" idx="10"/>
          </p:nvPr>
        </p:nvSpPr>
        <p:spPr>
          <a:xfrm>
            <a:off x="8218426" y="6446838"/>
            <a:ext cx="2584850" cy="365125"/>
          </a:xfrm>
        </p:spPr>
        <p:txBody>
          <a:bodyPr/>
          <a:lstStyle/>
          <a:p>
            <a:fld id="{846714EB-B550-4AEB-8F81-A19CAC251A63}" type="datetime1">
              <a:rPr lang="en-US" smtClean="0"/>
              <a:t>08-Jul-2022</a:t>
            </a:fld>
            <a:endParaRPr lang="en-US" dirty="0"/>
          </a:p>
        </p:txBody>
      </p:sp>
      <p:sp>
        <p:nvSpPr>
          <p:cNvPr id="13" name="Footer Placeholder 6">
            <a:extLst>
              <a:ext uri="{FF2B5EF4-FFF2-40B4-BE49-F238E27FC236}">
                <a16:creationId xmlns:a16="http://schemas.microsoft.com/office/drawing/2014/main" id="{371A0A82-5458-43A1-AD4C-A4FF7CD09F10}"/>
              </a:ext>
            </a:extLst>
          </p:cNvPr>
          <p:cNvSpPr>
            <a:spLocks noGrp="1"/>
          </p:cNvSpPr>
          <p:nvPr>
            <p:ph type="ftr" sz="quarter" idx="11"/>
          </p:nvPr>
        </p:nvSpPr>
        <p:spPr>
          <a:xfrm>
            <a:off x="643051" y="6446838"/>
            <a:ext cx="6818262" cy="365125"/>
          </a:xfrm>
        </p:spPr>
        <p:txBody>
          <a:bodyPr/>
          <a:lstStyle/>
          <a:p>
            <a:r>
              <a:rPr lang="en-US"/>
              <a:t>LARAVEL TRAINING</a:t>
            </a:r>
            <a:endParaRPr lang="en-US" dirty="0"/>
          </a:p>
        </p:txBody>
      </p:sp>
      <p:sp>
        <p:nvSpPr>
          <p:cNvPr id="14" name="Slide Number Placeholder 7">
            <a:extLst>
              <a:ext uri="{FF2B5EF4-FFF2-40B4-BE49-F238E27FC236}">
                <a16:creationId xmlns:a16="http://schemas.microsoft.com/office/drawing/2014/main" id="{2ABD9582-0263-41AF-B003-2E748948571F}"/>
              </a:ext>
            </a:extLst>
          </p:cNvPr>
          <p:cNvSpPr>
            <a:spLocks noGrp="1"/>
          </p:cNvSpPr>
          <p:nvPr>
            <p:ph type="sldNum" sz="quarter" idx="12"/>
          </p:nvPr>
        </p:nvSpPr>
        <p:spPr>
          <a:xfrm>
            <a:off x="10930596" y="6446838"/>
            <a:ext cx="617912"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94120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chemeClr val="accent1">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EAE6B66A-B7AF-437F-9956-E9B121D659C7}" type="datetime1">
              <a:rPr lang="en-US" smtClean="0"/>
              <a:t>08-Jul-2022</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r>
              <a:rPr lang="en-US"/>
              <a:t>LARAVEL TRAINING</a:t>
            </a:r>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923191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userDrawn="1"/>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815D8738-A015-49AA-BF6E-4B9C5EA99659}" type="datetime1">
              <a:rPr lang="en-US" smtClean="0"/>
              <a:t>08-Jul-2022</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r>
              <a:rPr lang="en-US"/>
              <a:t>LARAVEL TRAINING</a:t>
            </a:r>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083137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22112272-D6EE-4BAB-B320-42E181206A46}" type="datetime1">
              <a:rPr lang="en-US" smtClean="0"/>
              <a:t>08-Jul-2022</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r>
              <a:rPr lang="en-US"/>
              <a:t>LARAVEL TRAINING</a:t>
            </a:r>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081603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hree Content">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5C08DD47-C020-4FF0-B8F3-C89AC9F93C1F}" type="datetime1">
              <a:rPr lang="en-US" smtClean="0"/>
              <a:t>08-Jul-2022</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r>
              <a:rPr lang="en-US"/>
              <a:t>LARAVEL TRAINING</a:t>
            </a:r>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12" name="Picture Placeholder 5">
            <a:extLst>
              <a:ext uri="{FF2B5EF4-FFF2-40B4-BE49-F238E27FC236}">
                <a16:creationId xmlns:a16="http://schemas.microsoft.com/office/drawing/2014/main" id="{7BF857FE-9EDF-40AC-A282-858EC0C2C6A7}"/>
              </a:ext>
            </a:extLst>
          </p:cNvPr>
          <p:cNvSpPr>
            <a:spLocks noGrp="1"/>
          </p:cNvSpPr>
          <p:nvPr>
            <p:ph type="pic" sz="quarter" idx="13"/>
          </p:nvPr>
        </p:nvSpPr>
        <p:spPr>
          <a:xfrm>
            <a:off x="0" y="0"/>
            <a:ext cx="12192000" cy="6408000"/>
          </a:xfrm>
        </p:spPr>
        <p:txBody>
          <a:bodyPr anchor="ctr" anchorCtr="0">
            <a:normAutofit/>
          </a:bodyPr>
          <a:lstStyle>
            <a:lvl1pPr algn="ctr">
              <a:defRPr sz="1600"/>
            </a:lvl1pPr>
          </a:lstStyle>
          <a:p>
            <a:r>
              <a:rPr lang="en-US"/>
              <a:t>Click icon to add picture</a:t>
            </a:r>
            <a:endParaRPr lang="ru-RU" dirty="0"/>
          </a:p>
        </p:txBody>
      </p:sp>
      <p:sp>
        <p:nvSpPr>
          <p:cNvPr id="13" name="Title 7">
            <a:extLst>
              <a:ext uri="{FF2B5EF4-FFF2-40B4-BE49-F238E27FC236}">
                <a16:creationId xmlns:a16="http://schemas.microsoft.com/office/drawing/2014/main" id="{8BBD3378-DD0B-4070-88AA-07DEEA1B7A80}"/>
              </a:ext>
            </a:extLst>
          </p:cNvPr>
          <p:cNvSpPr>
            <a:spLocks noGrp="1"/>
          </p:cNvSpPr>
          <p:nvPr>
            <p:ph type="title"/>
          </p:nvPr>
        </p:nvSpPr>
        <p:spPr>
          <a:xfrm>
            <a:off x="0" y="0"/>
            <a:ext cx="12192000" cy="1296537"/>
          </a:xfrm>
          <a:solidFill>
            <a:schemeClr val="accent1">
              <a:lumMod val="40000"/>
              <a:lumOff val="60000"/>
              <a:alpha val="50000"/>
            </a:schemeClr>
          </a:solidFill>
        </p:spPr>
        <p:txBody>
          <a:bodyPr lIns="720000" tIns="108000" anchor="ctr" anchorCtr="0">
            <a:normAutofit/>
          </a:bodyPr>
          <a:lstStyle>
            <a:lvl1pPr>
              <a:defRPr sz="3600"/>
            </a:lvl1pPr>
          </a:lstStyle>
          <a:p>
            <a:r>
              <a:rPr lang="en-US"/>
              <a:t>Click to edit Master title style</a:t>
            </a:r>
            <a:endParaRPr lang="en-US" dirty="0"/>
          </a:p>
        </p:txBody>
      </p:sp>
      <p:sp>
        <p:nvSpPr>
          <p:cNvPr id="14" name="Content Placeholder 2">
            <a:extLst>
              <a:ext uri="{FF2B5EF4-FFF2-40B4-BE49-F238E27FC236}">
                <a16:creationId xmlns:a16="http://schemas.microsoft.com/office/drawing/2014/main" id="{B8349DBD-05C9-497A-BAB7-08CE307FB98A}"/>
              </a:ext>
            </a:extLst>
          </p:cNvPr>
          <p:cNvSpPr>
            <a:spLocks noGrp="1"/>
          </p:cNvSpPr>
          <p:nvPr>
            <p:ph sz="half" idx="1"/>
          </p:nvPr>
        </p:nvSpPr>
        <p:spPr>
          <a:xfrm>
            <a:off x="744355" y="1812759"/>
            <a:ext cx="4954159"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3">
            <a:extLst>
              <a:ext uri="{FF2B5EF4-FFF2-40B4-BE49-F238E27FC236}">
                <a16:creationId xmlns:a16="http://schemas.microsoft.com/office/drawing/2014/main" id="{2F227ADD-898B-46CB-92A8-AC4962D20811}"/>
              </a:ext>
            </a:extLst>
          </p:cNvPr>
          <p:cNvSpPr>
            <a:spLocks noGrp="1"/>
          </p:cNvSpPr>
          <p:nvPr>
            <p:ph sz="half" idx="2"/>
          </p:nvPr>
        </p:nvSpPr>
        <p:spPr>
          <a:xfrm>
            <a:off x="6499901" y="1812759"/>
            <a:ext cx="4954159"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6" name="Straight Connector 15">
            <a:extLst>
              <a:ext uri="{FF2B5EF4-FFF2-40B4-BE49-F238E27FC236}">
                <a16:creationId xmlns:a16="http://schemas.microsoft.com/office/drawing/2014/main" id="{8B0AF26B-41C3-4BBB-A8E9-8EAB965C6D7A}"/>
              </a:ext>
            </a:extLst>
          </p:cNvPr>
          <p:cNvCxnSpPr/>
          <p:nvPr userDrawn="1"/>
        </p:nvCxnSpPr>
        <p:spPr>
          <a:xfrm>
            <a:off x="-600" y="1283417"/>
            <a:ext cx="121932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67897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1_Picture with Content">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3BAD0E62-19FD-4F0D-878F-833B5767946F}" type="datetime1">
              <a:rPr lang="en-US" smtClean="0"/>
              <a:t>08-Jul-2022</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r>
              <a:rPr lang="en-US"/>
              <a:t>LARAVEL TRAINING</a:t>
            </a:r>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12" name="Picture Placeholder 5">
            <a:extLst>
              <a:ext uri="{FF2B5EF4-FFF2-40B4-BE49-F238E27FC236}">
                <a16:creationId xmlns:a16="http://schemas.microsoft.com/office/drawing/2014/main" id="{7BF857FE-9EDF-40AC-A282-858EC0C2C6A7}"/>
              </a:ext>
            </a:extLst>
          </p:cNvPr>
          <p:cNvSpPr>
            <a:spLocks noGrp="1"/>
          </p:cNvSpPr>
          <p:nvPr>
            <p:ph type="pic" sz="quarter" idx="13"/>
          </p:nvPr>
        </p:nvSpPr>
        <p:spPr>
          <a:xfrm>
            <a:off x="0" y="0"/>
            <a:ext cx="12192000" cy="6408000"/>
          </a:xfrm>
        </p:spPr>
        <p:txBody>
          <a:bodyPr anchor="ctr" anchorCtr="0">
            <a:normAutofit/>
          </a:bodyPr>
          <a:lstStyle>
            <a:lvl1pPr algn="ctr">
              <a:defRPr sz="1600"/>
            </a:lvl1pPr>
          </a:lstStyle>
          <a:p>
            <a:r>
              <a:rPr lang="en-US"/>
              <a:t>Click icon to add picture</a:t>
            </a:r>
            <a:endParaRPr lang="ru-RU" dirty="0"/>
          </a:p>
        </p:txBody>
      </p:sp>
      <p:sp>
        <p:nvSpPr>
          <p:cNvPr id="13" name="Title 7">
            <a:extLst>
              <a:ext uri="{FF2B5EF4-FFF2-40B4-BE49-F238E27FC236}">
                <a16:creationId xmlns:a16="http://schemas.microsoft.com/office/drawing/2014/main" id="{8BBD3378-DD0B-4070-88AA-07DEEA1B7A80}"/>
              </a:ext>
            </a:extLst>
          </p:cNvPr>
          <p:cNvSpPr>
            <a:spLocks noGrp="1"/>
          </p:cNvSpPr>
          <p:nvPr>
            <p:ph type="title"/>
          </p:nvPr>
        </p:nvSpPr>
        <p:spPr>
          <a:xfrm>
            <a:off x="0" y="0"/>
            <a:ext cx="12192000" cy="1296537"/>
          </a:xfrm>
          <a:solidFill>
            <a:schemeClr val="accent1">
              <a:lumMod val="40000"/>
              <a:lumOff val="60000"/>
              <a:alpha val="50000"/>
            </a:schemeClr>
          </a:solidFill>
        </p:spPr>
        <p:txBody>
          <a:bodyPr lIns="684000" tIns="108000" anchor="ctr" anchorCtr="0">
            <a:normAutofit/>
          </a:bodyPr>
          <a:lstStyle>
            <a:lvl1pPr>
              <a:defRPr sz="3600"/>
            </a:lvl1pPr>
          </a:lstStyle>
          <a:p>
            <a:r>
              <a:rPr lang="en-US"/>
              <a:t>Click to edit Master title style</a:t>
            </a:r>
            <a:endParaRPr lang="en-US" dirty="0"/>
          </a:p>
        </p:txBody>
      </p:sp>
      <p:sp>
        <p:nvSpPr>
          <p:cNvPr id="14" name="Content Placeholder 2">
            <a:extLst>
              <a:ext uri="{FF2B5EF4-FFF2-40B4-BE49-F238E27FC236}">
                <a16:creationId xmlns:a16="http://schemas.microsoft.com/office/drawing/2014/main" id="{B8349DBD-05C9-497A-BAB7-08CE307FB98A}"/>
              </a:ext>
            </a:extLst>
          </p:cNvPr>
          <p:cNvSpPr>
            <a:spLocks noGrp="1"/>
          </p:cNvSpPr>
          <p:nvPr>
            <p:ph sz="half" idx="1"/>
          </p:nvPr>
        </p:nvSpPr>
        <p:spPr>
          <a:xfrm>
            <a:off x="747981" y="1812759"/>
            <a:ext cx="10905457" cy="408841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6" name="Straight Connector 15">
            <a:extLst>
              <a:ext uri="{FF2B5EF4-FFF2-40B4-BE49-F238E27FC236}">
                <a16:creationId xmlns:a16="http://schemas.microsoft.com/office/drawing/2014/main" id="{8B0AF26B-41C3-4BBB-A8E9-8EAB965C6D7A}"/>
              </a:ext>
            </a:extLst>
          </p:cNvPr>
          <p:cNvCxnSpPr/>
          <p:nvPr userDrawn="1"/>
        </p:nvCxnSpPr>
        <p:spPr>
          <a:xfrm>
            <a:off x="-600" y="1283417"/>
            <a:ext cx="121932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43296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_1">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EC21F8EC-6CCD-434E-925E-0A9FF574DA19}"/>
              </a:ext>
            </a:extLst>
          </p:cNvPr>
          <p:cNvSpPr>
            <a:spLocks noGrp="1"/>
          </p:cNvSpPr>
          <p:nvPr>
            <p:ph type="pic" sz="quarter" idx="13"/>
          </p:nvPr>
        </p:nvSpPr>
        <p:spPr>
          <a:xfrm>
            <a:off x="0" y="1907362"/>
            <a:ext cx="12192000" cy="4493433"/>
          </a:xfrm>
        </p:spPr>
        <p:txBody>
          <a:bodyPr anchor="ctr" anchorCtr="0"/>
          <a:lstStyle>
            <a:lvl1pPr algn="ctr">
              <a:defRPr/>
            </a:lvl1pPr>
          </a:lstStyle>
          <a:p>
            <a:r>
              <a:rPr lang="en-US"/>
              <a:t>Click icon to add picture</a:t>
            </a:r>
            <a:endParaRPr lang="en-US" dirty="0"/>
          </a:p>
        </p:txBody>
      </p:sp>
      <p:sp>
        <p:nvSpPr>
          <p:cNvPr id="8" name="Title 7"/>
          <p:cNvSpPr>
            <a:spLocks noGrp="1"/>
          </p:cNvSpPr>
          <p:nvPr>
            <p:ph type="title"/>
          </p:nvPr>
        </p:nvSpPr>
        <p:spPr>
          <a:xfrm>
            <a:off x="1097280" y="230332"/>
            <a:ext cx="10058400" cy="1450757"/>
          </a:xfrm>
        </p:spPr>
        <p:txBody>
          <a:bodyPr/>
          <a:lstStyle/>
          <a:p>
            <a:r>
              <a:rPr lang="en-US"/>
              <a:t>Click to edit Master title style</a:t>
            </a:r>
            <a:endParaRPr lang="en-US" dirty="0"/>
          </a:p>
        </p:txBody>
      </p:sp>
      <p:sp>
        <p:nvSpPr>
          <p:cNvPr id="4" name="Content Placeholder 3"/>
          <p:cNvSpPr>
            <a:spLocks noGrp="1"/>
          </p:cNvSpPr>
          <p:nvPr>
            <p:ph sz="half" idx="2"/>
          </p:nvPr>
        </p:nvSpPr>
        <p:spPr>
          <a:xfrm>
            <a:off x="1097280" y="2464540"/>
            <a:ext cx="10058400"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7BBF8676-A4AB-4277-8805-E4B89E6B9D97}" type="datetime1">
              <a:rPr lang="en-US" smtClean="0"/>
              <a:t>08-Jul-2022</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r>
              <a:rPr lang="en-US"/>
              <a:t>LARAVEL TRAINING</a:t>
            </a:r>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cxnSp>
        <p:nvCxnSpPr>
          <p:cNvPr id="5" name="Straight Connector 4">
            <a:extLst>
              <a:ext uri="{FF2B5EF4-FFF2-40B4-BE49-F238E27FC236}">
                <a16:creationId xmlns:a16="http://schemas.microsoft.com/office/drawing/2014/main" id="{18DEBF4F-95EE-485E-BCD1-56682C51B641}"/>
              </a:ext>
            </a:extLst>
          </p:cNvPr>
          <p:cNvCxnSpPr/>
          <p:nvPr userDrawn="1"/>
        </p:nvCxnSpPr>
        <p:spPr>
          <a:xfrm>
            <a:off x="0" y="1900553"/>
            <a:ext cx="12192000" cy="0"/>
          </a:xfrm>
          <a:prstGeom prst="line">
            <a:avLst/>
          </a:prstGeom>
          <a:ln>
            <a:solidFill>
              <a:srgbClr val="2626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613168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1_Two Conten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AA126062-27AD-40B2-9A66-7A231D278AC6}" type="datetime1">
              <a:rPr lang="en-US" smtClean="0"/>
              <a:t>08-Jul-2022</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r>
              <a:rPr lang="en-US"/>
              <a:t>LARAVEL TRAINING</a:t>
            </a:r>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6" name="Picture Placeholder 5">
            <a:extLst>
              <a:ext uri="{FF2B5EF4-FFF2-40B4-BE49-F238E27FC236}">
                <a16:creationId xmlns:a16="http://schemas.microsoft.com/office/drawing/2014/main" id="{C85C68E9-6B5E-46D9-AAB7-BE93B1378B84}"/>
              </a:ext>
            </a:extLst>
          </p:cNvPr>
          <p:cNvSpPr>
            <a:spLocks noGrp="1"/>
          </p:cNvSpPr>
          <p:nvPr>
            <p:ph type="pic" sz="quarter" idx="13"/>
          </p:nvPr>
        </p:nvSpPr>
        <p:spPr>
          <a:xfrm>
            <a:off x="0" y="1907362"/>
            <a:ext cx="12192000" cy="4493433"/>
          </a:xfrm>
        </p:spPr>
        <p:txBody>
          <a:bodyPr anchor="ctr" anchorCtr="0"/>
          <a:lstStyle>
            <a:lvl1pPr algn="ctr">
              <a:defRPr/>
            </a:lvl1pPr>
          </a:lstStyle>
          <a:p>
            <a:r>
              <a:rPr lang="en-US"/>
              <a:t>Click icon to add picture</a:t>
            </a:r>
            <a:endParaRPr lang="en-US" dirty="0"/>
          </a:p>
        </p:txBody>
      </p:sp>
      <p:sp>
        <p:nvSpPr>
          <p:cNvPr id="7" name="Title 7">
            <a:extLst>
              <a:ext uri="{FF2B5EF4-FFF2-40B4-BE49-F238E27FC236}">
                <a16:creationId xmlns:a16="http://schemas.microsoft.com/office/drawing/2014/main" id="{7DEE74D2-9B60-4DE8-9A31-91D3CBA8DC64}"/>
              </a:ext>
            </a:extLst>
          </p:cNvPr>
          <p:cNvSpPr>
            <a:spLocks noGrp="1"/>
          </p:cNvSpPr>
          <p:nvPr>
            <p:ph type="title"/>
          </p:nvPr>
        </p:nvSpPr>
        <p:spPr>
          <a:xfrm>
            <a:off x="1097280" y="230332"/>
            <a:ext cx="10058400" cy="1450757"/>
          </a:xfrm>
        </p:spPr>
        <p:txBody>
          <a:bodyPr/>
          <a:lstStyle/>
          <a:p>
            <a:r>
              <a:rPr lang="en-US"/>
              <a:t>Click to edit Master title style</a:t>
            </a:r>
            <a:endParaRPr lang="en-US" dirty="0"/>
          </a:p>
        </p:txBody>
      </p:sp>
      <p:sp>
        <p:nvSpPr>
          <p:cNvPr id="8" name="Content Placeholder 3">
            <a:extLst>
              <a:ext uri="{FF2B5EF4-FFF2-40B4-BE49-F238E27FC236}">
                <a16:creationId xmlns:a16="http://schemas.microsoft.com/office/drawing/2014/main" id="{390A09A4-2667-45F1-9F4E-37A50F1F58BA}"/>
              </a:ext>
            </a:extLst>
          </p:cNvPr>
          <p:cNvSpPr>
            <a:spLocks noGrp="1"/>
          </p:cNvSpPr>
          <p:nvPr>
            <p:ph sz="half" idx="2"/>
          </p:nvPr>
        </p:nvSpPr>
        <p:spPr>
          <a:xfrm>
            <a:off x="1080347" y="2346008"/>
            <a:ext cx="10058400" cy="3748194"/>
          </a:xfrm>
        </p:spPr>
        <p:txBody>
          <a:bodyPr numCol="2" spcCol="540000">
            <a:normAutofit/>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9" name="Straight Connector 8">
            <a:extLst>
              <a:ext uri="{FF2B5EF4-FFF2-40B4-BE49-F238E27FC236}">
                <a16:creationId xmlns:a16="http://schemas.microsoft.com/office/drawing/2014/main" id="{CA14E254-0C82-4865-9922-29444D17B571}"/>
              </a:ext>
            </a:extLst>
          </p:cNvPr>
          <p:cNvCxnSpPr/>
          <p:nvPr userDrawn="1"/>
        </p:nvCxnSpPr>
        <p:spPr>
          <a:xfrm>
            <a:off x="0" y="1900553"/>
            <a:ext cx="12192000" cy="0"/>
          </a:xfrm>
          <a:prstGeom prst="line">
            <a:avLst/>
          </a:prstGeom>
          <a:ln>
            <a:solidFill>
              <a:srgbClr val="2626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10688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C7887F75-3870-40A7-A780-2B73048AC864}" type="datetime1">
              <a:rPr lang="en-US" smtClean="0"/>
              <a:t>08-Jul-2022</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r>
              <a:rPr lang="en-US"/>
              <a:t>LARAVEL TRAINING</a:t>
            </a:r>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218446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EE009A23-1520-4464-9F11-D3B9883E6AC0}" type="datetime1">
              <a:rPr lang="en-US" smtClean="0"/>
              <a:t>08-Jul-2022</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r>
              <a:rPr lang="en-US"/>
              <a:t>LARAVEL TRAINING</a:t>
            </a:r>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201750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3E499961-2E0F-4B7A-8B26-282FC5D9661E}" type="datetime1">
              <a:rPr lang="en-US" smtClean="0"/>
              <a:t>08-Jul-2022</a:t>
            </a:fld>
            <a:endParaRPr lang="en-US" dirty="0"/>
          </a:p>
        </p:txBody>
      </p:sp>
      <p:sp>
        <p:nvSpPr>
          <p:cNvPr id="5" name="Footer Placeholder 4"/>
          <p:cNvSpPr>
            <a:spLocks noGrp="1"/>
          </p:cNvSpPr>
          <p:nvPr>
            <p:ph type="ftr" sz="quarter" idx="3"/>
          </p:nvPr>
        </p:nvSpPr>
        <p:spPr>
          <a:xfrm>
            <a:off x="643051" y="6446838"/>
            <a:ext cx="6818262" cy="365125"/>
          </a:xfrm>
          <a:prstGeom prst="rect">
            <a:avLst/>
          </a:prstGeom>
        </p:spPr>
        <p:txBody>
          <a:bodyPr vert="horz" lIns="91440" tIns="45720" rIns="91440" bIns="45720" rtlCol="0" anchor="ctr"/>
          <a:lstStyle>
            <a:lvl1pPr algn="l">
              <a:defRPr sz="900" cap="all" baseline="0">
                <a:solidFill>
                  <a:schemeClr val="accent1">
                    <a:lumMod val="40000"/>
                    <a:lumOff val="60000"/>
                  </a:schemeClr>
                </a:solidFill>
              </a:defRPr>
            </a:lvl1pPr>
          </a:lstStyle>
          <a:p>
            <a:r>
              <a:rPr lang="en-US"/>
              <a:t>LARAVEL TRAINING</a:t>
            </a:r>
            <a:endParaRPr lang="en-US" dirty="0"/>
          </a:p>
        </p:txBody>
      </p:sp>
      <p:sp>
        <p:nvSpPr>
          <p:cNvPr id="6" name="Slide Number Placeholder 5"/>
          <p:cNvSpPr>
            <a:spLocks noGrp="1"/>
          </p:cNvSpPr>
          <p:nvPr>
            <p:ph type="sldNum" sz="quarter" idx="4"/>
          </p:nvPr>
        </p:nvSpPr>
        <p:spPr>
          <a:xfrm>
            <a:off x="10930596" y="6446838"/>
            <a:ext cx="617912" cy="365125"/>
          </a:xfrm>
          <a:prstGeom prst="rect">
            <a:avLst/>
          </a:prstGeom>
        </p:spPr>
        <p:txBody>
          <a:bodyPr vert="horz" lIns="91440" tIns="45720" rIns="91440" bIns="45720" rtlCol="0" anchor="ctr"/>
          <a:lstStyle>
            <a:lvl1pPr algn="r">
              <a:defRPr sz="1050">
                <a:solidFill>
                  <a:srgbClr val="FFFFFF"/>
                </a:solidFill>
              </a:defRPr>
            </a:lvl1pPr>
          </a:lstStyle>
          <a:p>
            <a:fld id="{3A98EE3D-8CD1-4C3F-BD1C-C98C9596463C}" type="slidenum">
              <a:rPr lang="en-US" smtClean="0"/>
              <a:pPr/>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8232827"/>
      </p:ext>
    </p:extLst>
  </p:cSld>
  <p:clrMap bg1="lt1" tx1="dk1" bg2="lt2" tx2="dk2" accent1="accent1" accent2="accent2" accent3="accent3" accent4="accent4" accent5="accent5" accent6="accent6" hlink="hlink" folHlink="folHlink"/>
  <p:sldLayoutIdLst>
    <p:sldLayoutId id="2147483714" r:id="rId1"/>
    <p:sldLayoutId id="2147483734" r:id="rId2"/>
    <p:sldLayoutId id="2147483728" r:id="rId3"/>
    <p:sldLayoutId id="2147483740" r:id="rId4"/>
    <p:sldLayoutId id="2147483741" r:id="rId5"/>
    <p:sldLayoutId id="2147483735" r:id="rId6"/>
    <p:sldLayoutId id="2147483738" r:id="rId7"/>
    <p:sldLayoutId id="2147483730" r:id="rId8"/>
    <p:sldLayoutId id="2147483731" r:id="rId9"/>
    <p:sldLayoutId id="2147483732" r:id="rId10"/>
    <p:sldLayoutId id="2147483736" r:id="rId11"/>
    <p:sldLayoutId id="2147483737" r:id="rId12"/>
    <p:sldLayoutId id="2147483733" r:id="rId13"/>
  </p:sldLayoutIdLst>
  <p:hf hdr="0" dt="0"/>
  <p:txStyles>
    <p:titleStyle>
      <a:lvl1pPr algn="l" defTabSz="914400" rtl="0" eaLnBrk="1" latinLnBrk="0" hangingPunct="1">
        <a:lnSpc>
          <a:spcPct val="90000"/>
        </a:lnSpc>
        <a:spcBef>
          <a:spcPct val="0"/>
        </a:spcBef>
        <a:buNone/>
        <a:defRPr sz="36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hyperlink" Target="an_yaml_eg.txt" TargetMode="Externa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hyperlink" Target="https://www.vagrantup.com/downloads" TargetMode="External"/><Relationship Id="rId2" Type="http://schemas.openxmlformats.org/officeDocument/2006/relationships/hyperlink" Target="https://www.virtualbox.org/wiki/Downloads" TargetMode="External"/><Relationship Id="rId1" Type="http://schemas.openxmlformats.org/officeDocument/2006/relationships/slideLayout" Target="../slideLayouts/slideLayout6.xml"/><Relationship Id="rId4" Type="http://schemas.openxmlformats.org/officeDocument/2006/relationships/hyperlink" Target="https://git-scm.com/download/win"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01D26BD-C777-4D54-BB49-2E97776B3054}"/>
              </a:ext>
            </a:extLst>
          </p:cNvPr>
          <p:cNvPicPr>
            <a:picLocks noChangeAspect="1"/>
          </p:cNvPicPr>
          <p:nvPr/>
        </p:nvPicPr>
        <p:blipFill>
          <a:blip r:embed="rId3"/>
          <a:srcRect/>
          <a:stretch/>
        </p:blipFill>
        <p:spPr>
          <a:xfrm>
            <a:off x="0" y="0"/>
            <a:ext cx="12188952" cy="4914912"/>
          </a:xfrm>
          <a:prstGeom prst="rect">
            <a:avLst/>
          </a:prstGeom>
        </p:spPr>
      </p:pic>
      <p:sp>
        <p:nvSpPr>
          <p:cNvPr id="24" name="Rectangle 17">
            <a:extLst>
              <a:ext uri="{FF2B5EF4-FFF2-40B4-BE49-F238E27FC236}">
                <a16:creationId xmlns:a16="http://schemas.microsoft.com/office/drawing/2014/main" id="{0B4FB531-34DA-4777-9BD5-5B885DC381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15076"/>
            <a:ext cx="12188952" cy="1942924"/>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AB512D56-3115-4658-A559-1918ADBF37B8}"/>
              </a:ext>
            </a:extLst>
          </p:cNvPr>
          <p:cNvSpPr>
            <a:spLocks noGrp="1"/>
          </p:cNvSpPr>
          <p:nvPr>
            <p:ph type="ctrTitle"/>
          </p:nvPr>
        </p:nvSpPr>
        <p:spPr>
          <a:xfrm>
            <a:off x="828675" y="5120639"/>
            <a:ext cx="7137263" cy="1280161"/>
          </a:xfrm>
        </p:spPr>
        <p:txBody>
          <a:bodyPr anchor="ctr">
            <a:normAutofit/>
          </a:bodyPr>
          <a:lstStyle/>
          <a:p>
            <a:pPr algn="r"/>
            <a:r>
              <a:rPr lang="en-US" sz="4800" dirty="0">
                <a:solidFill>
                  <a:srgbClr val="FFFFFF"/>
                </a:solidFill>
              </a:rPr>
              <a:t>Laravel Homestead Setup</a:t>
            </a:r>
          </a:p>
        </p:txBody>
      </p:sp>
      <p:sp>
        <p:nvSpPr>
          <p:cNvPr id="3" name="Subtitle 2">
            <a:extLst>
              <a:ext uri="{FF2B5EF4-FFF2-40B4-BE49-F238E27FC236}">
                <a16:creationId xmlns:a16="http://schemas.microsoft.com/office/drawing/2014/main" id="{9548BE92-E817-4C9A-B197-64FAE3ED7D63}"/>
              </a:ext>
            </a:extLst>
          </p:cNvPr>
          <p:cNvSpPr>
            <a:spLocks noGrp="1"/>
          </p:cNvSpPr>
          <p:nvPr>
            <p:ph type="subTitle" idx="1"/>
          </p:nvPr>
        </p:nvSpPr>
        <p:spPr>
          <a:xfrm>
            <a:off x="8289580" y="5166359"/>
            <a:ext cx="3073745" cy="1188721"/>
          </a:xfrm>
        </p:spPr>
        <p:txBody>
          <a:bodyPr anchor="ctr">
            <a:normAutofit/>
          </a:bodyPr>
          <a:lstStyle/>
          <a:p>
            <a:r>
              <a:rPr lang="en-US" sz="1500" dirty="0" err="1"/>
              <a:t>Trainer:Edward</a:t>
            </a:r>
            <a:endParaRPr lang="en-US" sz="1500" dirty="0"/>
          </a:p>
        </p:txBody>
      </p:sp>
      <p:cxnSp>
        <p:nvCxnSpPr>
          <p:cNvPr id="25" name="Straight Connector 19">
            <a:extLst>
              <a:ext uri="{FF2B5EF4-FFF2-40B4-BE49-F238E27FC236}">
                <a16:creationId xmlns:a16="http://schemas.microsoft.com/office/drawing/2014/main" id="{D5B557D3-D7B4-404B-84A1-9BD182BE5B0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6200000">
            <a:off x="7532813" y="5760720"/>
            <a:ext cx="118872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40685843"/>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C49A4BF6-B192-5EA1-CD4D-D97DB4766A8C}"/>
              </a:ext>
            </a:extLst>
          </p:cNvPr>
          <p:cNvSpPr>
            <a:spLocks noGrp="1"/>
          </p:cNvSpPr>
          <p:nvPr>
            <p:ph type="pic" sz="quarter" idx="13"/>
          </p:nvPr>
        </p:nvSpPr>
        <p:spPr/>
      </p:sp>
      <p:sp>
        <p:nvSpPr>
          <p:cNvPr id="7" name="Title 6">
            <a:extLst>
              <a:ext uri="{FF2B5EF4-FFF2-40B4-BE49-F238E27FC236}">
                <a16:creationId xmlns:a16="http://schemas.microsoft.com/office/drawing/2014/main" id="{464ED953-F2E9-AE53-B9C8-C725304C699E}"/>
              </a:ext>
            </a:extLst>
          </p:cNvPr>
          <p:cNvSpPr>
            <a:spLocks noGrp="1"/>
          </p:cNvSpPr>
          <p:nvPr>
            <p:ph type="title"/>
          </p:nvPr>
        </p:nvSpPr>
        <p:spPr/>
        <p:txBody>
          <a:bodyPr anchor="b">
            <a:normAutofit/>
          </a:bodyPr>
          <a:lstStyle/>
          <a:p>
            <a:r>
              <a:rPr lang="en-US" dirty="0"/>
              <a:t>Installation &amp; Setup</a:t>
            </a:r>
          </a:p>
        </p:txBody>
      </p:sp>
      <p:sp>
        <p:nvSpPr>
          <p:cNvPr id="4" name="Content Placeholder 3">
            <a:extLst>
              <a:ext uri="{FF2B5EF4-FFF2-40B4-BE49-F238E27FC236}">
                <a16:creationId xmlns:a16="http://schemas.microsoft.com/office/drawing/2014/main" id="{3490554C-CFCF-0502-0B38-DC837592976C}"/>
              </a:ext>
            </a:extLst>
          </p:cNvPr>
          <p:cNvSpPr>
            <a:spLocks noGrp="1"/>
          </p:cNvSpPr>
          <p:nvPr>
            <p:ph sz="half" idx="2"/>
          </p:nvPr>
        </p:nvSpPr>
        <p:spPr/>
        <p:txBody>
          <a:bodyPr>
            <a:normAutofit/>
          </a:bodyPr>
          <a:lstStyle/>
          <a:p>
            <a:r>
              <a:rPr lang="en-GB" dirty="0"/>
              <a:t>Time to install Homestead</a:t>
            </a:r>
          </a:p>
          <a:p>
            <a:r>
              <a:rPr lang="en-GB" dirty="0"/>
              <a:t>You can do this by cloning Homestead into your home directory. (The Homestead Repo, from </a:t>
            </a:r>
            <a:r>
              <a:rPr lang="en-GB" dirty="0" err="1"/>
              <a:t>github</a:t>
            </a:r>
            <a:r>
              <a:rPr lang="en-GB" dirty="0"/>
              <a:t>, stores your global preferences which are used when running homestead).</a:t>
            </a:r>
          </a:p>
          <a:p>
            <a:r>
              <a:rPr lang="en-GB" dirty="0"/>
              <a:t>Laravel recommends adding it to your home directory (C:/users/your-user-name) </a:t>
            </a:r>
          </a:p>
          <a:p>
            <a:pPr lvl="1"/>
            <a:r>
              <a:rPr lang="en-GB" dirty="0"/>
              <a:t>since it can serve as a central location for all of your Laravel projects. Use Git Bash since it will automatically translate ~/Homestead to your home directory. If you haven’t used Git Bash, it allows you to issue Linux commands on your Windows machine: such as ls to view the files/folders inside of your directory.</a:t>
            </a:r>
          </a:p>
          <a:p>
            <a:pPr lvl="1"/>
            <a:r>
              <a:rPr lang="en-GB" dirty="0">
                <a:latin typeface="Consolas" panose="020B0609020204030204" pitchFamily="49" charset="0"/>
              </a:rPr>
              <a:t>git clone https://github.com/laravel/homestead.git ~/Homestead</a:t>
            </a:r>
            <a:endParaRPr lang="en-US" dirty="0">
              <a:latin typeface="Consolas" panose="020B0609020204030204" pitchFamily="49" charset="0"/>
            </a:endParaRPr>
          </a:p>
        </p:txBody>
      </p:sp>
      <p:sp>
        <p:nvSpPr>
          <p:cNvPr id="5" name="Footer Placeholder 4">
            <a:extLst>
              <a:ext uri="{FF2B5EF4-FFF2-40B4-BE49-F238E27FC236}">
                <a16:creationId xmlns:a16="http://schemas.microsoft.com/office/drawing/2014/main" id="{604C434E-1AC2-31B0-2B06-5B7F4B850BDE}"/>
              </a:ext>
            </a:extLst>
          </p:cNvPr>
          <p:cNvSpPr>
            <a:spLocks noGrp="1"/>
          </p:cNvSpPr>
          <p:nvPr>
            <p:ph type="ftr" sz="quarter" idx="11"/>
          </p:nvPr>
        </p:nvSpPr>
        <p:spPr/>
        <p:txBody>
          <a:bodyPr anchor="ctr">
            <a:normAutofit/>
          </a:bodyPr>
          <a:lstStyle/>
          <a:p>
            <a:pPr>
              <a:spcAft>
                <a:spcPts val="600"/>
              </a:spcAft>
            </a:pPr>
            <a:r>
              <a:rPr lang="en-US"/>
              <a:t>LARAVEL TRAINING</a:t>
            </a:r>
          </a:p>
        </p:txBody>
      </p:sp>
      <p:sp>
        <p:nvSpPr>
          <p:cNvPr id="6" name="Slide Number Placeholder 5">
            <a:extLst>
              <a:ext uri="{FF2B5EF4-FFF2-40B4-BE49-F238E27FC236}">
                <a16:creationId xmlns:a16="http://schemas.microsoft.com/office/drawing/2014/main" id="{F1C8D01E-A8D3-BA3B-73F6-1132C2AF693C}"/>
              </a:ext>
            </a:extLst>
          </p:cNvPr>
          <p:cNvSpPr>
            <a:spLocks noGrp="1"/>
          </p:cNvSpPr>
          <p:nvPr>
            <p:ph type="sldNum" sz="quarter" idx="12"/>
          </p:nvPr>
        </p:nvSpPr>
        <p:spPr/>
        <p:txBody>
          <a:bodyPr anchor="ctr">
            <a:normAutofit/>
          </a:bodyPr>
          <a:lstStyle/>
          <a:p>
            <a:pPr>
              <a:spcAft>
                <a:spcPts val="600"/>
              </a:spcAft>
            </a:pPr>
            <a:fld id="{3A98EE3D-8CD1-4C3F-BD1C-C98C9596463C}" type="slidenum">
              <a:rPr lang="en-US" smtClean="0"/>
              <a:pPr>
                <a:spcAft>
                  <a:spcPts val="600"/>
                </a:spcAft>
              </a:pPr>
              <a:t>10</a:t>
            </a:fld>
            <a:endParaRPr lang="en-US"/>
          </a:p>
        </p:txBody>
      </p:sp>
    </p:spTree>
    <p:extLst>
      <p:ext uri="{BB962C8B-B14F-4D97-AF65-F5344CB8AC3E}">
        <p14:creationId xmlns:p14="http://schemas.microsoft.com/office/powerpoint/2010/main" val="38847356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C49A4BF6-B192-5EA1-CD4D-D97DB4766A8C}"/>
              </a:ext>
            </a:extLst>
          </p:cNvPr>
          <p:cNvSpPr>
            <a:spLocks noGrp="1"/>
          </p:cNvSpPr>
          <p:nvPr>
            <p:ph type="pic" sz="quarter" idx="13"/>
          </p:nvPr>
        </p:nvSpPr>
        <p:spPr/>
      </p:sp>
      <p:sp>
        <p:nvSpPr>
          <p:cNvPr id="7" name="Title 6">
            <a:extLst>
              <a:ext uri="{FF2B5EF4-FFF2-40B4-BE49-F238E27FC236}">
                <a16:creationId xmlns:a16="http://schemas.microsoft.com/office/drawing/2014/main" id="{464ED953-F2E9-AE53-B9C8-C725304C699E}"/>
              </a:ext>
            </a:extLst>
          </p:cNvPr>
          <p:cNvSpPr>
            <a:spLocks noGrp="1"/>
          </p:cNvSpPr>
          <p:nvPr>
            <p:ph type="title"/>
          </p:nvPr>
        </p:nvSpPr>
        <p:spPr/>
        <p:txBody>
          <a:bodyPr anchor="b">
            <a:normAutofit/>
          </a:bodyPr>
          <a:lstStyle/>
          <a:p>
            <a:r>
              <a:rPr lang="en-US" dirty="0"/>
              <a:t>Installation &amp; Setup</a:t>
            </a:r>
          </a:p>
        </p:txBody>
      </p:sp>
      <p:sp>
        <p:nvSpPr>
          <p:cNvPr id="4" name="Content Placeholder 3">
            <a:extLst>
              <a:ext uri="{FF2B5EF4-FFF2-40B4-BE49-F238E27FC236}">
                <a16:creationId xmlns:a16="http://schemas.microsoft.com/office/drawing/2014/main" id="{3490554C-CFCF-0502-0B38-DC837592976C}"/>
              </a:ext>
            </a:extLst>
          </p:cNvPr>
          <p:cNvSpPr>
            <a:spLocks noGrp="1"/>
          </p:cNvSpPr>
          <p:nvPr>
            <p:ph sz="half" idx="2"/>
          </p:nvPr>
        </p:nvSpPr>
        <p:spPr/>
        <p:txBody>
          <a:bodyPr>
            <a:normAutofit/>
          </a:bodyPr>
          <a:lstStyle/>
          <a:p>
            <a:r>
              <a:rPr lang="en-GB" dirty="0"/>
              <a:t>Navigate to the newly installed Homestead folder:</a:t>
            </a:r>
          </a:p>
          <a:p>
            <a:r>
              <a:rPr lang="en-GB" dirty="0">
                <a:latin typeface="Consolas" panose="020B0609020204030204" pitchFamily="49" charset="0"/>
              </a:rPr>
              <a:t>cd C:/Users/your-user-name/Homestead</a:t>
            </a:r>
          </a:p>
          <a:p>
            <a:r>
              <a:rPr lang="en-GB" dirty="0"/>
              <a:t>or with Git Bash:</a:t>
            </a:r>
          </a:p>
          <a:p>
            <a:r>
              <a:rPr lang="en-GB" dirty="0"/>
              <a:t>cd ~/Homestead</a:t>
            </a:r>
          </a:p>
          <a:p>
            <a:endParaRPr lang="en-US" dirty="0"/>
          </a:p>
        </p:txBody>
      </p:sp>
      <p:sp>
        <p:nvSpPr>
          <p:cNvPr id="5" name="Footer Placeholder 4">
            <a:extLst>
              <a:ext uri="{FF2B5EF4-FFF2-40B4-BE49-F238E27FC236}">
                <a16:creationId xmlns:a16="http://schemas.microsoft.com/office/drawing/2014/main" id="{604C434E-1AC2-31B0-2B06-5B7F4B850BDE}"/>
              </a:ext>
            </a:extLst>
          </p:cNvPr>
          <p:cNvSpPr>
            <a:spLocks noGrp="1"/>
          </p:cNvSpPr>
          <p:nvPr>
            <p:ph type="ftr" sz="quarter" idx="11"/>
          </p:nvPr>
        </p:nvSpPr>
        <p:spPr/>
        <p:txBody>
          <a:bodyPr anchor="ctr">
            <a:normAutofit/>
          </a:bodyPr>
          <a:lstStyle/>
          <a:p>
            <a:pPr>
              <a:spcAft>
                <a:spcPts val="600"/>
              </a:spcAft>
            </a:pPr>
            <a:r>
              <a:rPr lang="en-US"/>
              <a:t>LARAVEL TRAINING</a:t>
            </a:r>
          </a:p>
        </p:txBody>
      </p:sp>
      <p:sp>
        <p:nvSpPr>
          <p:cNvPr id="6" name="Slide Number Placeholder 5">
            <a:extLst>
              <a:ext uri="{FF2B5EF4-FFF2-40B4-BE49-F238E27FC236}">
                <a16:creationId xmlns:a16="http://schemas.microsoft.com/office/drawing/2014/main" id="{F1C8D01E-A8D3-BA3B-73F6-1132C2AF693C}"/>
              </a:ext>
            </a:extLst>
          </p:cNvPr>
          <p:cNvSpPr>
            <a:spLocks noGrp="1"/>
          </p:cNvSpPr>
          <p:nvPr>
            <p:ph type="sldNum" sz="quarter" idx="12"/>
          </p:nvPr>
        </p:nvSpPr>
        <p:spPr/>
        <p:txBody>
          <a:bodyPr anchor="ctr">
            <a:normAutofit/>
          </a:bodyPr>
          <a:lstStyle/>
          <a:p>
            <a:pPr>
              <a:spcAft>
                <a:spcPts val="600"/>
              </a:spcAft>
            </a:pPr>
            <a:fld id="{3A98EE3D-8CD1-4C3F-BD1C-C98C9596463C}" type="slidenum">
              <a:rPr lang="en-US" smtClean="0"/>
              <a:pPr>
                <a:spcAft>
                  <a:spcPts val="600"/>
                </a:spcAft>
              </a:pPr>
              <a:t>11</a:t>
            </a:fld>
            <a:endParaRPr lang="en-US"/>
          </a:p>
        </p:txBody>
      </p:sp>
    </p:spTree>
    <p:extLst>
      <p:ext uri="{BB962C8B-B14F-4D97-AF65-F5344CB8AC3E}">
        <p14:creationId xmlns:p14="http://schemas.microsoft.com/office/powerpoint/2010/main" val="12822993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C49A4BF6-B192-5EA1-CD4D-D97DB4766A8C}"/>
              </a:ext>
            </a:extLst>
          </p:cNvPr>
          <p:cNvSpPr>
            <a:spLocks noGrp="1"/>
          </p:cNvSpPr>
          <p:nvPr>
            <p:ph type="pic" sz="quarter" idx="13"/>
          </p:nvPr>
        </p:nvSpPr>
        <p:spPr/>
      </p:sp>
      <p:sp>
        <p:nvSpPr>
          <p:cNvPr id="7" name="Title 6">
            <a:extLst>
              <a:ext uri="{FF2B5EF4-FFF2-40B4-BE49-F238E27FC236}">
                <a16:creationId xmlns:a16="http://schemas.microsoft.com/office/drawing/2014/main" id="{464ED953-F2E9-AE53-B9C8-C725304C699E}"/>
              </a:ext>
            </a:extLst>
          </p:cNvPr>
          <p:cNvSpPr>
            <a:spLocks noGrp="1"/>
          </p:cNvSpPr>
          <p:nvPr>
            <p:ph type="title"/>
          </p:nvPr>
        </p:nvSpPr>
        <p:spPr/>
        <p:txBody>
          <a:bodyPr anchor="b">
            <a:normAutofit/>
          </a:bodyPr>
          <a:lstStyle/>
          <a:p>
            <a:r>
              <a:rPr lang="en-US" dirty="0"/>
              <a:t>Installation &amp; Setup</a:t>
            </a:r>
          </a:p>
        </p:txBody>
      </p:sp>
      <p:sp>
        <p:nvSpPr>
          <p:cNvPr id="4" name="Content Placeholder 3">
            <a:extLst>
              <a:ext uri="{FF2B5EF4-FFF2-40B4-BE49-F238E27FC236}">
                <a16:creationId xmlns:a16="http://schemas.microsoft.com/office/drawing/2014/main" id="{3490554C-CFCF-0502-0B38-DC837592976C}"/>
              </a:ext>
            </a:extLst>
          </p:cNvPr>
          <p:cNvSpPr>
            <a:spLocks noGrp="1"/>
          </p:cNvSpPr>
          <p:nvPr>
            <p:ph sz="half" idx="2"/>
          </p:nvPr>
        </p:nvSpPr>
        <p:spPr/>
        <p:txBody>
          <a:bodyPr>
            <a:normAutofit/>
          </a:bodyPr>
          <a:lstStyle/>
          <a:p>
            <a:r>
              <a:rPr lang="en-US" dirty="0"/>
              <a:t>YAML File</a:t>
            </a:r>
          </a:p>
          <a:p>
            <a:r>
              <a:rPr lang="en-GB" dirty="0"/>
              <a:t>It’s time to create the </a:t>
            </a:r>
            <a:r>
              <a:rPr lang="en-GB" dirty="0" err="1"/>
              <a:t>Homestead.yaml</a:t>
            </a:r>
            <a:r>
              <a:rPr lang="en-GB" dirty="0"/>
              <a:t> file that you will use to map your local files to your Virtual Machine. </a:t>
            </a:r>
          </a:p>
          <a:p>
            <a:r>
              <a:rPr lang="en-GB" dirty="0"/>
              <a:t>YAML is a data serialization language that is often used for writing configuration files. Depending on whom you ask, YAML stands for yet another markup language or YAML </a:t>
            </a:r>
            <a:r>
              <a:rPr lang="en-GB" dirty="0" err="1"/>
              <a:t>ain't</a:t>
            </a:r>
            <a:r>
              <a:rPr lang="en-GB" dirty="0"/>
              <a:t> markup language (a recursive acronym), which emphasizes that YAML is for data, not documents.</a:t>
            </a:r>
          </a:p>
          <a:p>
            <a:r>
              <a:rPr lang="en-GB" dirty="0"/>
              <a:t>In the Homestead directory, and using Git Bash, run:</a:t>
            </a:r>
          </a:p>
          <a:p>
            <a:r>
              <a:rPr lang="en-GB" dirty="0">
                <a:latin typeface="Consolas" panose="020B0609020204030204" pitchFamily="49" charset="0"/>
              </a:rPr>
              <a:t>bash init.sh</a:t>
            </a:r>
            <a:endParaRPr lang="en-US" dirty="0">
              <a:latin typeface="Consolas" panose="020B0609020204030204" pitchFamily="49" charset="0"/>
            </a:endParaRPr>
          </a:p>
        </p:txBody>
      </p:sp>
      <p:sp>
        <p:nvSpPr>
          <p:cNvPr id="5" name="Footer Placeholder 4">
            <a:extLst>
              <a:ext uri="{FF2B5EF4-FFF2-40B4-BE49-F238E27FC236}">
                <a16:creationId xmlns:a16="http://schemas.microsoft.com/office/drawing/2014/main" id="{604C434E-1AC2-31B0-2B06-5B7F4B850BDE}"/>
              </a:ext>
            </a:extLst>
          </p:cNvPr>
          <p:cNvSpPr>
            <a:spLocks noGrp="1"/>
          </p:cNvSpPr>
          <p:nvPr>
            <p:ph type="ftr" sz="quarter" idx="11"/>
          </p:nvPr>
        </p:nvSpPr>
        <p:spPr/>
        <p:txBody>
          <a:bodyPr anchor="ctr">
            <a:normAutofit/>
          </a:bodyPr>
          <a:lstStyle/>
          <a:p>
            <a:pPr>
              <a:spcAft>
                <a:spcPts val="600"/>
              </a:spcAft>
            </a:pPr>
            <a:r>
              <a:rPr lang="en-US"/>
              <a:t>LARAVEL TRAINING</a:t>
            </a:r>
          </a:p>
        </p:txBody>
      </p:sp>
      <p:sp>
        <p:nvSpPr>
          <p:cNvPr id="6" name="Slide Number Placeholder 5">
            <a:extLst>
              <a:ext uri="{FF2B5EF4-FFF2-40B4-BE49-F238E27FC236}">
                <a16:creationId xmlns:a16="http://schemas.microsoft.com/office/drawing/2014/main" id="{F1C8D01E-A8D3-BA3B-73F6-1132C2AF693C}"/>
              </a:ext>
            </a:extLst>
          </p:cNvPr>
          <p:cNvSpPr>
            <a:spLocks noGrp="1"/>
          </p:cNvSpPr>
          <p:nvPr>
            <p:ph type="sldNum" sz="quarter" idx="12"/>
          </p:nvPr>
        </p:nvSpPr>
        <p:spPr/>
        <p:txBody>
          <a:bodyPr anchor="ctr">
            <a:normAutofit/>
          </a:bodyPr>
          <a:lstStyle/>
          <a:p>
            <a:pPr>
              <a:spcAft>
                <a:spcPts val="600"/>
              </a:spcAft>
            </a:pPr>
            <a:fld id="{3A98EE3D-8CD1-4C3F-BD1C-C98C9596463C}" type="slidenum">
              <a:rPr lang="en-US" smtClean="0"/>
              <a:pPr>
                <a:spcAft>
                  <a:spcPts val="600"/>
                </a:spcAft>
              </a:pPr>
              <a:t>12</a:t>
            </a:fld>
            <a:endParaRPr lang="en-US"/>
          </a:p>
        </p:txBody>
      </p:sp>
    </p:spTree>
    <p:extLst>
      <p:ext uri="{BB962C8B-B14F-4D97-AF65-F5344CB8AC3E}">
        <p14:creationId xmlns:p14="http://schemas.microsoft.com/office/powerpoint/2010/main" val="14398709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C49A4BF6-B192-5EA1-CD4D-D97DB4766A8C}"/>
              </a:ext>
            </a:extLst>
          </p:cNvPr>
          <p:cNvSpPr>
            <a:spLocks noGrp="1"/>
          </p:cNvSpPr>
          <p:nvPr>
            <p:ph type="pic" sz="quarter" idx="13"/>
          </p:nvPr>
        </p:nvSpPr>
        <p:spPr/>
      </p:sp>
      <p:sp>
        <p:nvSpPr>
          <p:cNvPr id="7" name="Title 6">
            <a:extLst>
              <a:ext uri="{FF2B5EF4-FFF2-40B4-BE49-F238E27FC236}">
                <a16:creationId xmlns:a16="http://schemas.microsoft.com/office/drawing/2014/main" id="{464ED953-F2E9-AE53-B9C8-C725304C699E}"/>
              </a:ext>
            </a:extLst>
          </p:cNvPr>
          <p:cNvSpPr>
            <a:spLocks noGrp="1"/>
          </p:cNvSpPr>
          <p:nvPr>
            <p:ph type="title"/>
          </p:nvPr>
        </p:nvSpPr>
        <p:spPr/>
        <p:txBody>
          <a:bodyPr anchor="b">
            <a:normAutofit/>
          </a:bodyPr>
          <a:lstStyle/>
          <a:p>
            <a:r>
              <a:rPr lang="en-US" dirty="0"/>
              <a:t>Installation &amp; Setup</a:t>
            </a:r>
          </a:p>
        </p:txBody>
      </p:sp>
      <p:sp>
        <p:nvSpPr>
          <p:cNvPr id="4" name="Content Placeholder 3">
            <a:extLst>
              <a:ext uri="{FF2B5EF4-FFF2-40B4-BE49-F238E27FC236}">
                <a16:creationId xmlns:a16="http://schemas.microsoft.com/office/drawing/2014/main" id="{3490554C-CFCF-0502-0B38-DC837592976C}"/>
              </a:ext>
            </a:extLst>
          </p:cNvPr>
          <p:cNvSpPr>
            <a:spLocks noGrp="1"/>
          </p:cNvSpPr>
          <p:nvPr>
            <p:ph sz="half" idx="2"/>
          </p:nvPr>
        </p:nvSpPr>
        <p:spPr/>
        <p:txBody>
          <a:bodyPr>
            <a:normAutofit/>
          </a:bodyPr>
          <a:lstStyle/>
          <a:p>
            <a:r>
              <a:rPr lang="en-GB" dirty="0"/>
              <a:t>Open the </a:t>
            </a:r>
            <a:r>
              <a:rPr lang="en-GB" dirty="0" err="1"/>
              <a:t>Homestead.yaml</a:t>
            </a:r>
            <a:r>
              <a:rPr lang="en-GB" dirty="0"/>
              <a:t> file with an IDE (such as VS Code).</a:t>
            </a:r>
          </a:p>
          <a:p>
            <a:r>
              <a:rPr lang="en-GB" dirty="0"/>
              <a:t>Up top, the IP address is set for your Homestead Vagrant Box.</a:t>
            </a:r>
          </a:p>
          <a:p>
            <a:pPr lvl="1"/>
            <a:r>
              <a:rPr lang="en-GB" dirty="0"/>
              <a:t>If you happen to run on the same network, you can always change it. </a:t>
            </a:r>
          </a:p>
          <a:p>
            <a:pPr lvl="1"/>
            <a:r>
              <a:rPr lang="en-GB" dirty="0" err="1">
                <a:latin typeface="Consolas" panose="020B0609020204030204" pitchFamily="49" charset="0"/>
              </a:rPr>
              <a:t>ip</a:t>
            </a:r>
            <a:r>
              <a:rPr lang="en-GB" dirty="0">
                <a:latin typeface="Consolas" panose="020B0609020204030204" pitchFamily="49" charset="0"/>
              </a:rPr>
              <a:t>: "192.168.10.10"</a:t>
            </a:r>
          </a:p>
          <a:p>
            <a:r>
              <a:rPr lang="en-GB" dirty="0"/>
              <a:t>The memory allocation states how much memory you want to allow your Vagrant Box to use and the CPU’s indicate the number of CPU’s that should be allocated.</a:t>
            </a:r>
          </a:p>
          <a:p>
            <a:pPr lvl="1"/>
            <a:r>
              <a:rPr lang="en-GB" dirty="0">
                <a:latin typeface="Consolas" panose="020B0609020204030204" pitchFamily="49" charset="0"/>
              </a:rPr>
              <a:t>memory: 2048</a:t>
            </a:r>
          </a:p>
          <a:p>
            <a:pPr lvl="1"/>
            <a:r>
              <a:rPr lang="en-GB" dirty="0" err="1">
                <a:latin typeface="Consolas" panose="020B0609020204030204" pitchFamily="49" charset="0"/>
              </a:rPr>
              <a:t>cpus</a:t>
            </a:r>
            <a:r>
              <a:rPr lang="en-GB" dirty="0">
                <a:latin typeface="Consolas" panose="020B0609020204030204" pitchFamily="49" charset="0"/>
              </a:rPr>
              <a:t>: 2</a:t>
            </a:r>
          </a:p>
          <a:p>
            <a:endParaRPr lang="en-US" dirty="0"/>
          </a:p>
        </p:txBody>
      </p:sp>
      <p:sp>
        <p:nvSpPr>
          <p:cNvPr id="5" name="Footer Placeholder 4">
            <a:extLst>
              <a:ext uri="{FF2B5EF4-FFF2-40B4-BE49-F238E27FC236}">
                <a16:creationId xmlns:a16="http://schemas.microsoft.com/office/drawing/2014/main" id="{604C434E-1AC2-31B0-2B06-5B7F4B850BDE}"/>
              </a:ext>
            </a:extLst>
          </p:cNvPr>
          <p:cNvSpPr>
            <a:spLocks noGrp="1"/>
          </p:cNvSpPr>
          <p:nvPr>
            <p:ph type="ftr" sz="quarter" idx="11"/>
          </p:nvPr>
        </p:nvSpPr>
        <p:spPr/>
        <p:txBody>
          <a:bodyPr anchor="ctr">
            <a:normAutofit/>
          </a:bodyPr>
          <a:lstStyle/>
          <a:p>
            <a:pPr>
              <a:spcAft>
                <a:spcPts val="600"/>
              </a:spcAft>
            </a:pPr>
            <a:r>
              <a:rPr lang="en-US"/>
              <a:t>LARAVEL TRAINING</a:t>
            </a:r>
          </a:p>
        </p:txBody>
      </p:sp>
      <p:sp>
        <p:nvSpPr>
          <p:cNvPr id="6" name="Slide Number Placeholder 5">
            <a:extLst>
              <a:ext uri="{FF2B5EF4-FFF2-40B4-BE49-F238E27FC236}">
                <a16:creationId xmlns:a16="http://schemas.microsoft.com/office/drawing/2014/main" id="{F1C8D01E-A8D3-BA3B-73F6-1132C2AF693C}"/>
              </a:ext>
            </a:extLst>
          </p:cNvPr>
          <p:cNvSpPr>
            <a:spLocks noGrp="1"/>
          </p:cNvSpPr>
          <p:nvPr>
            <p:ph type="sldNum" sz="quarter" idx="12"/>
          </p:nvPr>
        </p:nvSpPr>
        <p:spPr/>
        <p:txBody>
          <a:bodyPr anchor="ctr">
            <a:normAutofit/>
          </a:bodyPr>
          <a:lstStyle/>
          <a:p>
            <a:pPr>
              <a:spcAft>
                <a:spcPts val="600"/>
              </a:spcAft>
            </a:pPr>
            <a:fld id="{3A98EE3D-8CD1-4C3F-BD1C-C98C9596463C}" type="slidenum">
              <a:rPr lang="en-US" smtClean="0"/>
              <a:pPr>
                <a:spcAft>
                  <a:spcPts val="600"/>
                </a:spcAft>
              </a:pPr>
              <a:t>13</a:t>
            </a:fld>
            <a:endParaRPr lang="en-US"/>
          </a:p>
        </p:txBody>
      </p:sp>
    </p:spTree>
    <p:extLst>
      <p:ext uri="{BB962C8B-B14F-4D97-AF65-F5344CB8AC3E}">
        <p14:creationId xmlns:p14="http://schemas.microsoft.com/office/powerpoint/2010/main" val="21573811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C49A4BF6-B192-5EA1-CD4D-D97DB4766A8C}"/>
              </a:ext>
            </a:extLst>
          </p:cNvPr>
          <p:cNvSpPr>
            <a:spLocks noGrp="1"/>
          </p:cNvSpPr>
          <p:nvPr>
            <p:ph type="pic" sz="quarter" idx="13"/>
          </p:nvPr>
        </p:nvSpPr>
        <p:spPr/>
      </p:sp>
      <p:sp>
        <p:nvSpPr>
          <p:cNvPr id="7" name="Title 6">
            <a:extLst>
              <a:ext uri="{FF2B5EF4-FFF2-40B4-BE49-F238E27FC236}">
                <a16:creationId xmlns:a16="http://schemas.microsoft.com/office/drawing/2014/main" id="{464ED953-F2E9-AE53-B9C8-C725304C699E}"/>
              </a:ext>
            </a:extLst>
          </p:cNvPr>
          <p:cNvSpPr>
            <a:spLocks noGrp="1"/>
          </p:cNvSpPr>
          <p:nvPr>
            <p:ph type="title"/>
          </p:nvPr>
        </p:nvSpPr>
        <p:spPr/>
        <p:txBody>
          <a:bodyPr anchor="b">
            <a:normAutofit/>
          </a:bodyPr>
          <a:lstStyle/>
          <a:p>
            <a:r>
              <a:rPr lang="en-US" dirty="0"/>
              <a:t>Installation &amp; Setup</a:t>
            </a:r>
          </a:p>
        </p:txBody>
      </p:sp>
      <p:sp>
        <p:nvSpPr>
          <p:cNvPr id="4" name="Content Placeholder 3">
            <a:extLst>
              <a:ext uri="{FF2B5EF4-FFF2-40B4-BE49-F238E27FC236}">
                <a16:creationId xmlns:a16="http://schemas.microsoft.com/office/drawing/2014/main" id="{3490554C-CFCF-0502-0B38-DC837592976C}"/>
              </a:ext>
            </a:extLst>
          </p:cNvPr>
          <p:cNvSpPr>
            <a:spLocks noGrp="1"/>
          </p:cNvSpPr>
          <p:nvPr>
            <p:ph sz="half" idx="2"/>
          </p:nvPr>
        </p:nvSpPr>
        <p:spPr/>
        <p:txBody>
          <a:bodyPr>
            <a:normAutofit/>
          </a:bodyPr>
          <a:lstStyle/>
          <a:p>
            <a:r>
              <a:rPr lang="en-GB" dirty="0"/>
              <a:t>The provider should be set to </a:t>
            </a:r>
            <a:r>
              <a:rPr lang="en-GB" dirty="0" err="1"/>
              <a:t>virtualbox</a:t>
            </a:r>
            <a:r>
              <a:rPr lang="en-GB" dirty="0"/>
              <a:t> since we are using VirtualBox.</a:t>
            </a:r>
          </a:p>
          <a:p>
            <a:pPr lvl="1"/>
            <a:r>
              <a:rPr lang="en-GB" dirty="0">
                <a:latin typeface="Consolas" panose="020B0609020204030204" pitchFamily="49" charset="0"/>
              </a:rPr>
              <a:t>provider: </a:t>
            </a:r>
            <a:r>
              <a:rPr lang="en-GB" dirty="0" err="1">
                <a:latin typeface="Consolas" panose="020B0609020204030204" pitchFamily="49" charset="0"/>
              </a:rPr>
              <a:t>virtualbox</a:t>
            </a:r>
            <a:endParaRPr lang="en-GB" dirty="0">
              <a:latin typeface="Consolas" panose="020B0609020204030204" pitchFamily="49" charset="0"/>
            </a:endParaRPr>
          </a:p>
          <a:p>
            <a:r>
              <a:rPr lang="en-GB" dirty="0"/>
              <a:t>Next, the authorize and keys section is listed. These are the SSH keys to access this virtual machine. They can be commented out, or we could generate them and add them to the specified folder (~/.</a:t>
            </a:r>
            <a:r>
              <a:rPr lang="en-GB" dirty="0" err="1"/>
              <a:t>ssh</a:t>
            </a:r>
            <a:r>
              <a:rPr lang="en-GB" dirty="0"/>
              <a:t>).</a:t>
            </a:r>
          </a:p>
          <a:p>
            <a:pPr lvl="1"/>
            <a:r>
              <a:rPr lang="en-US" dirty="0">
                <a:latin typeface="Consolas" panose="020B0609020204030204" pitchFamily="49" charset="0"/>
              </a:rPr>
              <a:t>authorize: ~/.</a:t>
            </a:r>
            <a:r>
              <a:rPr lang="en-US" dirty="0" err="1">
                <a:latin typeface="Consolas" panose="020B0609020204030204" pitchFamily="49" charset="0"/>
              </a:rPr>
              <a:t>ssh</a:t>
            </a:r>
            <a:r>
              <a:rPr lang="en-US" dirty="0">
                <a:latin typeface="Consolas" panose="020B0609020204030204" pitchFamily="49" charset="0"/>
              </a:rPr>
              <a:t>/id_rsa.pub</a:t>
            </a:r>
          </a:p>
          <a:p>
            <a:pPr lvl="1"/>
            <a:r>
              <a:rPr lang="en-US" dirty="0">
                <a:latin typeface="Consolas" panose="020B0609020204030204" pitchFamily="49" charset="0"/>
              </a:rPr>
              <a:t>keys:    </a:t>
            </a:r>
          </a:p>
          <a:p>
            <a:pPr lvl="1"/>
            <a:r>
              <a:rPr lang="en-US" dirty="0">
                <a:latin typeface="Consolas" panose="020B0609020204030204" pitchFamily="49" charset="0"/>
              </a:rPr>
              <a:t>     - ~/.</a:t>
            </a:r>
            <a:r>
              <a:rPr lang="en-US" dirty="0" err="1">
                <a:latin typeface="Consolas" panose="020B0609020204030204" pitchFamily="49" charset="0"/>
              </a:rPr>
              <a:t>ssh</a:t>
            </a:r>
            <a:r>
              <a:rPr lang="en-US" dirty="0">
                <a:latin typeface="Consolas" panose="020B0609020204030204" pitchFamily="49" charset="0"/>
              </a:rPr>
              <a:t>/</a:t>
            </a:r>
            <a:r>
              <a:rPr lang="en-US" dirty="0" err="1">
                <a:latin typeface="Consolas" panose="020B0609020204030204" pitchFamily="49" charset="0"/>
              </a:rPr>
              <a:t>id_rsa</a:t>
            </a:r>
            <a:endParaRPr lang="en-US" dirty="0">
              <a:latin typeface="Consolas" panose="020B0609020204030204" pitchFamily="49" charset="0"/>
            </a:endParaRPr>
          </a:p>
        </p:txBody>
      </p:sp>
      <p:sp>
        <p:nvSpPr>
          <p:cNvPr id="5" name="Footer Placeholder 4">
            <a:extLst>
              <a:ext uri="{FF2B5EF4-FFF2-40B4-BE49-F238E27FC236}">
                <a16:creationId xmlns:a16="http://schemas.microsoft.com/office/drawing/2014/main" id="{604C434E-1AC2-31B0-2B06-5B7F4B850BDE}"/>
              </a:ext>
            </a:extLst>
          </p:cNvPr>
          <p:cNvSpPr>
            <a:spLocks noGrp="1"/>
          </p:cNvSpPr>
          <p:nvPr>
            <p:ph type="ftr" sz="quarter" idx="11"/>
          </p:nvPr>
        </p:nvSpPr>
        <p:spPr/>
        <p:txBody>
          <a:bodyPr anchor="ctr">
            <a:normAutofit/>
          </a:bodyPr>
          <a:lstStyle/>
          <a:p>
            <a:pPr>
              <a:spcAft>
                <a:spcPts val="600"/>
              </a:spcAft>
            </a:pPr>
            <a:r>
              <a:rPr lang="en-US"/>
              <a:t>LARAVEL TRAINING</a:t>
            </a:r>
          </a:p>
        </p:txBody>
      </p:sp>
      <p:sp>
        <p:nvSpPr>
          <p:cNvPr id="6" name="Slide Number Placeholder 5">
            <a:extLst>
              <a:ext uri="{FF2B5EF4-FFF2-40B4-BE49-F238E27FC236}">
                <a16:creationId xmlns:a16="http://schemas.microsoft.com/office/drawing/2014/main" id="{F1C8D01E-A8D3-BA3B-73F6-1132C2AF693C}"/>
              </a:ext>
            </a:extLst>
          </p:cNvPr>
          <p:cNvSpPr>
            <a:spLocks noGrp="1"/>
          </p:cNvSpPr>
          <p:nvPr>
            <p:ph type="sldNum" sz="quarter" idx="12"/>
          </p:nvPr>
        </p:nvSpPr>
        <p:spPr/>
        <p:txBody>
          <a:bodyPr anchor="ctr">
            <a:normAutofit/>
          </a:bodyPr>
          <a:lstStyle/>
          <a:p>
            <a:pPr>
              <a:spcAft>
                <a:spcPts val="600"/>
              </a:spcAft>
            </a:pPr>
            <a:fld id="{3A98EE3D-8CD1-4C3F-BD1C-C98C9596463C}" type="slidenum">
              <a:rPr lang="en-US" smtClean="0"/>
              <a:pPr>
                <a:spcAft>
                  <a:spcPts val="600"/>
                </a:spcAft>
              </a:pPr>
              <a:t>14</a:t>
            </a:fld>
            <a:endParaRPr lang="en-US"/>
          </a:p>
        </p:txBody>
      </p:sp>
    </p:spTree>
    <p:extLst>
      <p:ext uri="{BB962C8B-B14F-4D97-AF65-F5344CB8AC3E}">
        <p14:creationId xmlns:p14="http://schemas.microsoft.com/office/powerpoint/2010/main" val="3254523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C49A4BF6-B192-5EA1-CD4D-D97DB4766A8C}"/>
              </a:ext>
            </a:extLst>
          </p:cNvPr>
          <p:cNvSpPr>
            <a:spLocks noGrp="1"/>
          </p:cNvSpPr>
          <p:nvPr>
            <p:ph type="pic" sz="quarter" idx="13"/>
          </p:nvPr>
        </p:nvSpPr>
        <p:spPr/>
      </p:sp>
      <p:sp>
        <p:nvSpPr>
          <p:cNvPr id="7" name="Title 6">
            <a:extLst>
              <a:ext uri="{FF2B5EF4-FFF2-40B4-BE49-F238E27FC236}">
                <a16:creationId xmlns:a16="http://schemas.microsoft.com/office/drawing/2014/main" id="{464ED953-F2E9-AE53-B9C8-C725304C699E}"/>
              </a:ext>
            </a:extLst>
          </p:cNvPr>
          <p:cNvSpPr>
            <a:spLocks noGrp="1"/>
          </p:cNvSpPr>
          <p:nvPr>
            <p:ph type="title"/>
          </p:nvPr>
        </p:nvSpPr>
        <p:spPr/>
        <p:txBody>
          <a:bodyPr anchor="b">
            <a:normAutofit/>
          </a:bodyPr>
          <a:lstStyle/>
          <a:p>
            <a:r>
              <a:rPr lang="en-US" dirty="0"/>
              <a:t>Installation &amp; Setup</a:t>
            </a:r>
          </a:p>
        </p:txBody>
      </p:sp>
      <p:sp>
        <p:nvSpPr>
          <p:cNvPr id="4" name="Content Placeholder 3">
            <a:extLst>
              <a:ext uri="{FF2B5EF4-FFF2-40B4-BE49-F238E27FC236}">
                <a16:creationId xmlns:a16="http://schemas.microsoft.com/office/drawing/2014/main" id="{3490554C-CFCF-0502-0B38-DC837592976C}"/>
              </a:ext>
            </a:extLst>
          </p:cNvPr>
          <p:cNvSpPr>
            <a:spLocks noGrp="1"/>
          </p:cNvSpPr>
          <p:nvPr>
            <p:ph sz="half" idx="2"/>
          </p:nvPr>
        </p:nvSpPr>
        <p:spPr/>
        <p:txBody>
          <a:bodyPr>
            <a:normAutofit/>
          </a:bodyPr>
          <a:lstStyle/>
          <a:p>
            <a:r>
              <a:rPr lang="en-GB" dirty="0"/>
              <a:t>This step is optional, but let’s do it anyway. To create the </a:t>
            </a:r>
            <a:r>
              <a:rPr lang="en-GB" dirty="0" err="1"/>
              <a:t>ssh</a:t>
            </a:r>
            <a:r>
              <a:rPr lang="en-GB" dirty="0"/>
              <a:t> keys, in Git Bash, run the following commands:</a:t>
            </a:r>
          </a:p>
          <a:p>
            <a:pPr lvl="1"/>
            <a:r>
              <a:rPr lang="de-DE" dirty="0">
                <a:latin typeface="Consolas" panose="020B0609020204030204" pitchFamily="49" charset="0"/>
              </a:rPr>
              <a:t>ssh-keygen -t rsa -C "you@homestead"</a:t>
            </a:r>
            <a:endParaRPr lang="en-GB" dirty="0">
              <a:latin typeface="Consolas" panose="020B0609020204030204" pitchFamily="49" charset="0"/>
            </a:endParaRPr>
          </a:p>
          <a:p>
            <a:r>
              <a:rPr lang="en-GB" dirty="0"/>
              <a:t>It will give you a prompt to specify where to generate the keys. Just press Enter to add them to your home directory (C:/Users/your-user-name/.</a:t>
            </a:r>
            <a:r>
              <a:rPr lang="en-GB" dirty="0" err="1"/>
              <a:t>ssh</a:t>
            </a:r>
            <a:r>
              <a:rPr lang="en-GB" dirty="0"/>
              <a:t>). Same goes for the passphrase. Just press Enter to leave it blank.</a:t>
            </a:r>
            <a:endParaRPr lang="en-US" dirty="0"/>
          </a:p>
        </p:txBody>
      </p:sp>
      <p:sp>
        <p:nvSpPr>
          <p:cNvPr id="5" name="Footer Placeholder 4">
            <a:extLst>
              <a:ext uri="{FF2B5EF4-FFF2-40B4-BE49-F238E27FC236}">
                <a16:creationId xmlns:a16="http://schemas.microsoft.com/office/drawing/2014/main" id="{604C434E-1AC2-31B0-2B06-5B7F4B850BDE}"/>
              </a:ext>
            </a:extLst>
          </p:cNvPr>
          <p:cNvSpPr>
            <a:spLocks noGrp="1"/>
          </p:cNvSpPr>
          <p:nvPr>
            <p:ph type="ftr" sz="quarter" idx="11"/>
          </p:nvPr>
        </p:nvSpPr>
        <p:spPr/>
        <p:txBody>
          <a:bodyPr anchor="ctr">
            <a:normAutofit/>
          </a:bodyPr>
          <a:lstStyle/>
          <a:p>
            <a:pPr>
              <a:spcAft>
                <a:spcPts val="600"/>
              </a:spcAft>
            </a:pPr>
            <a:r>
              <a:rPr lang="en-US"/>
              <a:t>LARAVEL TRAINING</a:t>
            </a:r>
          </a:p>
        </p:txBody>
      </p:sp>
      <p:sp>
        <p:nvSpPr>
          <p:cNvPr id="6" name="Slide Number Placeholder 5">
            <a:extLst>
              <a:ext uri="{FF2B5EF4-FFF2-40B4-BE49-F238E27FC236}">
                <a16:creationId xmlns:a16="http://schemas.microsoft.com/office/drawing/2014/main" id="{F1C8D01E-A8D3-BA3B-73F6-1132C2AF693C}"/>
              </a:ext>
            </a:extLst>
          </p:cNvPr>
          <p:cNvSpPr>
            <a:spLocks noGrp="1"/>
          </p:cNvSpPr>
          <p:nvPr>
            <p:ph type="sldNum" sz="quarter" idx="12"/>
          </p:nvPr>
        </p:nvSpPr>
        <p:spPr/>
        <p:txBody>
          <a:bodyPr anchor="ctr">
            <a:normAutofit/>
          </a:bodyPr>
          <a:lstStyle/>
          <a:p>
            <a:pPr>
              <a:spcAft>
                <a:spcPts val="600"/>
              </a:spcAft>
            </a:pPr>
            <a:fld id="{3A98EE3D-8CD1-4C3F-BD1C-C98C9596463C}" type="slidenum">
              <a:rPr lang="en-US" smtClean="0"/>
              <a:pPr>
                <a:spcAft>
                  <a:spcPts val="600"/>
                </a:spcAft>
              </a:pPr>
              <a:t>15</a:t>
            </a:fld>
            <a:endParaRPr lang="en-US"/>
          </a:p>
        </p:txBody>
      </p:sp>
    </p:spTree>
    <p:extLst>
      <p:ext uri="{BB962C8B-B14F-4D97-AF65-F5344CB8AC3E}">
        <p14:creationId xmlns:p14="http://schemas.microsoft.com/office/powerpoint/2010/main" val="23077760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C49A4BF6-B192-5EA1-CD4D-D97DB4766A8C}"/>
              </a:ext>
            </a:extLst>
          </p:cNvPr>
          <p:cNvSpPr>
            <a:spLocks noGrp="1"/>
          </p:cNvSpPr>
          <p:nvPr>
            <p:ph type="pic" sz="quarter" idx="13"/>
          </p:nvPr>
        </p:nvSpPr>
        <p:spPr/>
      </p:sp>
      <p:sp>
        <p:nvSpPr>
          <p:cNvPr id="7" name="Title 6">
            <a:extLst>
              <a:ext uri="{FF2B5EF4-FFF2-40B4-BE49-F238E27FC236}">
                <a16:creationId xmlns:a16="http://schemas.microsoft.com/office/drawing/2014/main" id="{464ED953-F2E9-AE53-B9C8-C725304C699E}"/>
              </a:ext>
            </a:extLst>
          </p:cNvPr>
          <p:cNvSpPr>
            <a:spLocks noGrp="1"/>
          </p:cNvSpPr>
          <p:nvPr>
            <p:ph type="title"/>
          </p:nvPr>
        </p:nvSpPr>
        <p:spPr/>
        <p:txBody>
          <a:bodyPr anchor="b">
            <a:normAutofit/>
          </a:bodyPr>
          <a:lstStyle/>
          <a:p>
            <a:r>
              <a:rPr lang="en-US" dirty="0"/>
              <a:t>Installation &amp; Setup</a:t>
            </a:r>
          </a:p>
        </p:txBody>
      </p:sp>
      <p:sp>
        <p:nvSpPr>
          <p:cNvPr id="4" name="Content Placeholder 3">
            <a:extLst>
              <a:ext uri="{FF2B5EF4-FFF2-40B4-BE49-F238E27FC236}">
                <a16:creationId xmlns:a16="http://schemas.microsoft.com/office/drawing/2014/main" id="{3490554C-CFCF-0502-0B38-DC837592976C}"/>
              </a:ext>
            </a:extLst>
          </p:cNvPr>
          <p:cNvSpPr>
            <a:spLocks noGrp="1"/>
          </p:cNvSpPr>
          <p:nvPr>
            <p:ph sz="half" idx="2"/>
          </p:nvPr>
        </p:nvSpPr>
        <p:spPr/>
        <p:txBody>
          <a:bodyPr>
            <a:normAutofit/>
          </a:bodyPr>
          <a:lstStyle/>
          <a:p>
            <a:r>
              <a:rPr lang="en-GB" dirty="0"/>
              <a:t>Going down the </a:t>
            </a:r>
            <a:r>
              <a:rPr lang="en-GB" dirty="0" err="1"/>
              <a:t>Homestead.yaml</a:t>
            </a:r>
            <a:r>
              <a:rPr lang="en-GB" dirty="0"/>
              <a:t> file, the next section specifies the mapping. We’re going to map the code that’s on our system to the code that’s inside the Homestead environment.</a:t>
            </a:r>
          </a:p>
          <a:p>
            <a:r>
              <a:rPr lang="en-GB" dirty="0"/>
              <a:t>We should have a place where we keep our Laravel projects on our system. On our system, let’s say that’s in:</a:t>
            </a:r>
          </a:p>
          <a:p>
            <a:pPr lvl="1"/>
            <a:r>
              <a:rPr lang="en-GB" dirty="0">
                <a:latin typeface="Consolas" panose="020B0609020204030204" pitchFamily="49" charset="0"/>
              </a:rPr>
              <a:t>C:/Users/your-user-name/Documents/Laravel_Projects</a:t>
            </a:r>
          </a:p>
          <a:p>
            <a:r>
              <a:rPr lang="en-GB" dirty="0"/>
              <a:t>Add that path to your folders mapping in your </a:t>
            </a:r>
            <a:r>
              <a:rPr lang="en-GB" dirty="0" err="1"/>
              <a:t>Homestead.yaml</a:t>
            </a:r>
            <a:r>
              <a:rPr lang="en-GB" dirty="0"/>
              <a:t> file.</a:t>
            </a:r>
          </a:p>
          <a:p>
            <a:pPr lvl="1"/>
            <a:r>
              <a:rPr lang="en-GB" dirty="0">
                <a:latin typeface="Consolas" panose="020B0609020204030204" pitchFamily="49" charset="0"/>
              </a:rPr>
              <a:t>folders:</a:t>
            </a:r>
          </a:p>
          <a:p>
            <a:pPr lvl="1"/>
            <a:r>
              <a:rPr lang="en-GB" dirty="0">
                <a:latin typeface="Consolas" panose="020B0609020204030204" pitchFamily="49" charset="0"/>
              </a:rPr>
              <a:t>    - map: 'C:\Users\</a:t>
            </a:r>
            <a:r>
              <a:rPr lang="en-GB" dirty="0" err="1">
                <a:latin typeface="Consolas" panose="020B0609020204030204" pitchFamily="49" charset="0"/>
              </a:rPr>
              <a:t>dinoc</a:t>
            </a:r>
            <a:r>
              <a:rPr lang="en-GB" dirty="0">
                <a:latin typeface="Consolas" panose="020B0609020204030204" pitchFamily="49" charset="0"/>
              </a:rPr>
              <a:t>\Documents\</a:t>
            </a:r>
            <a:r>
              <a:rPr lang="en-GB" dirty="0" err="1">
                <a:latin typeface="Consolas" panose="020B0609020204030204" pitchFamily="49" charset="0"/>
              </a:rPr>
              <a:t>laravel</a:t>
            </a:r>
            <a:r>
              <a:rPr lang="en-GB" dirty="0">
                <a:latin typeface="Consolas" panose="020B0609020204030204" pitchFamily="49" charset="0"/>
              </a:rPr>
              <a:t>-projects'</a:t>
            </a:r>
          </a:p>
          <a:p>
            <a:pPr lvl="1"/>
            <a:r>
              <a:rPr lang="en-GB" dirty="0">
                <a:latin typeface="Consolas" panose="020B0609020204030204" pitchFamily="49" charset="0"/>
              </a:rPr>
              <a:t>      to: /home/vagrant/</a:t>
            </a:r>
            <a:r>
              <a:rPr lang="en-GB" dirty="0" err="1">
                <a:latin typeface="Consolas" panose="020B0609020204030204" pitchFamily="49" charset="0"/>
              </a:rPr>
              <a:t>laravel</a:t>
            </a:r>
            <a:r>
              <a:rPr lang="en-GB" dirty="0">
                <a:latin typeface="Consolas" panose="020B0609020204030204" pitchFamily="49" charset="0"/>
              </a:rPr>
              <a:t>-projects</a:t>
            </a:r>
            <a:endParaRPr lang="en-US" dirty="0">
              <a:latin typeface="Consolas" panose="020B0609020204030204" pitchFamily="49" charset="0"/>
            </a:endParaRPr>
          </a:p>
        </p:txBody>
      </p:sp>
      <p:sp>
        <p:nvSpPr>
          <p:cNvPr id="5" name="Footer Placeholder 4">
            <a:extLst>
              <a:ext uri="{FF2B5EF4-FFF2-40B4-BE49-F238E27FC236}">
                <a16:creationId xmlns:a16="http://schemas.microsoft.com/office/drawing/2014/main" id="{604C434E-1AC2-31B0-2B06-5B7F4B850BDE}"/>
              </a:ext>
            </a:extLst>
          </p:cNvPr>
          <p:cNvSpPr>
            <a:spLocks noGrp="1"/>
          </p:cNvSpPr>
          <p:nvPr>
            <p:ph type="ftr" sz="quarter" idx="11"/>
          </p:nvPr>
        </p:nvSpPr>
        <p:spPr/>
        <p:txBody>
          <a:bodyPr anchor="ctr">
            <a:normAutofit/>
          </a:bodyPr>
          <a:lstStyle/>
          <a:p>
            <a:pPr>
              <a:spcAft>
                <a:spcPts val="600"/>
              </a:spcAft>
            </a:pPr>
            <a:r>
              <a:rPr lang="en-US"/>
              <a:t>LARAVEL TRAINING</a:t>
            </a:r>
          </a:p>
        </p:txBody>
      </p:sp>
      <p:sp>
        <p:nvSpPr>
          <p:cNvPr id="6" name="Slide Number Placeholder 5">
            <a:extLst>
              <a:ext uri="{FF2B5EF4-FFF2-40B4-BE49-F238E27FC236}">
                <a16:creationId xmlns:a16="http://schemas.microsoft.com/office/drawing/2014/main" id="{F1C8D01E-A8D3-BA3B-73F6-1132C2AF693C}"/>
              </a:ext>
            </a:extLst>
          </p:cNvPr>
          <p:cNvSpPr>
            <a:spLocks noGrp="1"/>
          </p:cNvSpPr>
          <p:nvPr>
            <p:ph type="sldNum" sz="quarter" idx="12"/>
          </p:nvPr>
        </p:nvSpPr>
        <p:spPr/>
        <p:txBody>
          <a:bodyPr anchor="ctr">
            <a:normAutofit/>
          </a:bodyPr>
          <a:lstStyle/>
          <a:p>
            <a:pPr>
              <a:spcAft>
                <a:spcPts val="600"/>
              </a:spcAft>
            </a:pPr>
            <a:fld id="{3A98EE3D-8CD1-4C3F-BD1C-C98C9596463C}" type="slidenum">
              <a:rPr lang="en-US" smtClean="0"/>
              <a:pPr>
                <a:spcAft>
                  <a:spcPts val="600"/>
                </a:spcAft>
              </a:pPr>
              <a:t>16</a:t>
            </a:fld>
            <a:endParaRPr lang="en-US"/>
          </a:p>
        </p:txBody>
      </p:sp>
    </p:spTree>
    <p:extLst>
      <p:ext uri="{BB962C8B-B14F-4D97-AF65-F5344CB8AC3E}">
        <p14:creationId xmlns:p14="http://schemas.microsoft.com/office/powerpoint/2010/main" val="18779149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C49A4BF6-B192-5EA1-CD4D-D97DB4766A8C}"/>
              </a:ext>
            </a:extLst>
          </p:cNvPr>
          <p:cNvSpPr>
            <a:spLocks noGrp="1"/>
          </p:cNvSpPr>
          <p:nvPr>
            <p:ph type="pic" sz="quarter" idx="13"/>
          </p:nvPr>
        </p:nvSpPr>
        <p:spPr/>
      </p:sp>
      <p:sp>
        <p:nvSpPr>
          <p:cNvPr id="7" name="Title 6">
            <a:extLst>
              <a:ext uri="{FF2B5EF4-FFF2-40B4-BE49-F238E27FC236}">
                <a16:creationId xmlns:a16="http://schemas.microsoft.com/office/drawing/2014/main" id="{464ED953-F2E9-AE53-B9C8-C725304C699E}"/>
              </a:ext>
            </a:extLst>
          </p:cNvPr>
          <p:cNvSpPr>
            <a:spLocks noGrp="1"/>
          </p:cNvSpPr>
          <p:nvPr>
            <p:ph type="title"/>
          </p:nvPr>
        </p:nvSpPr>
        <p:spPr/>
        <p:txBody>
          <a:bodyPr anchor="b">
            <a:normAutofit/>
          </a:bodyPr>
          <a:lstStyle/>
          <a:p>
            <a:r>
              <a:rPr lang="en-US" dirty="0"/>
              <a:t>Installation &amp; Setup</a:t>
            </a:r>
          </a:p>
        </p:txBody>
      </p:sp>
      <p:sp>
        <p:nvSpPr>
          <p:cNvPr id="4" name="Content Placeholder 3">
            <a:extLst>
              <a:ext uri="{FF2B5EF4-FFF2-40B4-BE49-F238E27FC236}">
                <a16:creationId xmlns:a16="http://schemas.microsoft.com/office/drawing/2014/main" id="{3490554C-CFCF-0502-0B38-DC837592976C}"/>
              </a:ext>
            </a:extLst>
          </p:cNvPr>
          <p:cNvSpPr>
            <a:spLocks noGrp="1"/>
          </p:cNvSpPr>
          <p:nvPr>
            <p:ph sz="half" idx="2"/>
          </p:nvPr>
        </p:nvSpPr>
        <p:spPr/>
        <p:txBody>
          <a:bodyPr>
            <a:normAutofit/>
          </a:bodyPr>
          <a:lstStyle/>
          <a:p>
            <a:r>
              <a:rPr lang="en-GB" dirty="0"/>
              <a:t>The new site that we’re going to want to create is called blog. We would need to add that to our sites mapping.</a:t>
            </a:r>
          </a:p>
          <a:p>
            <a:pPr lvl="1"/>
            <a:r>
              <a:rPr lang="en-GB" dirty="0">
                <a:latin typeface="Consolas" panose="020B0609020204030204" pitchFamily="49" charset="0"/>
              </a:rPr>
              <a:t>- map: </a:t>
            </a:r>
            <a:r>
              <a:rPr lang="en-GB" dirty="0" err="1">
                <a:latin typeface="Consolas" panose="020B0609020204030204" pitchFamily="49" charset="0"/>
              </a:rPr>
              <a:t>blog.test</a:t>
            </a:r>
            <a:endParaRPr lang="en-GB" dirty="0">
              <a:latin typeface="Consolas" panose="020B0609020204030204" pitchFamily="49" charset="0"/>
            </a:endParaRPr>
          </a:p>
          <a:p>
            <a:pPr lvl="1"/>
            <a:r>
              <a:rPr lang="en-GB" dirty="0">
                <a:latin typeface="Consolas" panose="020B0609020204030204" pitchFamily="49" charset="0"/>
              </a:rPr>
              <a:t>  to: /home/vagrant/</a:t>
            </a:r>
            <a:r>
              <a:rPr lang="en-GB" dirty="0" err="1">
                <a:latin typeface="Consolas" panose="020B0609020204030204" pitchFamily="49" charset="0"/>
              </a:rPr>
              <a:t>laravel</a:t>
            </a:r>
            <a:r>
              <a:rPr lang="en-GB" dirty="0">
                <a:latin typeface="Consolas" panose="020B0609020204030204" pitchFamily="49" charset="0"/>
              </a:rPr>
              <a:t>-projects/blog/public</a:t>
            </a:r>
          </a:p>
          <a:p>
            <a:r>
              <a:rPr lang="en-GB" dirty="0"/>
              <a:t>An example </a:t>
            </a:r>
            <a:r>
              <a:rPr lang="en-GB" dirty="0" err="1">
                <a:hlinkClick r:id="rId2" action="ppaction://hlinkfile"/>
              </a:rPr>
              <a:t>yaml</a:t>
            </a:r>
            <a:r>
              <a:rPr lang="en-GB" dirty="0"/>
              <a:t> file</a:t>
            </a:r>
            <a:endParaRPr lang="en-US" dirty="0"/>
          </a:p>
        </p:txBody>
      </p:sp>
      <p:sp>
        <p:nvSpPr>
          <p:cNvPr id="5" name="Footer Placeholder 4">
            <a:extLst>
              <a:ext uri="{FF2B5EF4-FFF2-40B4-BE49-F238E27FC236}">
                <a16:creationId xmlns:a16="http://schemas.microsoft.com/office/drawing/2014/main" id="{604C434E-1AC2-31B0-2B06-5B7F4B850BDE}"/>
              </a:ext>
            </a:extLst>
          </p:cNvPr>
          <p:cNvSpPr>
            <a:spLocks noGrp="1"/>
          </p:cNvSpPr>
          <p:nvPr>
            <p:ph type="ftr" sz="quarter" idx="11"/>
          </p:nvPr>
        </p:nvSpPr>
        <p:spPr/>
        <p:txBody>
          <a:bodyPr anchor="ctr">
            <a:normAutofit/>
          </a:bodyPr>
          <a:lstStyle/>
          <a:p>
            <a:pPr>
              <a:spcAft>
                <a:spcPts val="600"/>
              </a:spcAft>
            </a:pPr>
            <a:r>
              <a:rPr lang="en-US"/>
              <a:t>LARAVEL TRAINING</a:t>
            </a:r>
          </a:p>
        </p:txBody>
      </p:sp>
      <p:sp>
        <p:nvSpPr>
          <p:cNvPr id="6" name="Slide Number Placeholder 5">
            <a:extLst>
              <a:ext uri="{FF2B5EF4-FFF2-40B4-BE49-F238E27FC236}">
                <a16:creationId xmlns:a16="http://schemas.microsoft.com/office/drawing/2014/main" id="{F1C8D01E-A8D3-BA3B-73F6-1132C2AF693C}"/>
              </a:ext>
            </a:extLst>
          </p:cNvPr>
          <p:cNvSpPr>
            <a:spLocks noGrp="1"/>
          </p:cNvSpPr>
          <p:nvPr>
            <p:ph type="sldNum" sz="quarter" idx="12"/>
          </p:nvPr>
        </p:nvSpPr>
        <p:spPr/>
        <p:txBody>
          <a:bodyPr anchor="ctr">
            <a:normAutofit/>
          </a:bodyPr>
          <a:lstStyle/>
          <a:p>
            <a:pPr>
              <a:spcAft>
                <a:spcPts val="600"/>
              </a:spcAft>
            </a:pPr>
            <a:fld id="{3A98EE3D-8CD1-4C3F-BD1C-C98C9596463C}" type="slidenum">
              <a:rPr lang="en-US" smtClean="0"/>
              <a:pPr>
                <a:spcAft>
                  <a:spcPts val="600"/>
                </a:spcAft>
              </a:pPr>
              <a:t>17</a:t>
            </a:fld>
            <a:endParaRPr lang="en-US"/>
          </a:p>
        </p:txBody>
      </p:sp>
    </p:spTree>
    <p:extLst>
      <p:ext uri="{BB962C8B-B14F-4D97-AF65-F5344CB8AC3E}">
        <p14:creationId xmlns:p14="http://schemas.microsoft.com/office/powerpoint/2010/main" val="1914192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C49A4BF6-B192-5EA1-CD4D-D97DB4766A8C}"/>
              </a:ext>
            </a:extLst>
          </p:cNvPr>
          <p:cNvSpPr>
            <a:spLocks noGrp="1"/>
          </p:cNvSpPr>
          <p:nvPr>
            <p:ph type="pic" sz="quarter" idx="13"/>
          </p:nvPr>
        </p:nvSpPr>
        <p:spPr/>
      </p:sp>
      <p:sp>
        <p:nvSpPr>
          <p:cNvPr id="7" name="Title 6">
            <a:extLst>
              <a:ext uri="{FF2B5EF4-FFF2-40B4-BE49-F238E27FC236}">
                <a16:creationId xmlns:a16="http://schemas.microsoft.com/office/drawing/2014/main" id="{464ED953-F2E9-AE53-B9C8-C725304C699E}"/>
              </a:ext>
            </a:extLst>
          </p:cNvPr>
          <p:cNvSpPr>
            <a:spLocks noGrp="1"/>
          </p:cNvSpPr>
          <p:nvPr>
            <p:ph type="title"/>
          </p:nvPr>
        </p:nvSpPr>
        <p:spPr/>
        <p:txBody>
          <a:bodyPr anchor="b">
            <a:normAutofit/>
          </a:bodyPr>
          <a:lstStyle/>
          <a:p>
            <a:r>
              <a:rPr lang="en-US" dirty="0"/>
              <a:t>Installation &amp; Setup</a:t>
            </a:r>
          </a:p>
        </p:txBody>
      </p:sp>
      <p:sp>
        <p:nvSpPr>
          <p:cNvPr id="4" name="Content Placeholder 3">
            <a:extLst>
              <a:ext uri="{FF2B5EF4-FFF2-40B4-BE49-F238E27FC236}">
                <a16:creationId xmlns:a16="http://schemas.microsoft.com/office/drawing/2014/main" id="{3490554C-CFCF-0502-0B38-DC837592976C}"/>
              </a:ext>
            </a:extLst>
          </p:cNvPr>
          <p:cNvSpPr>
            <a:spLocks noGrp="1"/>
          </p:cNvSpPr>
          <p:nvPr>
            <p:ph sz="half" idx="2"/>
          </p:nvPr>
        </p:nvSpPr>
        <p:spPr/>
        <p:txBody>
          <a:bodyPr>
            <a:normAutofit/>
          </a:bodyPr>
          <a:lstStyle/>
          <a:p>
            <a:r>
              <a:rPr lang="en-GB" dirty="0"/>
              <a:t>Add the </a:t>
            </a:r>
            <a:r>
              <a:rPr lang="en-GB" dirty="0" err="1"/>
              <a:t>blog.test</a:t>
            </a:r>
            <a:r>
              <a:rPr lang="en-GB" dirty="0"/>
              <a:t> domain to your Windows hosts file. Again, open up Notepad as an Administrator (Right-click on Notepad and click “Run as Administrator”).</a:t>
            </a:r>
          </a:p>
          <a:p>
            <a:r>
              <a:rPr lang="en-GB" dirty="0"/>
              <a:t>Open the hosts file: C:\Windows\System32\drivers\etc\hosts</a:t>
            </a:r>
          </a:p>
          <a:p>
            <a:r>
              <a:rPr lang="en-GB" dirty="0"/>
              <a:t>Add the new domain at the bottom of the file.</a:t>
            </a:r>
          </a:p>
          <a:p>
            <a:pPr lvl="1"/>
            <a:r>
              <a:rPr lang="fr-FR" dirty="0">
                <a:latin typeface="Consolas" panose="020B0609020204030204" pitchFamily="49" charset="0"/>
              </a:rPr>
              <a:t>127.0.0.1 localhost</a:t>
            </a:r>
          </a:p>
          <a:p>
            <a:pPr lvl="1"/>
            <a:r>
              <a:rPr lang="fr-FR" dirty="0">
                <a:latin typeface="Consolas" panose="020B0609020204030204" pitchFamily="49" charset="0"/>
              </a:rPr>
              <a:t>::1 localhost</a:t>
            </a:r>
          </a:p>
          <a:p>
            <a:pPr lvl="1"/>
            <a:endParaRPr lang="fr-FR" dirty="0">
              <a:latin typeface="Consolas" panose="020B0609020204030204" pitchFamily="49" charset="0"/>
            </a:endParaRPr>
          </a:p>
          <a:p>
            <a:pPr lvl="1"/>
            <a:r>
              <a:rPr lang="fr-FR" dirty="0">
                <a:latin typeface="Consolas" panose="020B0609020204030204" pitchFamily="49" charset="0"/>
              </a:rPr>
              <a:t>192.168.10.10 </a:t>
            </a:r>
            <a:r>
              <a:rPr lang="fr-FR" dirty="0" err="1">
                <a:latin typeface="Consolas" panose="020B0609020204030204" pitchFamily="49" charset="0"/>
              </a:rPr>
              <a:t>laravel-excel.test</a:t>
            </a:r>
            <a:endParaRPr lang="fr-FR" dirty="0">
              <a:latin typeface="Consolas" panose="020B0609020204030204" pitchFamily="49" charset="0"/>
            </a:endParaRPr>
          </a:p>
          <a:p>
            <a:pPr lvl="1"/>
            <a:r>
              <a:rPr lang="fr-FR" dirty="0">
                <a:latin typeface="Consolas" panose="020B0609020204030204" pitchFamily="49" charset="0"/>
              </a:rPr>
              <a:t>192.168.10.10 </a:t>
            </a:r>
            <a:r>
              <a:rPr lang="fr-FR" dirty="0" err="1">
                <a:latin typeface="Consolas" panose="020B0609020204030204" pitchFamily="49" charset="0"/>
              </a:rPr>
              <a:t>blog.test</a:t>
            </a:r>
            <a:endParaRPr lang="en-US" dirty="0">
              <a:latin typeface="Consolas" panose="020B0609020204030204" pitchFamily="49" charset="0"/>
            </a:endParaRPr>
          </a:p>
        </p:txBody>
      </p:sp>
      <p:sp>
        <p:nvSpPr>
          <p:cNvPr id="5" name="Footer Placeholder 4">
            <a:extLst>
              <a:ext uri="{FF2B5EF4-FFF2-40B4-BE49-F238E27FC236}">
                <a16:creationId xmlns:a16="http://schemas.microsoft.com/office/drawing/2014/main" id="{604C434E-1AC2-31B0-2B06-5B7F4B850BDE}"/>
              </a:ext>
            </a:extLst>
          </p:cNvPr>
          <p:cNvSpPr>
            <a:spLocks noGrp="1"/>
          </p:cNvSpPr>
          <p:nvPr>
            <p:ph type="ftr" sz="quarter" idx="11"/>
          </p:nvPr>
        </p:nvSpPr>
        <p:spPr/>
        <p:txBody>
          <a:bodyPr anchor="ctr">
            <a:normAutofit/>
          </a:bodyPr>
          <a:lstStyle/>
          <a:p>
            <a:pPr>
              <a:spcAft>
                <a:spcPts val="600"/>
              </a:spcAft>
            </a:pPr>
            <a:r>
              <a:rPr lang="en-US"/>
              <a:t>LARAVEL TRAINING</a:t>
            </a:r>
          </a:p>
        </p:txBody>
      </p:sp>
      <p:sp>
        <p:nvSpPr>
          <p:cNvPr id="6" name="Slide Number Placeholder 5">
            <a:extLst>
              <a:ext uri="{FF2B5EF4-FFF2-40B4-BE49-F238E27FC236}">
                <a16:creationId xmlns:a16="http://schemas.microsoft.com/office/drawing/2014/main" id="{F1C8D01E-A8D3-BA3B-73F6-1132C2AF693C}"/>
              </a:ext>
            </a:extLst>
          </p:cNvPr>
          <p:cNvSpPr>
            <a:spLocks noGrp="1"/>
          </p:cNvSpPr>
          <p:nvPr>
            <p:ph type="sldNum" sz="quarter" idx="12"/>
          </p:nvPr>
        </p:nvSpPr>
        <p:spPr/>
        <p:txBody>
          <a:bodyPr anchor="ctr">
            <a:normAutofit/>
          </a:bodyPr>
          <a:lstStyle/>
          <a:p>
            <a:pPr>
              <a:spcAft>
                <a:spcPts val="600"/>
              </a:spcAft>
            </a:pPr>
            <a:fld id="{3A98EE3D-8CD1-4C3F-BD1C-C98C9596463C}" type="slidenum">
              <a:rPr lang="en-US" smtClean="0"/>
              <a:pPr>
                <a:spcAft>
                  <a:spcPts val="600"/>
                </a:spcAft>
              </a:pPr>
              <a:t>18</a:t>
            </a:fld>
            <a:endParaRPr lang="en-US"/>
          </a:p>
        </p:txBody>
      </p:sp>
    </p:spTree>
    <p:extLst>
      <p:ext uri="{BB962C8B-B14F-4D97-AF65-F5344CB8AC3E}">
        <p14:creationId xmlns:p14="http://schemas.microsoft.com/office/powerpoint/2010/main" val="24899273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C49A4BF6-B192-5EA1-CD4D-D97DB4766A8C}"/>
              </a:ext>
            </a:extLst>
          </p:cNvPr>
          <p:cNvSpPr>
            <a:spLocks noGrp="1"/>
          </p:cNvSpPr>
          <p:nvPr>
            <p:ph type="pic" sz="quarter" idx="13"/>
          </p:nvPr>
        </p:nvSpPr>
        <p:spPr/>
      </p:sp>
      <p:sp>
        <p:nvSpPr>
          <p:cNvPr id="7" name="Title 6">
            <a:extLst>
              <a:ext uri="{FF2B5EF4-FFF2-40B4-BE49-F238E27FC236}">
                <a16:creationId xmlns:a16="http://schemas.microsoft.com/office/drawing/2014/main" id="{464ED953-F2E9-AE53-B9C8-C725304C699E}"/>
              </a:ext>
            </a:extLst>
          </p:cNvPr>
          <p:cNvSpPr>
            <a:spLocks noGrp="1"/>
          </p:cNvSpPr>
          <p:nvPr>
            <p:ph type="title"/>
          </p:nvPr>
        </p:nvSpPr>
        <p:spPr/>
        <p:txBody>
          <a:bodyPr anchor="b">
            <a:normAutofit/>
          </a:bodyPr>
          <a:lstStyle/>
          <a:p>
            <a:r>
              <a:rPr lang="en-US" dirty="0"/>
              <a:t>Installation &amp; Setup</a:t>
            </a:r>
          </a:p>
        </p:txBody>
      </p:sp>
      <p:sp>
        <p:nvSpPr>
          <p:cNvPr id="4" name="Content Placeholder 3">
            <a:extLst>
              <a:ext uri="{FF2B5EF4-FFF2-40B4-BE49-F238E27FC236}">
                <a16:creationId xmlns:a16="http://schemas.microsoft.com/office/drawing/2014/main" id="{3490554C-CFCF-0502-0B38-DC837592976C}"/>
              </a:ext>
            </a:extLst>
          </p:cNvPr>
          <p:cNvSpPr>
            <a:spLocks noGrp="1"/>
          </p:cNvSpPr>
          <p:nvPr>
            <p:ph sz="half" idx="2"/>
          </p:nvPr>
        </p:nvSpPr>
        <p:spPr/>
        <p:txBody>
          <a:bodyPr>
            <a:normAutofit lnSpcReduction="10000"/>
          </a:bodyPr>
          <a:lstStyle/>
          <a:p>
            <a:r>
              <a:rPr lang="en-GB" dirty="0"/>
              <a:t>We can start our homestead using the command vagrant up. We can only run this command from C:\Users\USER_NAME\Homestead because our homestead repository resides in this project.</a:t>
            </a:r>
          </a:p>
          <a:p>
            <a:pPr lvl="1"/>
            <a:r>
              <a:rPr lang="en-GB" dirty="0">
                <a:latin typeface="Consolas" panose="020B0609020204030204" pitchFamily="49" charset="0"/>
              </a:rPr>
              <a:t>C:\Users\username\Homestead&gt;vagrant up</a:t>
            </a:r>
          </a:p>
          <a:p>
            <a:r>
              <a:rPr lang="en-GB" dirty="0"/>
              <a:t>SSH into the Homestead environment and cd into your </a:t>
            </a:r>
            <a:r>
              <a:rPr lang="en-GB" dirty="0" err="1"/>
              <a:t>laravel</a:t>
            </a:r>
            <a:r>
              <a:rPr lang="en-GB" dirty="0"/>
              <a:t>-projects directory: vagrant </a:t>
            </a:r>
            <a:r>
              <a:rPr lang="en-GB" dirty="0" err="1"/>
              <a:t>ssh</a:t>
            </a:r>
            <a:endParaRPr lang="en-GB" dirty="0"/>
          </a:p>
          <a:p>
            <a:pPr lvl="1"/>
            <a:r>
              <a:rPr lang="en-GB" dirty="0">
                <a:latin typeface="Consolas" panose="020B0609020204030204" pitchFamily="49" charset="0"/>
              </a:rPr>
              <a:t>vagrant </a:t>
            </a:r>
            <a:r>
              <a:rPr lang="en-GB" dirty="0" err="1">
                <a:latin typeface="Consolas" panose="020B0609020204030204" pitchFamily="49" charset="0"/>
              </a:rPr>
              <a:t>ssh</a:t>
            </a:r>
            <a:endParaRPr lang="en-GB" dirty="0">
              <a:latin typeface="Consolas" panose="020B0609020204030204" pitchFamily="49" charset="0"/>
            </a:endParaRPr>
          </a:p>
          <a:p>
            <a:r>
              <a:rPr lang="en-GB" dirty="0"/>
              <a:t>We should only have a folder by the name of “code” or if you have changed the name in the previous step, you will see that name.</a:t>
            </a:r>
          </a:p>
          <a:p>
            <a:r>
              <a:rPr lang="en-GB" dirty="0"/>
              <a:t>cd into code or if you have changed the folder name than cd YOUR_FOLDER_NAME and it will change the current directory to code. This folder is empty, you can check it by running ls command.</a:t>
            </a:r>
            <a:endParaRPr lang="en-US" dirty="0">
              <a:latin typeface="Consolas" panose="020B0609020204030204" pitchFamily="49" charset="0"/>
            </a:endParaRPr>
          </a:p>
        </p:txBody>
      </p:sp>
      <p:sp>
        <p:nvSpPr>
          <p:cNvPr id="5" name="Footer Placeholder 4">
            <a:extLst>
              <a:ext uri="{FF2B5EF4-FFF2-40B4-BE49-F238E27FC236}">
                <a16:creationId xmlns:a16="http://schemas.microsoft.com/office/drawing/2014/main" id="{604C434E-1AC2-31B0-2B06-5B7F4B850BDE}"/>
              </a:ext>
            </a:extLst>
          </p:cNvPr>
          <p:cNvSpPr>
            <a:spLocks noGrp="1"/>
          </p:cNvSpPr>
          <p:nvPr>
            <p:ph type="ftr" sz="quarter" idx="11"/>
          </p:nvPr>
        </p:nvSpPr>
        <p:spPr/>
        <p:txBody>
          <a:bodyPr anchor="ctr">
            <a:normAutofit/>
          </a:bodyPr>
          <a:lstStyle/>
          <a:p>
            <a:pPr>
              <a:spcAft>
                <a:spcPts val="600"/>
              </a:spcAft>
            </a:pPr>
            <a:r>
              <a:rPr lang="en-US"/>
              <a:t>LARAVEL TRAINING</a:t>
            </a:r>
          </a:p>
        </p:txBody>
      </p:sp>
      <p:sp>
        <p:nvSpPr>
          <p:cNvPr id="6" name="Slide Number Placeholder 5">
            <a:extLst>
              <a:ext uri="{FF2B5EF4-FFF2-40B4-BE49-F238E27FC236}">
                <a16:creationId xmlns:a16="http://schemas.microsoft.com/office/drawing/2014/main" id="{F1C8D01E-A8D3-BA3B-73F6-1132C2AF693C}"/>
              </a:ext>
            </a:extLst>
          </p:cNvPr>
          <p:cNvSpPr>
            <a:spLocks noGrp="1"/>
          </p:cNvSpPr>
          <p:nvPr>
            <p:ph type="sldNum" sz="quarter" idx="12"/>
          </p:nvPr>
        </p:nvSpPr>
        <p:spPr/>
        <p:txBody>
          <a:bodyPr anchor="ctr">
            <a:normAutofit/>
          </a:bodyPr>
          <a:lstStyle/>
          <a:p>
            <a:pPr>
              <a:spcAft>
                <a:spcPts val="600"/>
              </a:spcAft>
            </a:pPr>
            <a:fld id="{3A98EE3D-8CD1-4C3F-BD1C-C98C9596463C}" type="slidenum">
              <a:rPr lang="en-US" smtClean="0"/>
              <a:pPr>
                <a:spcAft>
                  <a:spcPts val="600"/>
                </a:spcAft>
              </a:pPr>
              <a:t>19</a:t>
            </a:fld>
            <a:endParaRPr lang="en-US"/>
          </a:p>
        </p:txBody>
      </p:sp>
    </p:spTree>
    <p:extLst>
      <p:ext uri="{BB962C8B-B14F-4D97-AF65-F5344CB8AC3E}">
        <p14:creationId xmlns:p14="http://schemas.microsoft.com/office/powerpoint/2010/main" val="4434761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4" name="Straight Connector 23">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E844E128-FF69-4E9F-8327-6B504B3C5A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 y="0"/>
            <a:ext cx="12191985"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87071E00-ABE1-44FD-92BD-2769C2C9C727}"/>
              </a:ext>
            </a:extLst>
          </p:cNvPr>
          <p:cNvSpPr>
            <a:spLocks noGrp="1"/>
          </p:cNvSpPr>
          <p:nvPr>
            <p:ph type="title"/>
          </p:nvPr>
        </p:nvSpPr>
        <p:spPr>
          <a:xfrm>
            <a:off x="598202" y="516835"/>
            <a:ext cx="3448259" cy="1666501"/>
          </a:xfrm>
        </p:spPr>
        <p:txBody>
          <a:bodyPr vert="horz" lIns="91440" tIns="45720" rIns="91440" bIns="45720" rtlCol="0" anchor="b">
            <a:normAutofit/>
          </a:bodyPr>
          <a:lstStyle/>
          <a:p>
            <a:r>
              <a:rPr lang="en-US" sz="4000" dirty="0">
                <a:solidFill>
                  <a:srgbClr val="FFFFFF"/>
                </a:solidFill>
              </a:rPr>
              <a:t>Objective</a:t>
            </a:r>
          </a:p>
        </p:txBody>
      </p:sp>
      <p:cxnSp>
        <p:nvCxnSpPr>
          <p:cNvPr id="28" name="Straight Connector 27">
            <a:extLst>
              <a:ext uri="{FF2B5EF4-FFF2-40B4-BE49-F238E27FC236}">
                <a16:creationId xmlns:a16="http://schemas.microsoft.com/office/drawing/2014/main" id="{055CEADF-09EA-423C-8C45-F94AF44D5A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3686" y="2353592"/>
            <a:ext cx="329184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A7BD30D-629F-49D4-AE04-2D99B365E4B8}"/>
              </a:ext>
            </a:extLst>
          </p:cNvPr>
          <p:cNvSpPr>
            <a:spLocks noGrp="1"/>
          </p:cNvSpPr>
          <p:nvPr>
            <p:ph sz="half" idx="1"/>
          </p:nvPr>
        </p:nvSpPr>
        <p:spPr>
          <a:xfrm>
            <a:off x="505657" y="2604280"/>
            <a:ext cx="3448259" cy="3342747"/>
          </a:xfrm>
        </p:spPr>
        <p:txBody>
          <a:bodyPr vert="horz" lIns="0" tIns="45720" rIns="0" bIns="45720" rtlCol="0">
            <a:normAutofit/>
          </a:bodyPr>
          <a:lstStyle/>
          <a:p>
            <a:pPr marL="216000" indent="0">
              <a:spcAft>
                <a:spcPts val="0"/>
              </a:spcAft>
              <a:buFont typeface="Calibri" panose="020F0502020204030204" pitchFamily="34" charset="0"/>
              <a:buNone/>
            </a:pPr>
            <a:r>
              <a:rPr lang="en-US" sz="1800" dirty="0">
                <a:solidFill>
                  <a:schemeClr val="accent1">
                    <a:lumMod val="40000"/>
                    <a:lumOff val="60000"/>
                  </a:schemeClr>
                </a:solidFill>
              </a:rPr>
              <a:t>We will cover :</a:t>
            </a:r>
          </a:p>
          <a:p>
            <a:pPr marL="404813" indent="-215900">
              <a:spcBef>
                <a:spcPts val="600"/>
              </a:spcBef>
              <a:spcAft>
                <a:spcPts val="0"/>
              </a:spcAft>
              <a:buFont typeface="Wingdings" panose="05000000000000000000" pitchFamily="2" charset="2"/>
              <a:buChar char="§"/>
            </a:pPr>
            <a:r>
              <a:rPr lang="en-US" dirty="0">
                <a:solidFill>
                  <a:srgbClr val="FFFFFF"/>
                </a:solidFill>
              </a:rPr>
              <a:t>Homestead</a:t>
            </a:r>
          </a:p>
          <a:p>
            <a:pPr marL="404813" indent="-215900">
              <a:spcBef>
                <a:spcPts val="600"/>
              </a:spcBef>
              <a:spcAft>
                <a:spcPts val="0"/>
              </a:spcAft>
              <a:buFont typeface="Wingdings" panose="05000000000000000000" pitchFamily="2" charset="2"/>
              <a:buChar char="§"/>
            </a:pPr>
            <a:r>
              <a:rPr lang="en-US" dirty="0">
                <a:solidFill>
                  <a:srgbClr val="FFFFFF"/>
                </a:solidFill>
              </a:rPr>
              <a:t>It’s setup </a:t>
            </a:r>
          </a:p>
        </p:txBody>
      </p:sp>
      <p:pic>
        <p:nvPicPr>
          <p:cNvPr id="6" name="Content Placeholder 5" descr="Laptop screen with some code">
            <a:extLst>
              <a:ext uri="{FF2B5EF4-FFF2-40B4-BE49-F238E27FC236}">
                <a16:creationId xmlns:a16="http://schemas.microsoft.com/office/drawing/2014/main" id="{BF79C0FC-6A53-48FD-A2FB-DC1F7E6C6B69}"/>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rcRect/>
          <a:stretch/>
        </p:blipFill>
        <p:spPr>
          <a:xfrm>
            <a:off x="4656015" y="10"/>
            <a:ext cx="7534264" cy="6857990"/>
          </a:xfrm>
          <a:prstGeom prst="rect">
            <a:avLst/>
          </a:prstGeom>
        </p:spPr>
      </p:pic>
      <p:sp>
        <p:nvSpPr>
          <p:cNvPr id="4" name="Footer Placeholder 3">
            <a:extLst>
              <a:ext uri="{FF2B5EF4-FFF2-40B4-BE49-F238E27FC236}">
                <a16:creationId xmlns:a16="http://schemas.microsoft.com/office/drawing/2014/main" id="{94E186FA-5C4C-4ED3-90C4-8DB38BD9C85F}"/>
              </a:ext>
            </a:extLst>
          </p:cNvPr>
          <p:cNvSpPr>
            <a:spLocks noGrp="1"/>
          </p:cNvSpPr>
          <p:nvPr>
            <p:ph type="ftr" sz="quarter" idx="11"/>
          </p:nvPr>
        </p:nvSpPr>
        <p:spPr/>
        <p:txBody>
          <a:bodyPr/>
          <a:lstStyle/>
          <a:p>
            <a:r>
              <a:rPr lang="en-US"/>
              <a:t>LARAVEL TRAINING</a:t>
            </a:r>
            <a:endParaRPr lang="en-US" dirty="0"/>
          </a:p>
        </p:txBody>
      </p:sp>
      <p:sp>
        <p:nvSpPr>
          <p:cNvPr id="5" name="Slide Number Placeholder 4">
            <a:extLst>
              <a:ext uri="{FF2B5EF4-FFF2-40B4-BE49-F238E27FC236}">
                <a16:creationId xmlns:a16="http://schemas.microsoft.com/office/drawing/2014/main" id="{486B821F-B541-46B1-BC2A-76D9C1FC48EB}"/>
              </a:ext>
            </a:extLst>
          </p:cNvPr>
          <p:cNvSpPr>
            <a:spLocks noGrp="1"/>
          </p:cNvSpPr>
          <p:nvPr>
            <p:ph type="sldNum" sz="quarter" idx="12"/>
          </p:nvPr>
        </p:nvSpPr>
        <p:spPr/>
        <p:txBody>
          <a:bodyPr/>
          <a:lstStyle/>
          <a:p>
            <a:fld id="{3A98EE3D-8CD1-4C3F-BD1C-C98C9596463C}" type="slidenum">
              <a:rPr lang="en-US" smtClean="0"/>
              <a:t>2</a:t>
            </a:fld>
            <a:endParaRPr lang="en-US" dirty="0"/>
          </a:p>
        </p:txBody>
      </p:sp>
    </p:spTree>
    <p:extLst>
      <p:ext uri="{BB962C8B-B14F-4D97-AF65-F5344CB8AC3E}">
        <p14:creationId xmlns:p14="http://schemas.microsoft.com/office/powerpoint/2010/main" val="3309719136"/>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64ED953-F2E9-AE53-B9C8-C725304C699E}"/>
              </a:ext>
            </a:extLst>
          </p:cNvPr>
          <p:cNvSpPr>
            <a:spLocks noGrp="1"/>
          </p:cNvSpPr>
          <p:nvPr>
            <p:ph type="title"/>
          </p:nvPr>
        </p:nvSpPr>
        <p:spPr/>
        <p:txBody>
          <a:bodyPr anchor="b">
            <a:normAutofit/>
          </a:bodyPr>
          <a:lstStyle/>
          <a:p>
            <a:r>
              <a:rPr lang="en-US" dirty="0"/>
              <a:t>Installation &amp; Setup</a:t>
            </a:r>
          </a:p>
        </p:txBody>
      </p:sp>
      <p:sp>
        <p:nvSpPr>
          <p:cNvPr id="4" name="Content Placeholder 3">
            <a:extLst>
              <a:ext uri="{FF2B5EF4-FFF2-40B4-BE49-F238E27FC236}">
                <a16:creationId xmlns:a16="http://schemas.microsoft.com/office/drawing/2014/main" id="{3490554C-CFCF-0502-0B38-DC837592976C}"/>
              </a:ext>
            </a:extLst>
          </p:cNvPr>
          <p:cNvSpPr>
            <a:spLocks noGrp="1"/>
          </p:cNvSpPr>
          <p:nvPr>
            <p:ph sz="half" idx="1"/>
          </p:nvPr>
        </p:nvSpPr>
        <p:spPr/>
        <p:txBody>
          <a:bodyPr>
            <a:normAutofit/>
          </a:bodyPr>
          <a:lstStyle/>
          <a:p>
            <a:r>
              <a:rPr lang="en-GB" dirty="0"/>
              <a:t>If you see the screen, you’re in a good place.</a:t>
            </a:r>
          </a:p>
          <a:p>
            <a:r>
              <a:rPr lang="en-GB" dirty="0"/>
              <a:t>Type in </a:t>
            </a:r>
            <a:r>
              <a:rPr lang="en-GB" dirty="0" err="1"/>
              <a:t>pwd</a:t>
            </a:r>
            <a:r>
              <a:rPr lang="en-GB" dirty="0"/>
              <a:t> and you’ll see that you’re in /home/vagrant. </a:t>
            </a:r>
          </a:p>
          <a:p>
            <a:r>
              <a:rPr lang="en-GB" dirty="0"/>
              <a:t>That’s why we had to map the </a:t>
            </a:r>
            <a:r>
              <a:rPr lang="en-GB" dirty="0" err="1"/>
              <a:t>the</a:t>
            </a:r>
            <a:r>
              <a:rPr lang="en-GB" dirty="0"/>
              <a:t> local ‘</a:t>
            </a:r>
            <a:r>
              <a:rPr lang="en-GB" dirty="0" err="1"/>
              <a:t>your_folder</a:t>
            </a:r>
            <a:r>
              <a:rPr lang="en-GB" dirty="0"/>
              <a:t>’ folder to /home/vagrant/</a:t>
            </a:r>
            <a:r>
              <a:rPr lang="en-GB" dirty="0" err="1"/>
              <a:t>your_folder</a:t>
            </a:r>
            <a:endParaRPr lang="en-US" dirty="0">
              <a:latin typeface="Consolas" panose="020B0609020204030204" pitchFamily="49" charset="0"/>
            </a:endParaRPr>
          </a:p>
        </p:txBody>
      </p:sp>
      <p:pic>
        <p:nvPicPr>
          <p:cNvPr id="9" name="Content Placeholder 8" descr="Text&#10;&#10;Description automatically generated">
            <a:extLst>
              <a:ext uri="{FF2B5EF4-FFF2-40B4-BE49-F238E27FC236}">
                <a16:creationId xmlns:a16="http://schemas.microsoft.com/office/drawing/2014/main" id="{71A6C74D-1839-5739-9DDE-C53378C9C131}"/>
              </a:ext>
            </a:extLst>
          </p:cNvPr>
          <p:cNvPicPr>
            <a:picLocks noGrp="1" noChangeAspect="1"/>
          </p:cNvPicPr>
          <p:nvPr>
            <p:ph sz="half" idx="2"/>
          </p:nvPr>
        </p:nvPicPr>
        <p:blipFill>
          <a:blip r:embed="rId2"/>
          <a:stretch>
            <a:fillRect/>
          </a:stretch>
        </p:blipFill>
        <p:spPr>
          <a:xfrm>
            <a:off x="6516688" y="2507905"/>
            <a:ext cx="4638675" cy="2974078"/>
          </a:xfrm>
        </p:spPr>
      </p:pic>
      <p:sp>
        <p:nvSpPr>
          <p:cNvPr id="5" name="Footer Placeholder 4">
            <a:extLst>
              <a:ext uri="{FF2B5EF4-FFF2-40B4-BE49-F238E27FC236}">
                <a16:creationId xmlns:a16="http://schemas.microsoft.com/office/drawing/2014/main" id="{604C434E-1AC2-31B0-2B06-5B7F4B850BDE}"/>
              </a:ext>
            </a:extLst>
          </p:cNvPr>
          <p:cNvSpPr>
            <a:spLocks noGrp="1"/>
          </p:cNvSpPr>
          <p:nvPr>
            <p:ph type="ftr" sz="quarter" idx="11"/>
          </p:nvPr>
        </p:nvSpPr>
        <p:spPr/>
        <p:txBody>
          <a:bodyPr anchor="ctr">
            <a:normAutofit/>
          </a:bodyPr>
          <a:lstStyle/>
          <a:p>
            <a:pPr>
              <a:spcAft>
                <a:spcPts val="600"/>
              </a:spcAft>
            </a:pPr>
            <a:r>
              <a:rPr lang="en-US"/>
              <a:t>LARAVEL TRAINING</a:t>
            </a:r>
          </a:p>
        </p:txBody>
      </p:sp>
      <p:sp>
        <p:nvSpPr>
          <p:cNvPr id="6" name="Slide Number Placeholder 5">
            <a:extLst>
              <a:ext uri="{FF2B5EF4-FFF2-40B4-BE49-F238E27FC236}">
                <a16:creationId xmlns:a16="http://schemas.microsoft.com/office/drawing/2014/main" id="{F1C8D01E-A8D3-BA3B-73F6-1132C2AF693C}"/>
              </a:ext>
            </a:extLst>
          </p:cNvPr>
          <p:cNvSpPr>
            <a:spLocks noGrp="1"/>
          </p:cNvSpPr>
          <p:nvPr>
            <p:ph type="sldNum" sz="quarter" idx="12"/>
          </p:nvPr>
        </p:nvSpPr>
        <p:spPr/>
        <p:txBody>
          <a:bodyPr anchor="ctr">
            <a:normAutofit/>
          </a:bodyPr>
          <a:lstStyle/>
          <a:p>
            <a:pPr>
              <a:spcAft>
                <a:spcPts val="600"/>
              </a:spcAft>
            </a:pPr>
            <a:fld id="{3A98EE3D-8CD1-4C3F-BD1C-C98C9596463C}" type="slidenum">
              <a:rPr lang="en-US" smtClean="0"/>
              <a:pPr>
                <a:spcAft>
                  <a:spcPts val="600"/>
                </a:spcAft>
              </a:pPr>
              <a:t>20</a:t>
            </a:fld>
            <a:endParaRPr lang="en-US"/>
          </a:p>
        </p:txBody>
      </p:sp>
    </p:spTree>
    <p:extLst>
      <p:ext uri="{BB962C8B-B14F-4D97-AF65-F5344CB8AC3E}">
        <p14:creationId xmlns:p14="http://schemas.microsoft.com/office/powerpoint/2010/main" val="12008795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64ED953-F2E9-AE53-B9C8-C725304C699E}"/>
              </a:ext>
            </a:extLst>
          </p:cNvPr>
          <p:cNvSpPr>
            <a:spLocks noGrp="1"/>
          </p:cNvSpPr>
          <p:nvPr>
            <p:ph type="title"/>
          </p:nvPr>
        </p:nvSpPr>
        <p:spPr/>
        <p:txBody>
          <a:bodyPr anchor="b">
            <a:normAutofit/>
          </a:bodyPr>
          <a:lstStyle/>
          <a:p>
            <a:r>
              <a:rPr lang="en-US" dirty="0"/>
              <a:t>Installation &amp; Setup</a:t>
            </a:r>
          </a:p>
        </p:txBody>
      </p:sp>
      <p:pic>
        <p:nvPicPr>
          <p:cNvPr id="9" name="Content Placeholder 8" descr="Text&#10;&#10;Description automatically generated">
            <a:extLst>
              <a:ext uri="{FF2B5EF4-FFF2-40B4-BE49-F238E27FC236}">
                <a16:creationId xmlns:a16="http://schemas.microsoft.com/office/drawing/2014/main" id="{4E0EBF20-9736-EB59-2F65-7EED7C88D336}"/>
              </a:ext>
            </a:extLst>
          </p:cNvPr>
          <p:cNvPicPr>
            <a:picLocks noGrp="1" noChangeAspect="1"/>
          </p:cNvPicPr>
          <p:nvPr>
            <p:ph sz="half" idx="1"/>
          </p:nvPr>
        </p:nvPicPr>
        <p:blipFill>
          <a:blip r:embed="rId2"/>
          <a:stretch>
            <a:fillRect/>
          </a:stretch>
        </p:blipFill>
        <p:spPr>
          <a:xfrm>
            <a:off x="1096963" y="2661789"/>
            <a:ext cx="4640262" cy="2666309"/>
          </a:xfrm>
        </p:spPr>
      </p:pic>
      <p:sp>
        <p:nvSpPr>
          <p:cNvPr id="2" name="Content Placeholder 1">
            <a:extLst>
              <a:ext uri="{FF2B5EF4-FFF2-40B4-BE49-F238E27FC236}">
                <a16:creationId xmlns:a16="http://schemas.microsoft.com/office/drawing/2014/main" id="{2E4669E0-8253-8273-D343-8D494168FB67}"/>
              </a:ext>
            </a:extLst>
          </p:cNvPr>
          <p:cNvSpPr>
            <a:spLocks noGrp="1"/>
          </p:cNvSpPr>
          <p:nvPr>
            <p:ph sz="half" idx="2"/>
          </p:nvPr>
        </p:nvSpPr>
        <p:spPr/>
        <p:txBody>
          <a:bodyPr/>
          <a:lstStyle/>
          <a:p>
            <a:endParaRPr lang="en-GB" dirty="0"/>
          </a:p>
          <a:p>
            <a:endParaRPr lang="en-GB" dirty="0"/>
          </a:p>
          <a:p>
            <a:pPr marL="0" indent="0">
              <a:buNone/>
            </a:pPr>
            <a:r>
              <a:rPr lang="en-GB" dirty="0"/>
              <a:t>You can now verify everything that came installed, such as PHP, MySQL, Node, </a:t>
            </a:r>
            <a:r>
              <a:rPr lang="en-GB" dirty="0" err="1"/>
              <a:t>npm</a:t>
            </a:r>
            <a:r>
              <a:rPr lang="en-GB" dirty="0"/>
              <a:t>, composer, etc.</a:t>
            </a:r>
            <a:endParaRPr lang="en-US" dirty="0">
              <a:latin typeface="Consolas" panose="020B0609020204030204" pitchFamily="49" charset="0"/>
            </a:endParaRPr>
          </a:p>
          <a:p>
            <a:endParaRPr lang="en-US" dirty="0"/>
          </a:p>
        </p:txBody>
      </p:sp>
      <p:sp>
        <p:nvSpPr>
          <p:cNvPr id="5" name="Footer Placeholder 4">
            <a:extLst>
              <a:ext uri="{FF2B5EF4-FFF2-40B4-BE49-F238E27FC236}">
                <a16:creationId xmlns:a16="http://schemas.microsoft.com/office/drawing/2014/main" id="{604C434E-1AC2-31B0-2B06-5B7F4B850BDE}"/>
              </a:ext>
            </a:extLst>
          </p:cNvPr>
          <p:cNvSpPr>
            <a:spLocks noGrp="1"/>
          </p:cNvSpPr>
          <p:nvPr>
            <p:ph type="ftr" sz="quarter" idx="11"/>
          </p:nvPr>
        </p:nvSpPr>
        <p:spPr/>
        <p:txBody>
          <a:bodyPr anchor="ctr">
            <a:normAutofit/>
          </a:bodyPr>
          <a:lstStyle/>
          <a:p>
            <a:pPr>
              <a:spcAft>
                <a:spcPts val="600"/>
              </a:spcAft>
            </a:pPr>
            <a:r>
              <a:rPr lang="en-US"/>
              <a:t>LARAVEL TRAINING</a:t>
            </a:r>
          </a:p>
        </p:txBody>
      </p:sp>
      <p:sp>
        <p:nvSpPr>
          <p:cNvPr id="6" name="Slide Number Placeholder 5">
            <a:extLst>
              <a:ext uri="{FF2B5EF4-FFF2-40B4-BE49-F238E27FC236}">
                <a16:creationId xmlns:a16="http://schemas.microsoft.com/office/drawing/2014/main" id="{F1C8D01E-A8D3-BA3B-73F6-1132C2AF693C}"/>
              </a:ext>
            </a:extLst>
          </p:cNvPr>
          <p:cNvSpPr>
            <a:spLocks noGrp="1"/>
          </p:cNvSpPr>
          <p:nvPr>
            <p:ph type="sldNum" sz="quarter" idx="12"/>
          </p:nvPr>
        </p:nvSpPr>
        <p:spPr/>
        <p:txBody>
          <a:bodyPr anchor="ctr">
            <a:normAutofit/>
          </a:bodyPr>
          <a:lstStyle/>
          <a:p>
            <a:pPr>
              <a:spcAft>
                <a:spcPts val="600"/>
              </a:spcAft>
            </a:pPr>
            <a:fld id="{3A98EE3D-8CD1-4C3F-BD1C-C98C9596463C}" type="slidenum">
              <a:rPr lang="en-US" smtClean="0"/>
              <a:pPr>
                <a:spcAft>
                  <a:spcPts val="600"/>
                </a:spcAft>
              </a:pPr>
              <a:t>21</a:t>
            </a:fld>
            <a:endParaRPr lang="en-US"/>
          </a:p>
        </p:txBody>
      </p:sp>
    </p:spTree>
    <p:extLst>
      <p:ext uri="{BB962C8B-B14F-4D97-AF65-F5344CB8AC3E}">
        <p14:creationId xmlns:p14="http://schemas.microsoft.com/office/powerpoint/2010/main" val="41543188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C49A4BF6-B192-5EA1-CD4D-D97DB4766A8C}"/>
              </a:ext>
            </a:extLst>
          </p:cNvPr>
          <p:cNvSpPr>
            <a:spLocks noGrp="1"/>
          </p:cNvSpPr>
          <p:nvPr>
            <p:ph type="pic" sz="quarter" idx="13"/>
          </p:nvPr>
        </p:nvSpPr>
        <p:spPr/>
      </p:sp>
      <p:sp>
        <p:nvSpPr>
          <p:cNvPr id="7" name="Title 6">
            <a:extLst>
              <a:ext uri="{FF2B5EF4-FFF2-40B4-BE49-F238E27FC236}">
                <a16:creationId xmlns:a16="http://schemas.microsoft.com/office/drawing/2014/main" id="{464ED953-F2E9-AE53-B9C8-C725304C699E}"/>
              </a:ext>
            </a:extLst>
          </p:cNvPr>
          <p:cNvSpPr>
            <a:spLocks noGrp="1"/>
          </p:cNvSpPr>
          <p:nvPr>
            <p:ph type="title"/>
          </p:nvPr>
        </p:nvSpPr>
        <p:spPr/>
        <p:txBody>
          <a:bodyPr anchor="b">
            <a:normAutofit/>
          </a:bodyPr>
          <a:lstStyle/>
          <a:p>
            <a:r>
              <a:rPr lang="en-US" dirty="0"/>
              <a:t>Installation &amp; Setup</a:t>
            </a:r>
          </a:p>
        </p:txBody>
      </p:sp>
      <p:sp>
        <p:nvSpPr>
          <p:cNvPr id="4" name="Content Placeholder 3">
            <a:extLst>
              <a:ext uri="{FF2B5EF4-FFF2-40B4-BE49-F238E27FC236}">
                <a16:creationId xmlns:a16="http://schemas.microsoft.com/office/drawing/2014/main" id="{3490554C-CFCF-0502-0B38-DC837592976C}"/>
              </a:ext>
            </a:extLst>
          </p:cNvPr>
          <p:cNvSpPr>
            <a:spLocks noGrp="1"/>
          </p:cNvSpPr>
          <p:nvPr>
            <p:ph sz="half" idx="2"/>
          </p:nvPr>
        </p:nvSpPr>
        <p:spPr/>
        <p:txBody>
          <a:bodyPr>
            <a:normAutofit/>
          </a:bodyPr>
          <a:lstStyle/>
          <a:p>
            <a:r>
              <a:rPr lang="en-GB" dirty="0"/>
              <a:t>It’s time to create a new project using the </a:t>
            </a:r>
            <a:r>
              <a:rPr lang="en-GB" dirty="0" err="1"/>
              <a:t>laravel</a:t>
            </a:r>
            <a:r>
              <a:rPr lang="en-GB" dirty="0"/>
              <a:t> installer. Just run:</a:t>
            </a:r>
          </a:p>
          <a:p>
            <a:pPr lvl="1"/>
            <a:r>
              <a:rPr lang="en-US" dirty="0" err="1">
                <a:latin typeface="Consolas" panose="020B0609020204030204" pitchFamily="49" charset="0"/>
              </a:rPr>
              <a:t>laravel</a:t>
            </a:r>
            <a:r>
              <a:rPr lang="en-US" dirty="0">
                <a:latin typeface="Consolas" panose="020B0609020204030204" pitchFamily="49" charset="0"/>
              </a:rPr>
              <a:t> new blog</a:t>
            </a:r>
          </a:p>
          <a:p>
            <a:pPr lvl="1"/>
            <a:r>
              <a:rPr lang="en-US" dirty="0"/>
              <a:t>Or</a:t>
            </a:r>
          </a:p>
          <a:p>
            <a:pPr lvl="1"/>
            <a:r>
              <a:rPr lang="en-US" dirty="0">
                <a:latin typeface="Consolas" panose="020B0609020204030204" pitchFamily="49" charset="0"/>
              </a:rPr>
              <a:t>composer create-project --prefer-</a:t>
            </a:r>
            <a:r>
              <a:rPr lang="en-US" dirty="0" err="1">
                <a:latin typeface="Consolas" panose="020B0609020204030204" pitchFamily="49" charset="0"/>
              </a:rPr>
              <a:t>dist</a:t>
            </a:r>
            <a:r>
              <a:rPr lang="en-US" dirty="0">
                <a:latin typeface="Consolas" panose="020B0609020204030204" pitchFamily="49" charset="0"/>
              </a:rPr>
              <a:t> </a:t>
            </a:r>
            <a:r>
              <a:rPr lang="en-US" dirty="0" err="1">
                <a:latin typeface="Consolas" panose="020B0609020204030204" pitchFamily="49" charset="0"/>
              </a:rPr>
              <a:t>laravel</a:t>
            </a:r>
            <a:r>
              <a:rPr lang="en-US" dirty="0">
                <a:latin typeface="Consolas" panose="020B0609020204030204" pitchFamily="49" charset="0"/>
              </a:rPr>
              <a:t>/</a:t>
            </a:r>
            <a:r>
              <a:rPr lang="en-US" dirty="0" err="1">
                <a:latin typeface="Consolas" panose="020B0609020204030204" pitchFamily="49" charset="0"/>
              </a:rPr>
              <a:t>laravel</a:t>
            </a:r>
            <a:r>
              <a:rPr lang="en-US" dirty="0">
                <a:latin typeface="Consolas" panose="020B0609020204030204" pitchFamily="49" charset="0"/>
              </a:rPr>
              <a:t> blog</a:t>
            </a:r>
          </a:p>
          <a:p>
            <a:r>
              <a:rPr lang="en-GB" dirty="0"/>
              <a:t>It will create a new Laravel project in a folder named blog. Type ls and you will see a folder named </a:t>
            </a:r>
            <a:r>
              <a:rPr lang="en-GB" dirty="0" err="1"/>
              <a:t>laravel</a:t>
            </a:r>
            <a:r>
              <a:rPr lang="en-GB" dirty="0"/>
              <a:t>. If you would go to your code or “your directory name” directory on windows, you will see a folder named </a:t>
            </a:r>
            <a:r>
              <a:rPr lang="en-GB" dirty="0" err="1"/>
              <a:t>laravel</a:t>
            </a:r>
            <a:r>
              <a:rPr lang="en-GB" dirty="0"/>
              <a:t> with all of the </a:t>
            </a:r>
            <a:r>
              <a:rPr lang="en-GB" dirty="0" err="1"/>
              <a:t>laravel</a:t>
            </a:r>
            <a:r>
              <a:rPr lang="en-GB" dirty="0"/>
              <a:t> project contents as well. This shows that both the folders are in sync.</a:t>
            </a:r>
            <a:endParaRPr lang="en-US" dirty="0"/>
          </a:p>
        </p:txBody>
      </p:sp>
      <p:sp>
        <p:nvSpPr>
          <p:cNvPr id="5" name="Footer Placeholder 4">
            <a:extLst>
              <a:ext uri="{FF2B5EF4-FFF2-40B4-BE49-F238E27FC236}">
                <a16:creationId xmlns:a16="http://schemas.microsoft.com/office/drawing/2014/main" id="{604C434E-1AC2-31B0-2B06-5B7F4B850BDE}"/>
              </a:ext>
            </a:extLst>
          </p:cNvPr>
          <p:cNvSpPr>
            <a:spLocks noGrp="1"/>
          </p:cNvSpPr>
          <p:nvPr>
            <p:ph type="ftr" sz="quarter" idx="11"/>
          </p:nvPr>
        </p:nvSpPr>
        <p:spPr/>
        <p:txBody>
          <a:bodyPr anchor="ctr">
            <a:normAutofit/>
          </a:bodyPr>
          <a:lstStyle/>
          <a:p>
            <a:pPr>
              <a:spcAft>
                <a:spcPts val="600"/>
              </a:spcAft>
            </a:pPr>
            <a:r>
              <a:rPr lang="en-US"/>
              <a:t>LARAVEL TRAINING</a:t>
            </a:r>
          </a:p>
        </p:txBody>
      </p:sp>
      <p:sp>
        <p:nvSpPr>
          <p:cNvPr id="6" name="Slide Number Placeholder 5">
            <a:extLst>
              <a:ext uri="{FF2B5EF4-FFF2-40B4-BE49-F238E27FC236}">
                <a16:creationId xmlns:a16="http://schemas.microsoft.com/office/drawing/2014/main" id="{F1C8D01E-A8D3-BA3B-73F6-1132C2AF693C}"/>
              </a:ext>
            </a:extLst>
          </p:cNvPr>
          <p:cNvSpPr>
            <a:spLocks noGrp="1"/>
          </p:cNvSpPr>
          <p:nvPr>
            <p:ph type="sldNum" sz="quarter" idx="12"/>
          </p:nvPr>
        </p:nvSpPr>
        <p:spPr/>
        <p:txBody>
          <a:bodyPr anchor="ctr">
            <a:normAutofit/>
          </a:bodyPr>
          <a:lstStyle/>
          <a:p>
            <a:pPr>
              <a:spcAft>
                <a:spcPts val="600"/>
              </a:spcAft>
            </a:pPr>
            <a:fld id="{3A98EE3D-8CD1-4C3F-BD1C-C98C9596463C}" type="slidenum">
              <a:rPr lang="en-US" smtClean="0"/>
              <a:pPr>
                <a:spcAft>
                  <a:spcPts val="600"/>
                </a:spcAft>
              </a:pPr>
              <a:t>22</a:t>
            </a:fld>
            <a:endParaRPr lang="en-US"/>
          </a:p>
        </p:txBody>
      </p:sp>
    </p:spTree>
    <p:extLst>
      <p:ext uri="{BB962C8B-B14F-4D97-AF65-F5344CB8AC3E}">
        <p14:creationId xmlns:p14="http://schemas.microsoft.com/office/powerpoint/2010/main" val="3855401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64ED953-F2E9-AE53-B9C8-C725304C699E}"/>
              </a:ext>
            </a:extLst>
          </p:cNvPr>
          <p:cNvSpPr>
            <a:spLocks noGrp="1"/>
          </p:cNvSpPr>
          <p:nvPr>
            <p:ph type="title"/>
          </p:nvPr>
        </p:nvSpPr>
        <p:spPr/>
        <p:txBody>
          <a:bodyPr anchor="b">
            <a:normAutofit/>
          </a:bodyPr>
          <a:lstStyle/>
          <a:p>
            <a:r>
              <a:rPr lang="en-US" dirty="0"/>
              <a:t>Installation &amp; Setup</a:t>
            </a:r>
          </a:p>
        </p:txBody>
      </p:sp>
      <p:sp>
        <p:nvSpPr>
          <p:cNvPr id="4" name="Content Placeholder 3">
            <a:extLst>
              <a:ext uri="{FF2B5EF4-FFF2-40B4-BE49-F238E27FC236}">
                <a16:creationId xmlns:a16="http://schemas.microsoft.com/office/drawing/2014/main" id="{3490554C-CFCF-0502-0B38-DC837592976C}"/>
              </a:ext>
            </a:extLst>
          </p:cNvPr>
          <p:cNvSpPr>
            <a:spLocks noGrp="1"/>
          </p:cNvSpPr>
          <p:nvPr>
            <p:ph sz="half" idx="1"/>
          </p:nvPr>
        </p:nvSpPr>
        <p:spPr/>
        <p:txBody>
          <a:bodyPr>
            <a:normAutofit/>
          </a:bodyPr>
          <a:lstStyle/>
          <a:p>
            <a:r>
              <a:rPr lang="en-GB" dirty="0"/>
              <a:t>Updating .env file</a:t>
            </a:r>
          </a:p>
          <a:p>
            <a:r>
              <a:rPr lang="en-GB" dirty="0"/>
              <a:t>Open your project in your IDE. </a:t>
            </a:r>
          </a:p>
          <a:p>
            <a:r>
              <a:rPr lang="en-GB" dirty="0"/>
              <a:t>Since Homestead is running on 192.168.10.10, you will have to set the DB_HOST to 192.168.10.10.</a:t>
            </a:r>
          </a:p>
          <a:p>
            <a:r>
              <a:rPr lang="en-GB" dirty="0"/>
              <a:t>Name your DB_DATABASE whatever you want; I’m naming mine blog. </a:t>
            </a:r>
          </a:p>
          <a:p>
            <a:r>
              <a:rPr lang="en-GB" dirty="0"/>
              <a:t>The DB_USERNAME is homestead and the DB_PASSWORD is secret.</a:t>
            </a:r>
            <a:endParaRPr lang="en-US" dirty="0">
              <a:latin typeface="Consolas" panose="020B0609020204030204" pitchFamily="49" charset="0"/>
            </a:endParaRPr>
          </a:p>
        </p:txBody>
      </p:sp>
      <p:sp>
        <p:nvSpPr>
          <p:cNvPr id="2" name="Content Placeholder 1">
            <a:extLst>
              <a:ext uri="{FF2B5EF4-FFF2-40B4-BE49-F238E27FC236}">
                <a16:creationId xmlns:a16="http://schemas.microsoft.com/office/drawing/2014/main" id="{DB601BDE-4921-CCD4-471B-8F13EBB1D184}"/>
              </a:ext>
            </a:extLst>
          </p:cNvPr>
          <p:cNvSpPr>
            <a:spLocks noGrp="1"/>
          </p:cNvSpPr>
          <p:nvPr>
            <p:ph sz="half" idx="2"/>
          </p:nvPr>
        </p:nvSpPr>
        <p:spPr/>
        <p:txBody>
          <a:bodyPr/>
          <a:lstStyle/>
          <a:p>
            <a:endParaRPr lang="en-US" dirty="0"/>
          </a:p>
          <a:p>
            <a:r>
              <a:rPr lang="en-US" dirty="0">
                <a:latin typeface="Consolas" panose="020B0609020204030204" pitchFamily="49" charset="0"/>
              </a:rPr>
              <a:t>DB_CONNECTION=</a:t>
            </a:r>
            <a:r>
              <a:rPr lang="en-US" dirty="0" err="1">
                <a:latin typeface="Consolas" panose="020B0609020204030204" pitchFamily="49" charset="0"/>
              </a:rPr>
              <a:t>mysql</a:t>
            </a:r>
            <a:endParaRPr lang="en-US" dirty="0">
              <a:latin typeface="Consolas" panose="020B0609020204030204" pitchFamily="49" charset="0"/>
            </a:endParaRPr>
          </a:p>
          <a:p>
            <a:r>
              <a:rPr lang="en-US" dirty="0">
                <a:latin typeface="Consolas" panose="020B0609020204030204" pitchFamily="49" charset="0"/>
              </a:rPr>
              <a:t>DB_HOST=192.168.10.10</a:t>
            </a:r>
          </a:p>
          <a:p>
            <a:r>
              <a:rPr lang="en-US" dirty="0">
                <a:latin typeface="Consolas" panose="020B0609020204030204" pitchFamily="49" charset="0"/>
              </a:rPr>
              <a:t>DB_PORT=3306</a:t>
            </a:r>
          </a:p>
          <a:p>
            <a:r>
              <a:rPr lang="en-US" dirty="0">
                <a:latin typeface="Consolas" panose="020B0609020204030204" pitchFamily="49" charset="0"/>
              </a:rPr>
              <a:t>DB_DATABASE=blog</a:t>
            </a:r>
          </a:p>
          <a:p>
            <a:r>
              <a:rPr lang="en-US" dirty="0">
                <a:latin typeface="Consolas" panose="020B0609020204030204" pitchFamily="49" charset="0"/>
              </a:rPr>
              <a:t>DB_USERNAME=homestead</a:t>
            </a:r>
          </a:p>
          <a:p>
            <a:r>
              <a:rPr lang="en-US" dirty="0">
                <a:latin typeface="Consolas" panose="020B0609020204030204" pitchFamily="49" charset="0"/>
              </a:rPr>
              <a:t>DB_PASSWORD=secret</a:t>
            </a:r>
          </a:p>
        </p:txBody>
      </p:sp>
      <p:sp>
        <p:nvSpPr>
          <p:cNvPr id="5" name="Footer Placeholder 4">
            <a:extLst>
              <a:ext uri="{FF2B5EF4-FFF2-40B4-BE49-F238E27FC236}">
                <a16:creationId xmlns:a16="http://schemas.microsoft.com/office/drawing/2014/main" id="{604C434E-1AC2-31B0-2B06-5B7F4B850BDE}"/>
              </a:ext>
            </a:extLst>
          </p:cNvPr>
          <p:cNvSpPr>
            <a:spLocks noGrp="1"/>
          </p:cNvSpPr>
          <p:nvPr>
            <p:ph type="ftr" sz="quarter" idx="11"/>
          </p:nvPr>
        </p:nvSpPr>
        <p:spPr/>
        <p:txBody>
          <a:bodyPr anchor="ctr">
            <a:normAutofit/>
          </a:bodyPr>
          <a:lstStyle/>
          <a:p>
            <a:pPr>
              <a:spcAft>
                <a:spcPts val="600"/>
              </a:spcAft>
            </a:pPr>
            <a:r>
              <a:rPr lang="en-US"/>
              <a:t>LARAVEL TRAINING</a:t>
            </a:r>
          </a:p>
        </p:txBody>
      </p:sp>
      <p:sp>
        <p:nvSpPr>
          <p:cNvPr id="6" name="Slide Number Placeholder 5">
            <a:extLst>
              <a:ext uri="{FF2B5EF4-FFF2-40B4-BE49-F238E27FC236}">
                <a16:creationId xmlns:a16="http://schemas.microsoft.com/office/drawing/2014/main" id="{F1C8D01E-A8D3-BA3B-73F6-1132C2AF693C}"/>
              </a:ext>
            </a:extLst>
          </p:cNvPr>
          <p:cNvSpPr>
            <a:spLocks noGrp="1"/>
          </p:cNvSpPr>
          <p:nvPr>
            <p:ph type="sldNum" sz="quarter" idx="12"/>
          </p:nvPr>
        </p:nvSpPr>
        <p:spPr/>
        <p:txBody>
          <a:bodyPr anchor="ctr">
            <a:normAutofit/>
          </a:bodyPr>
          <a:lstStyle/>
          <a:p>
            <a:pPr>
              <a:spcAft>
                <a:spcPts val="600"/>
              </a:spcAft>
            </a:pPr>
            <a:fld id="{3A98EE3D-8CD1-4C3F-BD1C-C98C9596463C}" type="slidenum">
              <a:rPr lang="en-US" smtClean="0"/>
              <a:pPr>
                <a:spcAft>
                  <a:spcPts val="600"/>
                </a:spcAft>
              </a:pPr>
              <a:t>23</a:t>
            </a:fld>
            <a:endParaRPr lang="en-US"/>
          </a:p>
        </p:txBody>
      </p:sp>
    </p:spTree>
    <p:extLst>
      <p:ext uri="{BB962C8B-B14F-4D97-AF65-F5344CB8AC3E}">
        <p14:creationId xmlns:p14="http://schemas.microsoft.com/office/powerpoint/2010/main" val="33433594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C49A4BF6-B192-5EA1-CD4D-D97DB4766A8C}"/>
              </a:ext>
            </a:extLst>
          </p:cNvPr>
          <p:cNvSpPr>
            <a:spLocks noGrp="1"/>
          </p:cNvSpPr>
          <p:nvPr>
            <p:ph type="pic" sz="quarter" idx="13"/>
          </p:nvPr>
        </p:nvSpPr>
        <p:spPr/>
      </p:sp>
      <p:sp>
        <p:nvSpPr>
          <p:cNvPr id="7" name="Title 6">
            <a:extLst>
              <a:ext uri="{FF2B5EF4-FFF2-40B4-BE49-F238E27FC236}">
                <a16:creationId xmlns:a16="http://schemas.microsoft.com/office/drawing/2014/main" id="{464ED953-F2E9-AE53-B9C8-C725304C699E}"/>
              </a:ext>
            </a:extLst>
          </p:cNvPr>
          <p:cNvSpPr>
            <a:spLocks noGrp="1"/>
          </p:cNvSpPr>
          <p:nvPr>
            <p:ph type="title"/>
          </p:nvPr>
        </p:nvSpPr>
        <p:spPr/>
        <p:txBody>
          <a:bodyPr anchor="b">
            <a:normAutofit/>
          </a:bodyPr>
          <a:lstStyle/>
          <a:p>
            <a:r>
              <a:rPr lang="en-US" dirty="0"/>
              <a:t>Installation &amp; Setup</a:t>
            </a:r>
          </a:p>
        </p:txBody>
      </p:sp>
      <p:sp>
        <p:nvSpPr>
          <p:cNvPr id="4" name="Content Placeholder 3">
            <a:extLst>
              <a:ext uri="{FF2B5EF4-FFF2-40B4-BE49-F238E27FC236}">
                <a16:creationId xmlns:a16="http://schemas.microsoft.com/office/drawing/2014/main" id="{3490554C-CFCF-0502-0B38-DC837592976C}"/>
              </a:ext>
            </a:extLst>
          </p:cNvPr>
          <p:cNvSpPr>
            <a:spLocks noGrp="1"/>
          </p:cNvSpPr>
          <p:nvPr>
            <p:ph sz="half" idx="2"/>
          </p:nvPr>
        </p:nvSpPr>
        <p:spPr/>
        <p:txBody>
          <a:bodyPr>
            <a:normAutofit/>
          </a:bodyPr>
          <a:lstStyle/>
          <a:p>
            <a:r>
              <a:rPr lang="en-GB" dirty="0"/>
              <a:t>Save the file. Navigate back to your Virtual Box in Git Bash. If you closed it, open it back up: vagrant </a:t>
            </a:r>
            <a:r>
              <a:rPr lang="en-GB" dirty="0" err="1"/>
              <a:t>ssh</a:t>
            </a:r>
            <a:r>
              <a:rPr lang="en-GB" dirty="0"/>
              <a:t>. Remember, as of right now, you can only do the vagrant commands from the ~/Homestead directory.</a:t>
            </a:r>
          </a:p>
          <a:p>
            <a:r>
              <a:rPr lang="en-US" dirty="0"/>
              <a:t>Type in: </a:t>
            </a:r>
            <a:r>
              <a:rPr lang="en-US" dirty="0" err="1">
                <a:latin typeface="Consolas" panose="020B0609020204030204" pitchFamily="49" charset="0"/>
              </a:rPr>
              <a:t>mysql</a:t>
            </a:r>
            <a:endParaRPr lang="en-GB" dirty="0">
              <a:latin typeface="Consolas" panose="020B0609020204030204" pitchFamily="49" charset="0"/>
            </a:endParaRPr>
          </a:p>
          <a:p>
            <a:r>
              <a:rPr lang="en-GB" dirty="0"/>
              <a:t>Let’s create the database that we just specified:</a:t>
            </a:r>
          </a:p>
          <a:p>
            <a:r>
              <a:rPr lang="es-ES" dirty="0" err="1">
                <a:latin typeface="Consolas" panose="020B0609020204030204" pitchFamily="49" charset="0"/>
              </a:rPr>
              <a:t>mysql</a:t>
            </a:r>
            <a:r>
              <a:rPr lang="es-ES" dirty="0">
                <a:latin typeface="Consolas" panose="020B0609020204030204" pitchFamily="49" charset="0"/>
              </a:rPr>
              <a:t>&gt; </a:t>
            </a:r>
            <a:r>
              <a:rPr lang="es-ES" dirty="0" err="1">
                <a:latin typeface="Consolas" panose="020B0609020204030204" pitchFamily="49" charset="0"/>
              </a:rPr>
              <a:t>create</a:t>
            </a:r>
            <a:r>
              <a:rPr lang="es-ES" dirty="0">
                <a:latin typeface="Consolas" panose="020B0609020204030204" pitchFamily="49" charset="0"/>
              </a:rPr>
              <a:t> </a:t>
            </a:r>
            <a:r>
              <a:rPr lang="es-ES" dirty="0" err="1">
                <a:latin typeface="Consolas" panose="020B0609020204030204" pitchFamily="49" charset="0"/>
              </a:rPr>
              <a:t>database</a:t>
            </a:r>
            <a:r>
              <a:rPr lang="es-ES" dirty="0">
                <a:latin typeface="Consolas" panose="020B0609020204030204" pitchFamily="49" charset="0"/>
              </a:rPr>
              <a:t> blog;</a:t>
            </a:r>
          </a:p>
          <a:p>
            <a:r>
              <a:rPr lang="en-GB" dirty="0"/>
              <a:t>Verify that the database exists:</a:t>
            </a:r>
          </a:p>
          <a:p>
            <a:r>
              <a:rPr lang="en-US" dirty="0" err="1">
                <a:latin typeface="Consolas" panose="020B0609020204030204" pitchFamily="49" charset="0"/>
              </a:rPr>
              <a:t>mysql</a:t>
            </a:r>
            <a:r>
              <a:rPr lang="en-US" dirty="0">
                <a:latin typeface="Consolas" panose="020B0609020204030204" pitchFamily="49" charset="0"/>
              </a:rPr>
              <a:t>&gt; show databases;</a:t>
            </a:r>
          </a:p>
        </p:txBody>
      </p:sp>
      <p:sp>
        <p:nvSpPr>
          <p:cNvPr id="5" name="Footer Placeholder 4">
            <a:extLst>
              <a:ext uri="{FF2B5EF4-FFF2-40B4-BE49-F238E27FC236}">
                <a16:creationId xmlns:a16="http://schemas.microsoft.com/office/drawing/2014/main" id="{604C434E-1AC2-31B0-2B06-5B7F4B850BDE}"/>
              </a:ext>
            </a:extLst>
          </p:cNvPr>
          <p:cNvSpPr>
            <a:spLocks noGrp="1"/>
          </p:cNvSpPr>
          <p:nvPr>
            <p:ph type="ftr" sz="quarter" idx="11"/>
          </p:nvPr>
        </p:nvSpPr>
        <p:spPr/>
        <p:txBody>
          <a:bodyPr anchor="ctr">
            <a:normAutofit/>
          </a:bodyPr>
          <a:lstStyle/>
          <a:p>
            <a:pPr>
              <a:spcAft>
                <a:spcPts val="600"/>
              </a:spcAft>
            </a:pPr>
            <a:r>
              <a:rPr lang="en-US"/>
              <a:t>LARAVEL TRAINING</a:t>
            </a:r>
          </a:p>
        </p:txBody>
      </p:sp>
      <p:sp>
        <p:nvSpPr>
          <p:cNvPr id="6" name="Slide Number Placeholder 5">
            <a:extLst>
              <a:ext uri="{FF2B5EF4-FFF2-40B4-BE49-F238E27FC236}">
                <a16:creationId xmlns:a16="http://schemas.microsoft.com/office/drawing/2014/main" id="{F1C8D01E-A8D3-BA3B-73F6-1132C2AF693C}"/>
              </a:ext>
            </a:extLst>
          </p:cNvPr>
          <p:cNvSpPr>
            <a:spLocks noGrp="1"/>
          </p:cNvSpPr>
          <p:nvPr>
            <p:ph type="sldNum" sz="quarter" idx="12"/>
          </p:nvPr>
        </p:nvSpPr>
        <p:spPr/>
        <p:txBody>
          <a:bodyPr anchor="ctr">
            <a:normAutofit/>
          </a:bodyPr>
          <a:lstStyle/>
          <a:p>
            <a:pPr>
              <a:spcAft>
                <a:spcPts val="600"/>
              </a:spcAft>
            </a:pPr>
            <a:fld id="{3A98EE3D-8CD1-4C3F-BD1C-C98C9596463C}" type="slidenum">
              <a:rPr lang="en-US" smtClean="0"/>
              <a:pPr>
                <a:spcAft>
                  <a:spcPts val="600"/>
                </a:spcAft>
              </a:pPr>
              <a:t>24</a:t>
            </a:fld>
            <a:endParaRPr lang="en-US"/>
          </a:p>
        </p:txBody>
      </p:sp>
    </p:spTree>
    <p:extLst>
      <p:ext uri="{BB962C8B-B14F-4D97-AF65-F5344CB8AC3E}">
        <p14:creationId xmlns:p14="http://schemas.microsoft.com/office/powerpoint/2010/main" val="4571838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C49A4BF6-B192-5EA1-CD4D-D97DB4766A8C}"/>
              </a:ext>
            </a:extLst>
          </p:cNvPr>
          <p:cNvSpPr>
            <a:spLocks noGrp="1"/>
          </p:cNvSpPr>
          <p:nvPr>
            <p:ph type="pic" sz="quarter" idx="13"/>
          </p:nvPr>
        </p:nvSpPr>
        <p:spPr/>
      </p:sp>
      <p:sp>
        <p:nvSpPr>
          <p:cNvPr id="7" name="Title 6">
            <a:extLst>
              <a:ext uri="{FF2B5EF4-FFF2-40B4-BE49-F238E27FC236}">
                <a16:creationId xmlns:a16="http://schemas.microsoft.com/office/drawing/2014/main" id="{464ED953-F2E9-AE53-B9C8-C725304C699E}"/>
              </a:ext>
            </a:extLst>
          </p:cNvPr>
          <p:cNvSpPr>
            <a:spLocks noGrp="1"/>
          </p:cNvSpPr>
          <p:nvPr>
            <p:ph type="title"/>
          </p:nvPr>
        </p:nvSpPr>
        <p:spPr/>
        <p:txBody>
          <a:bodyPr anchor="b">
            <a:normAutofit/>
          </a:bodyPr>
          <a:lstStyle/>
          <a:p>
            <a:r>
              <a:rPr lang="en-US" dirty="0"/>
              <a:t>Installation &amp; Setup</a:t>
            </a:r>
          </a:p>
        </p:txBody>
      </p:sp>
      <p:sp>
        <p:nvSpPr>
          <p:cNvPr id="4" name="Content Placeholder 3">
            <a:extLst>
              <a:ext uri="{FF2B5EF4-FFF2-40B4-BE49-F238E27FC236}">
                <a16:creationId xmlns:a16="http://schemas.microsoft.com/office/drawing/2014/main" id="{3490554C-CFCF-0502-0B38-DC837592976C}"/>
              </a:ext>
            </a:extLst>
          </p:cNvPr>
          <p:cNvSpPr>
            <a:spLocks noGrp="1"/>
          </p:cNvSpPr>
          <p:nvPr>
            <p:ph sz="half" idx="2"/>
          </p:nvPr>
        </p:nvSpPr>
        <p:spPr/>
        <p:txBody>
          <a:bodyPr>
            <a:normAutofit/>
          </a:bodyPr>
          <a:lstStyle/>
          <a:p>
            <a:r>
              <a:rPr lang="en-GB" dirty="0"/>
              <a:t>To run your migrations, in your Virtual Environment, run your standard artisan command: </a:t>
            </a:r>
            <a:r>
              <a:rPr lang="en-GB" dirty="0" err="1"/>
              <a:t>php</a:t>
            </a:r>
            <a:r>
              <a:rPr lang="en-GB" dirty="0"/>
              <a:t> artisan migrate. You will need to CD into your project folder first.</a:t>
            </a:r>
          </a:p>
          <a:p>
            <a:pPr lvl="1"/>
            <a:r>
              <a:rPr lang="en-GB" dirty="0" err="1">
                <a:latin typeface="Consolas" panose="020B0609020204030204" pitchFamily="49" charset="0"/>
              </a:rPr>
              <a:t>php</a:t>
            </a:r>
            <a:r>
              <a:rPr lang="en-GB" dirty="0">
                <a:latin typeface="Consolas" panose="020B0609020204030204" pitchFamily="49" charset="0"/>
              </a:rPr>
              <a:t> artisan migrate;</a:t>
            </a:r>
          </a:p>
          <a:p>
            <a:r>
              <a:rPr lang="en-GB" dirty="0"/>
              <a:t>You can get back into </a:t>
            </a:r>
            <a:r>
              <a:rPr lang="en-GB" dirty="0" err="1"/>
              <a:t>mysql</a:t>
            </a:r>
            <a:r>
              <a:rPr lang="en-GB" dirty="0"/>
              <a:t> to verify that the tables are in-fact there if you don’t trust the messages.</a:t>
            </a:r>
          </a:p>
          <a:p>
            <a:pPr lvl="1"/>
            <a:r>
              <a:rPr lang="en-GB" dirty="0">
                <a:latin typeface="Consolas" panose="020B0609020204030204" pitchFamily="49" charset="0"/>
              </a:rPr>
              <a:t>$ </a:t>
            </a:r>
            <a:r>
              <a:rPr lang="en-GB" dirty="0" err="1">
                <a:latin typeface="Consolas" panose="020B0609020204030204" pitchFamily="49" charset="0"/>
              </a:rPr>
              <a:t>mysql</a:t>
            </a:r>
            <a:endParaRPr lang="en-GB" dirty="0">
              <a:latin typeface="Consolas" panose="020B0609020204030204" pitchFamily="49" charset="0"/>
            </a:endParaRPr>
          </a:p>
          <a:p>
            <a:pPr lvl="1"/>
            <a:r>
              <a:rPr lang="en-GB" dirty="0" err="1">
                <a:latin typeface="Consolas" panose="020B0609020204030204" pitchFamily="49" charset="0"/>
              </a:rPr>
              <a:t>mysql</a:t>
            </a:r>
            <a:r>
              <a:rPr lang="en-GB" dirty="0">
                <a:latin typeface="Consolas" panose="020B0609020204030204" pitchFamily="49" charset="0"/>
              </a:rPr>
              <a:t>&gt; use </a:t>
            </a:r>
            <a:r>
              <a:rPr lang="en-GB" dirty="0" err="1">
                <a:latin typeface="Consolas" panose="020B0609020204030204" pitchFamily="49" charset="0"/>
              </a:rPr>
              <a:t>laravel_excel</a:t>
            </a:r>
            <a:r>
              <a:rPr lang="en-GB" dirty="0">
                <a:latin typeface="Consolas" panose="020B0609020204030204" pitchFamily="49" charset="0"/>
              </a:rPr>
              <a:t>;</a:t>
            </a:r>
          </a:p>
          <a:p>
            <a:pPr lvl="1"/>
            <a:r>
              <a:rPr lang="en-GB" dirty="0" err="1">
                <a:latin typeface="Consolas" panose="020B0609020204030204" pitchFamily="49" charset="0"/>
              </a:rPr>
              <a:t>mysql</a:t>
            </a:r>
            <a:r>
              <a:rPr lang="en-GB" dirty="0">
                <a:latin typeface="Consolas" panose="020B0609020204030204" pitchFamily="49" charset="0"/>
              </a:rPr>
              <a:t>&gt; show tables;</a:t>
            </a:r>
            <a:endParaRPr lang="en-US" dirty="0">
              <a:latin typeface="Consolas" panose="020B0609020204030204" pitchFamily="49" charset="0"/>
            </a:endParaRPr>
          </a:p>
        </p:txBody>
      </p:sp>
      <p:sp>
        <p:nvSpPr>
          <p:cNvPr id="5" name="Footer Placeholder 4">
            <a:extLst>
              <a:ext uri="{FF2B5EF4-FFF2-40B4-BE49-F238E27FC236}">
                <a16:creationId xmlns:a16="http://schemas.microsoft.com/office/drawing/2014/main" id="{604C434E-1AC2-31B0-2B06-5B7F4B850BDE}"/>
              </a:ext>
            </a:extLst>
          </p:cNvPr>
          <p:cNvSpPr>
            <a:spLocks noGrp="1"/>
          </p:cNvSpPr>
          <p:nvPr>
            <p:ph type="ftr" sz="quarter" idx="11"/>
          </p:nvPr>
        </p:nvSpPr>
        <p:spPr/>
        <p:txBody>
          <a:bodyPr anchor="ctr">
            <a:normAutofit/>
          </a:bodyPr>
          <a:lstStyle/>
          <a:p>
            <a:pPr>
              <a:spcAft>
                <a:spcPts val="600"/>
              </a:spcAft>
            </a:pPr>
            <a:r>
              <a:rPr lang="en-US"/>
              <a:t>LARAVEL TRAINING</a:t>
            </a:r>
          </a:p>
        </p:txBody>
      </p:sp>
      <p:sp>
        <p:nvSpPr>
          <p:cNvPr id="6" name="Slide Number Placeholder 5">
            <a:extLst>
              <a:ext uri="{FF2B5EF4-FFF2-40B4-BE49-F238E27FC236}">
                <a16:creationId xmlns:a16="http://schemas.microsoft.com/office/drawing/2014/main" id="{F1C8D01E-A8D3-BA3B-73F6-1132C2AF693C}"/>
              </a:ext>
            </a:extLst>
          </p:cNvPr>
          <p:cNvSpPr>
            <a:spLocks noGrp="1"/>
          </p:cNvSpPr>
          <p:nvPr>
            <p:ph type="sldNum" sz="quarter" idx="12"/>
          </p:nvPr>
        </p:nvSpPr>
        <p:spPr/>
        <p:txBody>
          <a:bodyPr anchor="ctr">
            <a:normAutofit/>
          </a:bodyPr>
          <a:lstStyle/>
          <a:p>
            <a:pPr>
              <a:spcAft>
                <a:spcPts val="600"/>
              </a:spcAft>
            </a:pPr>
            <a:fld id="{3A98EE3D-8CD1-4C3F-BD1C-C98C9596463C}" type="slidenum">
              <a:rPr lang="en-US" smtClean="0"/>
              <a:pPr>
                <a:spcAft>
                  <a:spcPts val="600"/>
                </a:spcAft>
              </a:pPr>
              <a:t>25</a:t>
            </a:fld>
            <a:endParaRPr lang="en-US"/>
          </a:p>
        </p:txBody>
      </p:sp>
    </p:spTree>
    <p:extLst>
      <p:ext uri="{BB962C8B-B14F-4D97-AF65-F5344CB8AC3E}">
        <p14:creationId xmlns:p14="http://schemas.microsoft.com/office/powerpoint/2010/main" val="5251090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C49A4BF6-B192-5EA1-CD4D-D97DB4766A8C}"/>
              </a:ext>
            </a:extLst>
          </p:cNvPr>
          <p:cNvSpPr>
            <a:spLocks noGrp="1"/>
          </p:cNvSpPr>
          <p:nvPr>
            <p:ph type="pic" sz="quarter" idx="13"/>
          </p:nvPr>
        </p:nvSpPr>
        <p:spPr/>
      </p:sp>
      <p:sp>
        <p:nvSpPr>
          <p:cNvPr id="7" name="Title 6">
            <a:extLst>
              <a:ext uri="{FF2B5EF4-FFF2-40B4-BE49-F238E27FC236}">
                <a16:creationId xmlns:a16="http://schemas.microsoft.com/office/drawing/2014/main" id="{464ED953-F2E9-AE53-B9C8-C725304C699E}"/>
              </a:ext>
            </a:extLst>
          </p:cNvPr>
          <p:cNvSpPr>
            <a:spLocks noGrp="1"/>
          </p:cNvSpPr>
          <p:nvPr>
            <p:ph type="title"/>
          </p:nvPr>
        </p:nvSpPr>
        <p:spPr/>
        <p:txBody>
          <a:bodyPr anchor="b">
            <a:normAutofit/>
          </a:bodyPr>
          <a:lstStyle/>
          <a:p>
            <a:r>
              <a:rPr lang="en-US" dirty="0"/>
              <a:t>Installation &amp; Setup</a:t>
            </a:r>
          </a:p>
        </p:txBody>
      </p:sp>
      <p:sp>
        <p:nvSpPr>
          <p:cNvPr id="4" name="Content Placeholder 3">
            <a:extLst>
              <a:ext uri="{FF2B5EF4-FFF2-40B4-BE49-F238E27FC236}">
                <a16:creationId xmlns:a16="http://schemas.microsoft.com/office/drawing/2014/main" id="{3490554C-CFCF-0502-0B38-DC837592976C}"/>
              </a:ext>
            </a:extLst>
          </p:cNvPr>
          <p:cNvSpPr>
            <a:spLocks noGrp="1"/>
          </p:cNvSpPr>
          <p:nvPr>
            <p:ph sz="half" idx="2"/>
          </p:nvPr>
        </p:nvSpPr>
        <p:spPr/>
        <p:txBody>
          <a:bodyPr>
            <a:normAutofit/>
          </a:bodyPr>
          <a:lstStyle/>
          <a:p>
            <a:r>
              <a:rPr lang="en-GB" dirty="0"/>
              <a:t>Note: You can create your database manually inside vagrant or have homestead create it for you</a:t>
            </a:r>
          </a:p>
          <a:p>
            <a:r>
              <a:rPr lang="en-GB" dirty="0"/>
              <a:t>To have Homestead create it for you, the specification has to be done under databases in the </a:t>
            </a:r>
            <a:r>
              <a:rPr lang="en-GB" dirty="0" err="1"/>
              <a:t>yaml</a:t>
            </a:r>
            <a:r>
              <a:rPr lang="en-GB" dirty="0"/>
              <a:t> file, like so</a:t>
            </a:r>
          </a:p>
          <a:p>
            <a:pPr lvl="1"/>
            <a:r>
              <a:rPr lang="en-GB" dirty="0">
                <a:latin typeface="Consolas" panose="020B0609020204030204" pitchFamily="49" charset="0"/>
              </a:rPr>
              <a:t>databases:</a:t>
            </a:r>
          </a:p>
          <a:p>
            <a:pPr lvl="1"/>
            <a:r>
              <a:rPr lang="en-GB" dirty="0">
                <a:latin typeface="Consolas" panose="020B0609020204030204" pitchFamily="49" charset="0"/>
              </a:rPr>
              <a:t>    - </a:t>
            </a:r>
            <a:r>
              <a:rPr lang="en-GB" dirty="0" err="1">
                <a:latin typeface="Consolas" panose="020B0609020204030204" pitchFamily="49" charset="0"/>
              </a:rPr>
              <a:t>your_database</a:t>
            </a:r>
            <a:r>
              <a:rPr lang="en-GB" dirty="0">
                <a:latin typeface="Consolas" panose="020B0609020204030204" pitchFamily="49" charset="0"/>
              </a:rPr>
              <a:t> </a:t>
            </a:r>
            <a:endParaRPr lang="en-US" dirty="0">
              <a:latin typeface="Consolas" panose="020B0609020204030204" pitchFamily="49" charset="0"/>
            </a:endParaRPr>
          </a:p>
        </p:txBody>
      </p:sp>
      <p:sp>
        <p:nvSpPr>
          <p:cNvPr id="5" name="Footer Placeholder 4">
            <a:extLst>
              <a:ext uri="{FF2B5EF4-FFF2-40B4-BE49-F238E27FC236}">
                <a16:creationId xmlns:a16="http://schemas.microsoft.com/office/drawing/2014/main" id="{604C434E-1AC2-31B0-2B06-5B7F4B850BDE}"/>
              </a:ext>
            </a:extLst>
          </p:cNvPr>
          <p:cNvSpPr>
            <a:spLocks noGrp="1"/>
          </p:cNvSpPr>
          <p:nvPr>
            <p:ph type="ftr" sz="quarter" idx="11"/>
          </p:nvPr>
        </p:nvSpPr>
        <p:spPr/>
        <p:txBody>
          <a:bodyPr anchor="ctr">
            <a:normAutofit/>
          </a:bodyPr>
          <a:lstStyle/>
          <a:p>
            <a:pPr>
              <a:spcAft>
                <a:spcPts val="600"/>
              </a:spcAft>
            </a:pPr>
            <a:r>
              <a:rPr lang="en-US"/>
              <a:t>LARAVEL TRAINING</a:t>
            </a:r>
          </a:p>
        </p:txBody>
      </p:sp>
      <p:sp>
        <p:nvSpPr>
          <p:cNvPr id="6" name="Slide Number Placeholder 5">
            <a:extLst>
              <a:ext uri="{FF2B5EF4-FFF2-40B4-BE49-F238E27FC236}">
                <a16:creationId xmlns:a16="http://schemas.microsoft.com/office/drawing/2014/main" id="{F1C8D01E-A8D3-BA3B-73F6-1132C2AF693C}"/>
              </a:ext>
            </a:extLst>
          </p:cNvPr>
          <p:cNvSpPr>
            <a:spLocks noGrp="1"/>
          </p:cNvSpPr>
          <p:nvPr>
            <p:ph type="sldNum" sz="quarter" idx="12"/>
          </p:nvPr>
        </p:nvSpPr>
        <p:spPr/>
        <p:txBody>
          <a:bodyPr anchor="ctr">
            <a:normAutofit/>
          </a:bodyPr>
          <a:lstStyle/>
          <a:p>
            <a:pPr>
              <a:spcAft>
                <a:spcPts val="600"/>
              </a:spcAft>
            </a:pPr>
            <a:fld id="{3A98EE3D-8CD1-4C3F-BD1C-C98C9596463C}" type="slidenum">
              <a:rPr lang="en-US" smtClean="0"/>
              <a:pPr>
                <a:spcAft>
                  <a:spcPts val="600"/>
                </a:spcAft>
              </a:pPr>
              <a:t>26</a:t>
            </a:fld>
            <a:endParaRPr lang="en-US"/>
          </a:p>
        </p:txBody>
      </p:sp>
    </p:spTree>
    <p:extLst>
      <p:ext uri="{BB962C8B-B14F-4D97-AF65-F5344CB8AC3E}">
        <p14:creationId xmlns:p14="http://schemas.microsoft.com/office/powerpoint/2010/main" val="3253721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C49A4BF6-B192-5EA1-CD4D-D97DB4766A8C}"/>
              </a:ext>
            </a:extLst>
          </p:cNvPr>
          <p:cNvSpPr>
            <a:spLocks noGrp="1"/>
          </p:cNvSpPr>
          <p:nvPr>
            <p:ph type="pic" sz="quarter" idx="13"/>
          </p:nvPr>
        </p:nvSpPr>
        <p:spPr/>
      </p:sp>
      <p:sp>
        <p:nvSpPr>
          <p:cNvPr id="7" name="Title 6">
            <a:extLst>
              <a:ext uri="{FF2B5EF4-FFF2-40B4-BE49-F238E27FC236}">
                <a16:creationId xmlns:a16="http://schemas.microsoft.com/office/drawing/2014/main" id="{464ED953-F2E9-AE53-B9C8-C725304C699E}"/>
              </a:ext>
            </a:extLst>
          </p:cNvPr>
          <p:cNvSpPr>
            <a:spLocks noGrp="1"/>
          </p:cNvSpPr>
          <p:nvPr>
            <p:ph type="title"/>
          </p:nvPr>
        </p:nvSpPr>
        <p:spPr/>
        <p:txBody>
          <a:bodyPr anchor="b">
            <a:normAutofit/>
          </a:bodyPr>
          <a:lstStyle/>
          <a:p>
            <a:r>
              <a:rPr lang="en-US" dirty="0"/>
              <a:t>Installation &amp; Setup</a:t>
            </a:r>
          </a:p>
        </p:txBody>
      </p:sp>
      <p:sp>
        <p:nvSpPr>
          <p:cNvPr id="4" name="Content Placeholder 3">
            <a:extLst>
              <a:ext uri="{FF2B5EF4-FFF2-40B4-BE49-F238E27FC236}">
                <a16:creationId xmlns:a16="http://schemas.microsoft.com/office/drawing/2014/main" id="{3490554C-CFCF-0502-0B38-DC837592976C}"/>
              </a:ext>
            </a:extLst>
          </p:cNvPr>
          <p:cNvSpPr>
            <a:spLocks noGrp="1"/>
          </p:cNvSpPr>
          <p:nvPr>
            <p:ph sz="half" idx="2"/>
          </p:nvPr>
        </p:nvSpPr>
        <p:spPr/>
        <p:txBody>
          <a:bodyPr>
            <a:normAutofit/>
          </a:bodyPr>
          <a:lstStyle/>
          <a:p>
            <a:r>
              <a:rPr lang="en-GB" dirty="0"/>
              <a:t>You can also run your </a:t>
            </a:r>
            <a:r>
              <a:rPr lang="en-GB" dirty="0" err="1"/>
              <a:t>npm</a:t>
            </a:r>
            <a:r>
              <a:rPr lang="en-GB" dirty="0"/>
              <a:t> commands from Homestead. Exit </a:t>
            </a:r>
            <a:r>
              <a:rPr lang="en-GB" dirty="0" err="1"/>
              <a:t>mysql</a:t>
            </a:r>
            <a:r>
              <a:rPr lang="en-GB" dirty="0"/>
              <a:t> and run </a:t>
            </a:r>
            <a:r>
              <a:rPr lang="en-GB" dirty="0" err="1"/>
              <a:t>npm</a:t>
            </a:r>
            <a:r>
              <a:rPr lang="en-GB" dirty="0"/>
              <a:t> install followed by </a:t>
            </a:r>
            <a:r>
              <a:rPr lang="en-GB" dirty="0" err="1"/>
              <a:t>npm</a:t>
            </a:r>
            <a:r>
              <a:rPr lang="en-GB" dirty="0"/>
              <a:t> run dev.</a:t>
            </a:r>
          </a:p>
          <a:p>
            <a:pPr lvl="1"/>
            <a:r>
              <a:rPr lang="en-US" dirty="0" err="1">
                <a:latin typeface="Consolas" panose="020B0609020204030204" pitchFamily="49" charset="0"/>
              </a:rPr>
              <a:t>mysql</a:t>
            </a:r>
            <a:r>
              <a:rPr lang="en-US" dirty="0">
                <a:latin typeface="Consolas" panose="020B0609020204030204" pitchFamily="49" charset="0"/>
              </a:rPr>
              <a:t>&gt; exit;</a:t>
            </a:r>
          </a:p>
          <a:p>
            <a:pPr lvl="1"/>
            <a:r>
              <a:rPr lang="en-US" dirty="0">
                <a:latin typeface="Consolas" panose="020B0609020204030204" pitchFamily="49" charset="0"/>
              </a:rPr>
              <a:t>:$ </a:t>
            </a:r>
            <a:r>
              <a:rPr lang="en-US" dirty="0" err="1">
                <a:latin typeface="Consolas" panose="020B0609020204030204" pitchFamily="49" charset="0"/>
              </a:rPr>
              <a:t>npm</a:t>
            </a:r>
            <a:r>
              <a:rPr lang="en-US" dirty="0">
                <a:latin typeface="Consolas" panose="020B0609020204030204" pitchFamily="49" charset="0"/>
              </a:rPr>
              <a:t> install</a:t>
            </a:r>
          </a:p>
          <a:p>
            <a:pPr lvl="1"/>
            <a:r>
              <a:rPr lang="en-US" dirty="0">
                <a:latin typeface="Consolas" panose="020B0609020204030204" pitchFamily="49" charset="0"/>
              </a:rPr>
              <a:t>:$ </a:t>
            </a:r>
            <a:r>
              <a:rPr lang="en-US" dirty="0" err="1">
                <a:latin typeface="Consolas" panose="020B0609020204030204" pitchFamily="49" charset="0"/>
              </a:rPr>
              <a:t>npm</a:t>
            </a:r>
            <a:r>
              <a:rPr lang="en-US" dirty="0">
                <a:latin typeface="Consolas" panose="020B0609020204030204" pitchFamily="49" charset="0"/>
              </a:rPr>
              <a:t> run dev</a:t>
            </a:r>
          </a:p>
        </p:txBody>
      </p:sp>
      <p:sp>
        <p:nvSpPr>
          <p:cNvPr id="5" name="Footer Placeholder 4">
            <a:extLst>
              <a:ext uri="{FF2B5EF4-FFF2-40B4-BE49-F238E27FC236}">
                <a16:creationId xmlns:a16="http://schemas.microsoft.com/office/drawing/2014/main" id="{604C434E-1AC2-31B0-2B06-5B7F4B850BDE}"/>
              </a:ext>
            </a:extLst>
          </p:cNvPr>
          <p:cNvSpPr>
            <a:spLocks noGrp="1"/>
          </p:cNvSpPr>
          <p:nvPr>
            <p:ph type="ftr" sz="quarter" idx="11"/>
          </p:nvPr>
        </p:nvSpPr>
        <p:spPr/>
        <p:txBody>
          <a:bodyPr anchor="ctr">
            <a:normAutofit/>
          </a:bodyPr>
          <a:lstStyle/>
          <a:p>
            <a:pPr>
              <a:spcAft>
                <a:spcPts val="600"/>
              </a:spcAft>
            </a:pPr>
            <a:r>
              <a:rPr lang="en-US"/>
              <a:t>LARAVEL TRAINING</a:t>
            </a:r>
          </a:p>
        </p:txBody>
      </p:sp>
      <p:sp>
        <p:nvSpPr>
          <p:cNvPr id="6" name="Slide Number Placeholder 5">
            <a:extLst>
              <a:ext uri="{FF2B5EF4-FFF2-40B4-BE49-F238E27FC236}">
                <a16:creationId xmlns:a16="http://schemas.microsoft.com/office/drawing/2014/main" id="{F1C8D01E-A8D3-BA3B-73F6-1132C2AF693C}"/>
              </a:ext>
            </a:extLst>
          </p:cNvPr>
          <p:cNvSpPr>
            <a:spLocks noGrp="1"/>
          </p:cNvSpPr>
          <p:nvPr>
            <p:ph type="sldNum" sz="quarter" idx="12"/>
          </p:nvPr>
        </p:nvSpPr>
        <p:spPr/>
        <p:txBody>
          <a:bodyPr anchor="ctr">
            <a:normAutofit/>
          </a:bodyPr>
          <a:lstStyle/>
          <a:p>
            <a:pPr>
              <a:spcAft>
                <a:spcPts val="600"/>
              </a:spcAft>
            </a:pPr>
            <a:fld id="{3A98EE3D-8CD1-4C3F-BD1C-C98C9596463C}" type="slidenum">
              <a:rPr lang="en-US" smtClean="0"/>
              <a:pPr>
                <a:spcAft>
                  <a:spcPts val="600"/>
                </a:spcAft>
              </a:pPr>
              <a:t>27</a:t>
            </a:fld>
            <a:endParaRPr lang="en-US"/>
          </a:p>
        </p:txBody>
      </p:sp>
    </p:spTree>
    <p:extLst>
      <p:ext uri="{BB962C8B-B14F-4D97-AF65-F5344CB8AC3E}">
        <p14:creationId xmlns:p14="http://schemas.microsoft.com/office/powerpoint/2010/main" val="19456954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64ED953-F2E9-AE53-B9C8-C725304C699E}"/>
              </a:ext>
            </a:extLst>
          </p:cNvPr>
          <p:cNvSpPr>
            <a:spLocks noGrp="1"/>
          </p:cNvSpPr>
          <p:nvPr>
            <p:ph type="title"/>
          </p:nvPr>
        </p:nvSpPr>
        <p:spPr/>
        <p:txBody>
          <a:bodyPr anchor="b">
            <a:normAutofit/>
          </a:bodyPr>
          <a:lstStyle/>
          <a:p>
            <a:r>
              <a:rPr lang="en-US" dirty="0"/>
              <a:t>Installation &amp; Setup</a:t>
            </a:r>
          </a:p>
        </p:txBody>
      </p:sp>
      <p:sp>
        <p:nvSpPr>
          <p:cNvPr id="2" name="Content Placeholder 1">
            <a:extLst>
              <a:ext uri="{FF2B5EF4-FFF2-40B4-BE49-F238E27FC236}">
                <a16:creationId xmlns:a16="http://schemas.microsoft.com/office/drawing/2014/main" id="{E70456FF-B3A4-6624-9588-7CB29E14A970}"/>
              </a:ext>
            </a:extLst>
          </p:cNvPr>
          <p:cNvSpPr>
            <a:spLocks noGrp="1"/>
          </p:cNvSpPr>
          <p:nvPr>
            <p:ph sz="half" idx="1"/>
          </p:nvPr>
        </p:nvSpPr>
        <p:spPr/>
        <p:txBody>
          <a:bodyPr>
            <a:normAutofit/>
          </a:bodyPr>
          <a:lstStyle/>
          <a:p>
            <a:r>
              <a:rPr lang="en-GB" dirty="0"/>
              <a:t>Finally verify that your project is up and running. Visit </a:t>
            </a:r>
            <a:r>
              <a:rPr lang="en-GB" dirty="0" err="1"/>
              <a:t>blog.test</a:t>
            </a:r>
            <a:r>
              <a:rPr lang="en-GB" dirty="0"/>
              <a:t> in your browser and you should see your page.</a:t>
            </a:r>
          </a:p>
          <a:p>
            <a:r>
              <a:rPr lang="en-GB" dirty="0"/>
              <a:t>Congratulations, you have your project running on Homestead.</a:t>
            </a:r>
          </a:p>
          <a:p>
            <a:r>
              <a:rPr lang="en-GB" dirty="0"/>
              <a:t>To stop the Virtual Machine, first exit the Vagrant box by typing in exit;. </a:t>
            </a:r>
          </a:p>
          <a:p>
            <a:r>
              <a:rPr lang="en-GB" dirty="0"/>
              <a:t>From inside  ~/Homestead directory, type in vagrant halt. This will properly shut down your  “vagrant box”. </a:t>
            </a:r>
            <a:endParaRPr lang="en-US" dirty="0"/>
          </a:p>
        </p:txBody>
      </p:sp>
      <p:pic>
        <p:nvPicPr>
          <p:cNvPr id="10" name="Content Placeholder 9" descr="A screenshot of a computer&#10;&#10;Description automatically generated with medium confidence">
            <a:extLst>
              <a:ext uri="{FF2B5EF4-FFF2-40B4-BE49-F238E27FC236}">
                <a16:creationId xmlns:a16="http://schemas.microsoft.com/office/drawing/2014/main" id="{4566ED58-8C7C-508C-3374-50ACCD162C87}"/>
              </a:ext>
            </a:extLst>
          </p:cNvPr>
          <p:cNvPicPr>
            <a:picLocks noGrp="1" noChangeAspect="1"/>
          </p:cNvPicPr>
          <p:nvPr>
            <p:ph sz="half" idx="2"/>
          </p:nvPr>
        </p:nvPicPr>
        <p:blipFill>
          <a:blip r:embed="rId2"/>
          <a:stretch>
            <a:fillRect/>
          </a:stretch>
        </p:blipFill>
        <p:spPr>
          <a:xfrm>
            <a:off x="6516688" y="2643102"/>
            <a:ext cx="4638675" cy="2703684"/>
          </a:xfrm>
        </p:spPr>
      </p:pic>
      <p:sp>
        <p:nvSpPr>
          <p:cNvPr id="5" name="Footer Placeholder 4">
            <a:extLst>
              <a:ext uri="{FF2B5EF4-FFF2-40B4-BE49-F238E27FC236}">
                <a16:creationId xmlns:a16="http://schemas.microsoft.com/office/drawing/2014/main" id="{604C434E-1AC2-31B0-2B06-5B7F4B850BDE}"/>
              </a:ext>
            </a:extLst>
          </p:cNvPr>
          <p:cNvSpPr>
            <a:spLocks noGrp="1"/>
          </p:cNvSpPr>
          <p:nvPr>
            <p:ph type="ftr" sz="quarter" idx="11"/>
          </p:nvPr>
        </p:nvSpPr>
        <p:spPr/>
        <p:txBody>
          <a:bodyPr anchor="ctr">
            <a:normAutofit/>
          </a:bodyPr>
          <a:lstStyle/>
          <a:p>
            <a:pPr>
              <a:spcAft>
                <a:spcPts val="600"/>
              </a:spcAft>
            </a:pPr>
            <a:r>
              <a:rPr lang="en-US"/>
              <a:t>LARAVEL TRAINING</a:t>
            </a:r>
          </a:p>
        </p:txBody>
      </p:sp>
      <p:sp>
        <p:nvSpPr>
          <p:cNvPr id="6" name="Slide Number Placeholder 5">
            <a:extLst>
              <a:ext uri="{FF2B5EF4-FFF2-40B4-BE49-F238E27FC236}">
                <a16:creationId xmlns:a16="http://schemas.microsoft.com/office/drawing/2014/main" id="{F1C8D01E-A8D3-BA3B-73F6-1132C2AF693C}"/>
              </a:ext>
            </a:extLst>
          </p:cNvPr>
          <p:cNvSpPr>
            <a:spLocks noGrp="1"/>
          </p:cNvSpPr>
          <p:nvPr>
            <p:ph type="sldNum" sz="quarter" idx="12"/>
          </p:nvPr>
        </p:nvSpPr>
        <p:spPr/>
        <p:txBody>
          <a:bodyPr anchor="ctr">
            <a:normAutofit/>
          </a:bodyPr>
          <a:lstStyle/>
          <a:p>
            <a:pPr>
              <a:spcAft>
                <a:spcPts val="600"/>
              </a:spcAft>
            </a:pPr>
            <a:fld id="{3A98EE3D-8CD1-4C3F-BD1C-C98C9596463C}" type="slidenum">
              <a:rPr lang="en-US" smtClean="0"/>
              <a:pPr>
                <a:spcAft>
                  <a:spcPts val="600"/>
                </a:spcAft>
              </a:pPr>
              <a:t>28</a:t>
            </a:fld>
            <a:endParaRPr lang="en-US"/>
          </a:p>
        </p:txBody>
      </p:sp>
    </p:spTree>
    <p:extLst>
      <p:ext uri="{BB962C8B-B14F-4D97-AF65-F5344CB8AC3E}">
        <p14:creationId xmlns:p14="http://schemas.microsoft.com/office/powerpoint/2010/main" val="37868775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C49A4BF6-B192-5EA1-CD4D-D97DB4766A8C}"/>
              </a:ext>
            </a:extLst>
          </p:cNvPr>
          <p:cNvSpPr>
            <a:spLocks noGrp="1"/>
          </p:cNvSpPr>
          <p:nvPr>
            <p:ph type="pic" sz="quarter" idx="13"/>
          </p:nvPr>
        </p:nvSpPr>
        <p:spPr/>
      </p:sp>
      <p:sp>
        <p:nvSpPr>
          <p:cNvPr id="7" name="Title 6">
            <a:extLst>
              <a:ext uri="{FF2B5EF4-FFF2-40B4-BE49-F238E27FC236}">
                <a16:creationId xmlns:a16="http://schemas.microsoft.com/office/drawing/2014/main" id="{464ED953-F2E9-AE53-B9C8-C725304C699E}"/>
              </a:ext>
            </a:extLst>
          </p:cNvPr>
          <p:cNvSpPr>
            <a:spLocks noGrp="1"/>
          </p:cNvSpPr>
          <p:nvPr>
            <p:ph type="title"/>
          </p:nvPr>
        </p:nvSpPr>
        <p:spPr/>
        <p:txBody>
          <a:bodyPr anchor="b">
            <a:normAutofit/>
          </a:bodyPr>
          <a:lstStyle/>
          <a:p>
            <a:r>
              <a:rPr lang="en-US" dirty="0"/>
              <a:t>Wrap Up</a:t>
            </a:r>
          </a:p>
        </p:txBody>
      </p:sp>
      <p:sp>
        <p:nvSpPr>
          <p:cNvPr id="4" name="Content Placeholder 3">
            <a:extLst>
              <a:ext uri="{FF2B5EF4-FFF2-40B4-BE49-F238E27FC236}">
                <a16:creationId xmlns:a16="http://schemas.microsoft.com/office/drawing/2014/main" id="{3490554C-CFCF-0502-0B38-DC837592976C}"/>
              </a:ext>
            </a:extLst>
          </p:cNvPr>
          <p:cNvSpPr>
            <a:spLocks noGrp="1"/>
          </p:cNvSpPr>
          <p:nvPr>
            <p:ph sz="half" idx="2"/>
          </p:nvPr>
        </p:nvSpPr>
        <p:spPr/>
        <p:txBody>
          <a:bodyPr>
            <a:normAutofit/>
          </a:bodyPr>
          <a:lstStyle/>
          <a:p>
            <a:r>
              <a:rPr lang="en-US" dirty="0"/>
              <a:t>You got to know how to set up Homestead to develop Laravel Project!</a:t>
            </a:r>
          </a:p>
          <a:p>
            <a:r>
              <a:rPr lang="en-US" dirty="0">
                <a:latin typeface="Consolas" panose="020B0609020204030204" pitchFamily="49" charset="0"/>
              </a:rPr>
              <a:t>New Terms,</a:t>
            </a:r>
          </a:p>
          <a:p>
            <a:r>
              <a:rPr lang="en-US" dirty="0" err="1">
                <a:latin typeface="Consolas" panose="020B0609020204030204" pitchFamily="49" charset="0"/>
              </a:rPr>
              <a:t>yaml</a:t>
            </a:r>
            <a:endParaRPr lang="en-US" dirty="0">
              <a:latin typeface="Consolas" panose="020B0609020204030204" pitchFamily="49" charset="0"/>
            </a:endParaRPr>
          </a:p>
          <a:p>
            <a:r>
              <a:rPr lang="en-US" dirty="0">
                <a:latin typeface="Consolas" panose="020B0609020204030204" pitchFamily="49" charset="0"/>
              </a:rPr>
              <a:t>Virtual Box</a:t>
            </a:r>
          </a:p>
          <a:p>
            <a:r>
              <a:rPr lang="en-US" dirty="0">
                <a:latin typeface="Consolas" panose="020B0609020204030204" pitchFamily="49" charset="0"/>
              </a:rPr>
              <a:t>Vagrant</a:t>
            </a:r>
          </a:p>
          <a:p>
            <a:endParaRPr lang="en-US" dirty="0">
              <a:latin typeface="Consolas" panose="020B0609020204030204" pitchFamily="49" charset="0"/>
            </a:endParaRPr>
          </a:p>
        </p:txBody>
      </p:sp>
      <p:sp>
        <p:nvSpPr>
          <p:cNvPr id="5" name="Footer Placeholder 4">
            <a:extLst>
              <a:ext uri="{FF2B5EF4-FFF2-40B4-BE49-F238E27FC236}">
                <a16:creationId xmlns:a16="http://schemas.microsoft.com/office/drawing/2014/main" id="{604C434E-1AC2-31B0-2B06-5B7F4B850BDE}"/>
              </a:ext>
            </a:extLst>
          </p:cNvPr>
          <p:cNvSpPr>
            <a:spLocks noGrp="1"/>
          </p:cNvSpPr>
          <p:nvPr>
            <p:ph type="ftr" sz="quarter" idx="11"/>
          </p:nvPr>
        </p:nvSpPr>
        <p:spPr/>
        <p:txBody>
          <a:bodyPr anchor="ctr">
            <a:normAutofit/>
          </a:bodyPr>
          <a:lstStyle/>
          <a:p>
            <a:pPr>
              <a:spcAft>
                <a:spcPts val="600"/>
              </a:spcAft>
            </a:pPr>
            <a:r>
              <a:rPr lang="en-US"/>
              <a:t>LARAVEL TRAINING</a:t>
            </a:r>
          </a:p>
        </p:txBody>
      </p:sp>
      <p:sp>
        <p:nvSpPr>
          <p:cNvPr id="6" name="Slide Number Placeholder 5">
            <a:extLst>
              <a:ext uri="{FF2B5EF4-FFF2-40B4-BE49-F238E27FC236}">
                <a16:creationId xmlns:a16="http://schemas.microsoft.com/office/drawing/2014/main" id="{F1C8D01E-A8D3-BA3B-73F6-1132C2AF693C}"/>
              </a:ext>
            </a:extLst>
          </p:cNvPr>
          <p:cNvSpPr>
            <a:spLocks noGrp="1"/>
          </p:cNvSpPr>
          <p:nvPr>
            <p:ph type="sldNum" sz="quarter" idx="12"/>
          </p:nvPr>
        </p:nvSpPr>
        <p:spPr/>
        <p:txBody>
          <a:bodyPr anchor="ctr">
            <a:normAutofit/>
          </a:bodyPr>
          <a:lstStyle/>
          <a:p>
            <a:pPr>
              <a:spcAft>
                <a:spcPts val="600"/>
              </a:spcAft>
            </a:pPr>
            <a:fld id="{3A98EE3D-8CD1-4C3F-BD1C-C98C9596463C}" type="slidenum">
              <a:rPr lang="en-US" smtClean="0"/>
              <a:pPr>
                <a:spcAft>
                  <a:spcPts val="600"/>
                </a:spcAft>
              </a:pPr>
              <a:t>29</a:t>
            </a:fld>
            <a:endParaRPr lang="en-US"/>
          </a:p>
        </p:txBody>
      </p:sp>
    </p:spTree>
    <p:extLst>
      <p:ext uri="{BB962C8B-B14F-4D97-AF65-F5344CB8AC3E}">
        <p14:creationId xmlns:p14="http://schemas.microsoft.com/office/powerpoint/2010/main" val="38515322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64ED953-F2E9-AE53-B9C8-C725304C699E}"/>
              </a:ext>
            </a:extLst>
          </p:cNvPr>
          <p:cNvSpPr>
            <a:spLocks noGrp="1"/>
          </p:cNvSpPr>
          <p:nvPr>
            <p:ph type="title"/>
          </p:nvPr>
        </p:nvSpPr>
        <p:spPr>
          <a:xfrm>
            <a:off x="1097280" y="286603"/>
            <a:ext cx="10058400" cy="1450757"/>
          </a:xfrm>
        </p:spPr>
        <p:txBody>
          <a:bodyPr anchor="b">
            <a:normAutofit/>
          </a:bodyPr>
          <a:lstStyle/>
          <a:p>
            <a:r>
              <a:rPr lang="en-US" dirty="0"/>
              <a:t>Homestead</a:t>
            </a:r>
          </a:p>
        </p:txBody>
      </p:sp>
      <p:sp>
        <p:nvSpPr>
          <p:cNvPr id="8" name="Content Placeholder 7">
            <a:extLst>
              <a:ext uri="{FF2B5EF4-FFF2-40B4-BE49-F238E27FC236}">
                <a16:creationId xmlns:a16="http://schemas.microsoft.com/office/drawing/2014/main" id="{BAD04708-673E-D1EA-5484-2054B3A09D30}"/>
              </a:ext>
            </a:extLst>
          </p:cNvPr>
          <p:cNvSpPr>
            <a:spLocks noGrp="1"/>
          </p:cNvSpPr>
          <p:nvPr>
            <p:ph sz="half" idx="1"/>
          </p:nvPr>
        </p:nvSpPr>
        <p:spPr>
          <a:xfrm>
            <a:off x="1097280" y="2120900"/>
            <a:ext cx="4639736" cy="3748193"/>
          </a:xfrm>
        </p:spPr>
        <p:txBody>
          <a:bodyPr>
            <a:normAutofit/>
          </a:bodyPr>
          <a:lstStyle/>
          <a:p>
            <a:r>
              <a:rPr lang="en-US" dirty="0"/>
              <a:t>What is Laravel Homestead?</a:t>
            </a:r>
          </a:p>
          <a:p>
            <a:r>
              <a:rPr lang="en-US" dirty="0"/>
              <a:t>The Official documentation says </a:t>
            </a:r>
            <a:r>
              <a:rPr lang="en-GB" dirty="0"/>
              <a:t> “Laravel Homestead is an official, pre-packaged Vagrant box that provides you a wonderful development environment without requiring you to install PHP, a web server, and any other server software on your local machine.</a:t>
            </a:r>
            <a:endParaRPr lang="en-US" dirty="0"/>
          </a:p>
        </p:txBody>
      </p:sp>
      <p:pic>
        <p:nvPicPr>
          <p:cNvPr id="13" name="Content Placeholder 12">
            <a:extLst>
              <a:ext uri="{FF2B5EF4-FFF2-40B4-BE49-F238E27FC236}">
                <a16:creationId xmlns:a16="http://schemas.microsoft.com/office/drawing/2014/main" id="{1BCF00EF-8FE6-0F39-3BC8-67FDBB801B9C}"/>
              </a:ext>
            </a:extLst>
          </p:cNvPr>
          <p:cNvPicPr>
            <a:picLocks noGrp="1" noChangeAspect="1"/>
          </p:cNvPicPr>
          <p:nvPr>
            <p:ph sz="half" idx="2"/>
          </p:nvPr>
        </p:nvPicPr>
        <p:blipFill>
          <a:blip r:embed="rId2"/>
          <a:stretch/>
        </p:blipFill>
        <p:spPr>
          <a:xfrm>
            <a:off x="6515944" y="2337948"/>
            <a:ext cx="4639736" cy="3314097"/>
          </a:xfrm>
          <a:noFill/>
        </p:spPr>
      </p:pic>
      <p:sp>
        <p:nvSpPr>
          <p:cNvPr id="5" name="Footer Placeholder 4">
            <a:extLst>
              <a:ext uri="{FF2B5EF4-FFF2-40B4-BE49-F238E27FC236}">
                <a16:creationId xmlns:a16="http://schemas.microsoft.com/office/drawing/2014/main" id="{604C434E-1AC2-31B0-2B06-5B7F4B850BDE}"/>
              </a:ext>
            </a:extLst>
          </p:cNvPr>
          <p:cNvSpPr>
            <a:spLocks noGrp="1"/>
          </p:cNvSpPr>
          <p:nvPr>
            <p:ph type="ftr" sz="quarter" idx="11"/>
          </p:nvPr>
        </p:nvSpPr>
        <p:spPr>
          <a:xfrm>
            <a:off x="643051" y="6446838"/>
            <a:ext cx="6818262" cy="365125"/>
          </a:xfrm>
        </p:spPr>
        <p:txBody>
          <a:bodyPr anchor="ctr">
            <a:normAutofit/>
          </a:bodyPr>
          <a:lstStyle/>
          <a:p>
            <a:pPr>
              <a:spcAft>
                <a:spcPts val="600"/>
              </a:spcAft>
            </a:pPr>
            <a:r>
              <a:rPr lang="en-US"/>
              <a:t>LARAVEL TRAINING</a:t>
            </a:r>
          </a:p>
        </p:txBody>
      </p:sp>
      <p:sp>
        <p:nvSpPr>
          <p:cNvPr id="6" name="Slide Number Placeholder 5">
            <a:extLst>
              <a:ext uri="{FF2B5EF4-FFF2-40B4-BE49-F238E27FC236}">
                <a16:creationId xmlns:a16="http://schemas.microsoft.com/office/drawing/2014/main" id="{F1C8D01E-A8D3-BA3B-73F6-1132C2AF693C}"/>
              </a:ext>
            </a:extLst>
          </p:cNvPr>
          <p:cNvSpPr>
            <a:spLocks noGrp="1"/>
          </p:cNvSpPr>
          <p:nvPr>
            <p:ph type="sldNum" sz="quarter" idx="12"/>
          </p:nvPr>
        </p:nvSpPr>
        <p:spPr>
          <a:xfrm>
            <a:off x="10930596" y="6446838"/>
            <a:ext cx="617912" cy="365125"/>
          </a:xfrm>
        </p:spPr>
        <p:txBody>
          <a:bodyPr anchor="ctr">
            <a:normAutofit/>
          </a:bodyPr>
          <a:lstStyle/>
          <a:p>
            <a:pPr>
              <a:spcAft>
                <a:spcPts val="600"/>
              </a:spcAft>
            </a:pPr>
            <a:fld id="{3A98EE3D-8CD1-4C3F-BD1C-C98C9596463C}" type="slidenum">
              <a:rPr lang="en-US" smtClean="0"/>
              <a:pPr>
                <a:spcAft>
                  <a:spcPts val="600"/>
                </a:spcAft>
              </a:pPr>
              <a:t>3</a:t>
            </a:fld>
            <a:endParaRPr lang="en-US"/>
          </a:p>
        </p:txBody>
      </p:sp>
    </p:spTree>
    <p:extLst>
      <p:ext uri="{BB962C8B-B14F-4D97-AF65-F5344CB8AC3E}">
        <p14:creationId xmlns:p14="http://schemas.microsoft.com/office/powerpoint/2010/main" val="40372392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628FE7D-043F-42AF-B4AB-DB9AFF936B28}"/>
              </a:ext>
            </a:extLst>
          </p:cNvPr>
          <p:cNvSpPr>
            <a:spLocks noGrp="1"/>
          </p:cNvSpPr>
          <p:nvPr>
            <p:ph type="title"/>
          </p:nvPr>
        </p:nvSpPr>
        <p:spPr>
          <a:xfrm>
            <a:off x="1097279" y="4892956"/>
            <a:ext cx="10113645" cy="743682"/>
          </a:xfrm>
        </p:spPr>
        <p:txBody>
          <a:bodyPr/>
          <a:lstStyle/>
          <a:p>
            <a:r>
              <a:rPr lang="en-US" dirty="0"/>
              <a:t>Thank You!</a:t>
            </a:r>
          </a:p>
        </p:txBody>
      </p:sp>
      <p:sp>
        <p:nvSpPr>
          <p:cNvPr id="4" name="Text Placeholder 3">
            <a:extLst>
              <a:ext uri="{FF2B5EF4-FFF2-40B4-BE49-F238E27FC236}">
                <a16:creationId xmlns:a16="http://schemas.microsoft.com/office/drawing/2014/main" id="{FD26EF91-820B-4DA2-B398-3E168AFF17A9}"/>
              </a:ext>
            </a:extLst>
          </p:cNvPr>
          <p:cNvSpPr>
            <a:spLocks noGrp="1"/>
          </p:cNvSpPr>
          <p:nvPr>
            <p:ph type="body" sz="half" idx="2"/>
          </p:nvPr>
        </p:nvSpPr>
        <p:spPr>
          <a:xfrm>
            <a:off x="1097279" y="5808594"/>
            <a:ext cx="10113264" cy="609600"/>
          </a:xfrm>
        </p:spPr>
        <p:txBody>
          <a:bodyPr>
            <a:normAutofit fontScale="92500"/>
          </a:bodyPr>
          <a:lstStyle/>
          <a:p>
            <a:r>
              <a:rPr lang="en-US" dirty="0">
                <a:solidFill>
                  <a:schemeClr val="accent1">
                    <a:lumMod val="40000"/>
                    <a:lumOff val="60000"/>
                  </a:schemeClr>
                </a:solidFill>
              </a:rPr>
              <a:t>Lorem ipsum dolor sit amet, consectetuer adipiscing elit. Maecenas porttitor congue massa. Fusce posuere, magna sed pulvinar ultricies, purus lectus malesuada libero, sit amet commodo magna eros quis urna.</a:t>
            </a:r>
          </a:p>
        </p:txBody>
      </p:sp>
      <p:pic>
        <p:nvPicPr>
          <p:cNvPr id="14" name="Picture Placeholder 13" descr="Students group&#10;">
            <a:extLst>
              <a:ext uri="{FF2B5EF4-FFF2-40B4-BE49-F238E27FC236}">
                <a16:creationId xmlns:a16="http://schemas.microsoft.com/office/drawing/2014/main" id="{E923BD5B-22B6-4E92-B95F-5F7B6467380E}"/>
              </a:ext>
            </a:extLst>
          </p:cNvPr>
          <p:cNvPicPr>
            <a:picLocks noGrp="1" noChangeAspect="1"/>
          </p:cNvPicPr>
          <p:nvPr>
            <p:ph type="pic" idx="1"/>
          </p:nvPr>
        </p:nvPicPr>
        <p:blipFill>
          <a:blip r:embed="rId3">
            <a:extLst>
              <a:ext uri="{28A0092B-C50C-407E-A947-70E740481C1C}">
                <a14:useLocalDpi xmlns:a14="http://schemas.microsoft.com/office/drawing/2010/main" val="0"/>
              </a:ext>
            </a:extLst>
          </a:blip>
          <a:srcRect/>
          <a:stretch/>
        </p:blipFill>
        <p:spPr>
          <a:xfrm>
            <a:off x="4232" y="0"/>
            <a:ext cx="12183550" cy="4578350"/>
          </a:xfrm>
        </p:spPr>
      </p:pic>
      <p:sp>
        <p:nvSpPr>
          <p:cNvPr id="2" name="Footer Placeholder 1">
            <a:extLst>
              <a:ext uri="{FF2B5EF4-FFF2-40B4-BE49-F238E27FC236}">
                <a16:creationId xmlns:a16="http://schemas.microsoft.com/office/drawing/2014/main" id="{05822FC9-970B-D4FE-F808-EB16116E6A8A}"/>
              </a:ext>
            </a:extLst>
          </p:cNvPr>
          <p:cNvSpPr>
            <a:spLocks noGrp="1"/>
          </p:cNvSpPr>
          <p:nvPr>
            <p:ph type="ftr" sz="quarter" idx="11"/>
          </p:nvPr>
        </p:nvSpPr>
        <p:spPr/>
        <p:txBody>
          <a:bodyPr/>
          <a:lstStyle/>
          <a:p>
            <a:r>
              <a:rPr lang="en-US"/>
              <a:t>LARAVEL TRAINING</a:t>
            </a:r>
            <a:endParaRPr lang="en-US" dirty="0"/>
          </a:p>
        </p:txBody>
      </p:sp>
      <p:sp>
        <p:nvSpPr>
          <p:cNvPr id="5" name="Slide Number Placeholder 4">
            <a:extLst>
              <a:ext uri="{FF2B5EF4-FFF2-40B4-BE49-F238E27FC236}">
                <a16:creationId xmlns:a16="http://schemas.microsoft.com/office/drawing/2014/main" id="{D6B585DF-C0C1-3948-BD1A-260BA985365F}"/>
              </a:ext>
            </a:extLst>
          </p:cNvPr>
          <p:cNvSpPr>
            <a:spLocks noGrp="1"/>
          </p:cNvSpPr>
          <p:nvPr>
            <p:ph type="sldNum" sz="quarter" idx="12"/>
          </p:nvPr>
        </p:nvSpPr>
        <p:spPr/>
        <p:txBody>
          <a:bodyPr/>
          <a:lstStyle/>
          <a:p>
            <a:fld id="{3A98EE3D-8CD1-4C3F-BD1C-C98C9596463C}" type="slidenum">
              <a:rPr lang="en-US" smtClean="0"/>
              <a:t>30</a:t>
            </a:fld>
            <a:endParaRPr lang="en-US" dirty="0"/>
          </a:p>
        </p:txBody>
      </p:sp>
    </p:spTree>
    <p:extLst>
      <p:ext uri="{BB962C8B-B14F-4D97-AF65-F5344CB8AC3E}">
        <p14:creationId xmlns:p14="http://schemas.microsoft.com/office/powerpoint/2010/main" val="14098990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Picture Placeholder 1">
            <a:extLst>
              <a:ext uri="{FF2B5EF4-FFF2-40B4-BE49-F238E27FC236}">
                <a16:creationId xmlns:a16="http://schemas.microsoft.com/office/drawing/2014/main" id="{3FF9CAF7-B8C4-2637-8377-416C77CFDA75}"/>
              </a:ext>
            </a:extLst>
          </p:cNvPr>
          <p:cNvSpPr>
            <a:spLocks noGrp="1"/>
          </p:cNvSpPr>
          <p:nvPr>
            <p:ph type="pic" sz="quarter" idx="13"/>
          </p:nvPr>
        </p:nvSpPr>
        <p:spPr>
          <a:xfrm>
            <a:off x="0" y="1907362"/>
            <a:ext cx="12192000" cy="4493433"/>
          </a:xfrm>
        </p:spPr>
      </p:sp>
      <p:sp>
        <p:nvSpPr>
          <p:cNvPr id="7" name="Title 6">
            <a:extLst>
              <a:ext uri="{FF2B5EF4-FFF2-40B4-BE49-F238E27FC236}">
                <a16:creationId xmlns:a16="http://schemas.microsoft.com/office/drawing/2014/main" id="{464ED953-F2E9-AE53-B9C8-C725304C699E}"/>
              </a:ext>
            </a:extLst>
          </p:cNvPr>
          <p:cNvSpPr>
            <a:spLocks noGrp="1"/>
          </p:cNvSpPr>
          <p:nvPr>
            <p:ph type="title"/>
          </p:nvPr>
        </p:nvSpPr>
        <p:spPr>
          <a:xfrm>
            <a:off x="1097280" y="230332"/>
            <a:ext cx="10058400" cy="1450757"/>
          </a:xfrm>
        </p:spPr>
        <p:txBody>
          <a:bodyPr anchor="b">
            <a:normAutofit/>
          </a:bodyPr>
          <a:lstStyle/>
          <a:p>
            <a:r>
              <a:rPr lang="en-US" dirty="0"/>
              <a:t>Homestead</a:t>
            </a:r>
          </a:p>
        </p:txBody>
      </p:sp>
      <p:sp>
        <p:nvSpPr>
          <p:cNvPr id="8" name="Content Placeholder 7">
            <a:extLst>
              <a:ext uri="{FF2B5EF4-FFF2-40B4-BE49-F238E27FC236}">
                <a16:creationId xmlns:a16="http://schemas.microsoft.com/office/drawing/2014/main" id="{BAD04708-673E-D1EA-5484-2054B3A09D30}"/>
              </a:ext>
            </a:extLst>
          </p:cNvPr>
          <p:cNvSpPr>
            <a:spLocks noGrp="1"/>
          </p:cNvSpPr>
          <p:nvPr>
            <p:ph sz="half" idx="2"/>
          </p:nvPr>
        </p:nvSpPr>
        <p:spPr>
          <a:xfrm>
            <a:off x="1097280" y="2464540"/>
            <a:ext cx="10058400" cy="3748194"/>
          </a:xfrm>
        </p:spPr>
        <p:txBody>
          <a:bodyPr>
            <a:normAutofit/>
          </a:bodyPr>
          <a:lstStyle/>
          <a:p>
            <a:r>
              <a:rPr lang="en-US" dirty="0"/>
              <a:t>What components constitute Laravel Homestead?</a:t>
            </a:r>
          </a:p>
          <a:p>
            <a:r>
              <a:rPr lang="en-US" dirty="0"/>
              <a:t>The install instruction require you to have </a:t>
            </a:r>
          </a:p>
          <a:p>
            <a:pPr marL="749808" lvl="1" indent="-457200"/>
            <a:r>
              <a:rPr lang="en-US" dirty="0"/>
              <a:t>Virtual Box</a:t>
            </a:r>
          </a:p>
          <a:p>
            <a:pPr marL="292608" lvl="1" indent="0">
              <a:buNone/>
            </a:pPr>
            <a:r>
              <a:rPr lang="en-US" dirty="0"/>
              <a:t>	&amp;</a:t>
            </a:r>
          </a:p>
          <a:p>
            <a:pPr marL="749808" lvl="1" indent="-457200"/>
            <a:r>
              <a:rPr lang="en-US" dirty="0"/>
              <a:t>Vagrant</a:t>
            </a:r>
          </a:p>
          <a:p>
            <a:pPr marL="292608" lvl="1" indent="0">
              <a:buNone/>
            </a:pPr>
            <a:r>
              <a:rPr lang="en-US" dirty="0"/>
              <a:t>above all other things</a:t>
            </a:r>
          </a:p>
          <a:p>
            <a:pPr marL="292608" lvl="1" indent="0">
              <a:buNone/>
            </a:pPr>
            <a:r>
              <a:rPr lang="en-US" dirty="0"/>
              <a:t>Let us understand each of them …</a:t>
            </a:r>
          </a:p>
          <a:p>
            <a:pPr marL="749808" lvl="1" indent="-457200">
              <a:buFont typeface="+mj-lt"/>
              <a:buAutoNum type="arabicPeriod"/>
            </a:pPr>
            <a:endParaRPr lang="en-US" dirty="0"/>
          </a:p>
        </p:txBody>
      </p:sp>
      <p:sp>
        <p:nvSpPr>
          <p:cNvPr id="5" name="Footer Placeholder 4">
            <a:extLst>
              <a:ext uri="{FF2B5EF4-FFF2-40B4-BE49-F238E27FC236}">
                <a16:creationId xmlns:a16="http://schemas.microsoft.com/office/drawing/2014/main" id="{604C434E-1AC2-31B0-2B06-5B7F4B850BDE}"/>
              </a:ext>
            </a:extLst>
          </p:cNvPr>
          <p:cNvSpPr>
            <a:spLocks noGrp="1"/>
          </p:cNvSpPr>
          <p:nvPr>
            <p:ph type="ftr" sz="quarter" idx="11"/>
          </p:nvPr>
        </p:nvSpPr>
        <p:spPr>
          <a:xfrm>
            <a:off x="643051" y="6446838"/>
            <a:ext cx="6818262" cy="365125"/>
          </a:xfrm>
        </p:spPr>
        <p:txBody>
          <a:bodyPr anchor="ctr">
            <a:normAutofit/>
          </a:bodyPr>
          <a:lstStyle/>
          <a:p>
            <a:pPr>
              <a:spcAft>
                <a:spcPts val="600"/>
              </a:spcAft>
            </a:pPr>
            <a:r>
              <a:rPr lang="en-US"/>
              <a:t>LARAVEL TRAINING</a:t>
            </a:r>
          </a:p>
        </p:txBody>
      </p:sp>
      <p:sp>
        <p:nvSpPr>
          <p:cNvPr id="6" name="Slide Number Placeholder 5">
            <a:extLst>
              <a:ext uri="{FF2B5EF4-FFF2-40B4-BE49-F238E27FC236}">
                <a16:creationId xmlns:a16="http://schemas.microsoft.com/office/drawing/2014/main" id="{F1C8D01E-A8D3-BA3B-73F6-1132C2AF693C}"/>
              </a:ext>
            </a:extLst>
          </p:cNvPr>
          <p:cNvSpPr>
            <a:spLocks noGrp="1"/>
          </p:cNvSpPr>
          <p:nvPr>
            <p:ph type="sldNum" sz="quarter" idx="12"/>
          </p:nvPr>
        </p:nvSpPr>
        <p:spPr>
          <a:xfrm>
            <a:off x="10930596" y="6446838"/>
            <a:ext cx="617912" cy="365125"/>
          </a:xfrm>
        </p:spPr>
        <p:txBody>
          <a:bodyPr anchor="ctr">
            <a:normAutofit/>
          </a:bodyPr>
          <a:lstStyle/>
          <a:p>
            <a:pPr>
              <a:spcAft>
                <a:spcPts val="600"/>
              </a:spcAft>
            </a:pPr>
            <a:fld id="{3A98EE3D-8CD1-4C3F-BD1C-C98C9596463C}" type="slidenum">
              <a:rPr lang="en-US" smtClean="0"/>
              <a:pPr>
                <a:spcAft>
                  <a:spcPts val="600"/>
                </a:spcAft>
              </a:pPr>
              <a:t>4</a:t>
            </a:fld>
            <a:endParaRPr lang="en-US"/>
          </a:p>
        </p:txBody>
      </p:sp>
    </p:spTree>
    <p:extLst>
      <p:ext uri="{BB962C8B-B14F-4D97-AF65-F5344CB8AC3E}">
        <p14:creationId xmlns:p14="http://schemas.microsoft.com/office/powerpoint/2010/main" val="4982015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64ED953-F2E9-AE53-B9C8-C725304C699E}"/>
              </a:ext>
            </a:extLst>
          </p:cNvPr>
          <p:cNvSpPr>
            <a:spLocks noGrp="1"/>
          </p:cNvSpPr>
          <p:nvPr>
            <p:ph type="title"/>
          </p:nvPr>
        </p:nvSpPr>
        <p:spPr>
          <a:xfrm>
            <a:off x="1097280" y="286603"/>
            <a:ext cx="10058400" cy="1450757"/>
          </a:xfrm>
        </p:spPr>
        <p:txBody>
          <a:bodyPr anchor="b">
            <a:normAutofit/>
          </a:bodyPr>
          <a:lstStyle/>
          <a:p>
            <a:r>
              <a:rPr lang="en-US" dirty="0"/>
              <a:t>Homestead</a:t>
            </a:r>
          </a:p>
        </p:txBody>
      </p:sp>
      <p:pic>
        <p:nvPicPr>
          <p:cNvPr id="12" name="Content Placeholder 11" descr="A picture containing diagram&#10;&#10;Description automatically generated">
            <a:extLst>
              <a:ext uri="{FF2B5EF4-FFF2-40B4-BE49-F238E27FC236}">
                <a16:creationId xmlns:a16="http://schemas.microsoft.com/office/drawing/2014/main" id="{A85CEEE6-90FF-4815-6F23-D3011978139B}"/>
              </a:ext>
            </a:extLst>
          </p:cNvPr>
          <p:cNvPicPr>
            <a:picLocks noGrp="1" noChangeAspect="1"/>
          </p:cNvPicPr>
          <p:nvPr>
            <p:ph sz="half" idx="1"/>
          </p:nvPr>
        </p:nvPicPr>
        <p:blipFill>
          <a:blip r:embed="rId2"/>
          <a:stretch>
            <a:fillRect/>
          </a:stretch>
        </p:blipFill>
        <p:spPr>
          <a:xfrm>
            <a:off x="1097280" y="2667126"/>
            <a:ext cx="4639736" cy="2655741"/>
          </a:xfrm>
          <a:noFill/>
        </p:spPr>
      </p:pic>
      <p:sp>
        <p:nvSpPr>
          <p:cNvPr id="4" name="Content Placeholder 3">
            <a:extLst>
              <a:ext uri="{FF2B5EF4-FFF2-40B4-BE49-F238E27FC236}">
                <a16:creationId xmlns:a16="http://schemas.microsoft.com/office/drawing/2014/main" id="{B554A3B2-57CE-A7CC-DDE6-8246311DFBE7}"/>
              </a:ext>
            </a:extLst>
          </p:cNvPr>
          <p:cNvSpPr>
            <a:spLocks noGrp="1"/>
          </p:cNvSpPr>
          <p:nvPr>
            <p:ph sz="half" idx="2"/>
          </p:nvPr>
        </p:nvSpPr>
        <p:spPr>
          <a:xfrm>
            <a:off x="6515944" y="2120900"/>
            <a:ext cx="4639736" cy="3748194"/>
          </a:xfrm>
        </p:spPr>
        <p:txBody>
          <a:bodyPr>
            <a:normAutofit/>
          </a:bodyPr>
          <a:lstStyle/>
          <a:p>
            <a:r>
              <a:rPr lang="en-US" dirty="0"/>
              <a:t>Virtual Box</a:t>
            </a:r>
          </a:p>
          <a:p>
            <a:r>
              <a:rPr lang="en-GB" dirty="0"/>
              <a:t>VirtualBox is a powerful x86 and AMD64/Intel64 virtualization product for enterprise as well as home use. Not only is VirtualBox an extremely feature rich, high performance product for enterprise customers, it is also the only professional solution that is freely available as Open Source Software under the terms of the GNU General Public License (GPL) version 2.</a:t>
            </a:r>
            <a:endParaRPr lang="en-US" dirty="0"/>
          </a:p>
          <a:p>
            <a:endParaRPr lang="en-US" dirty="0"/>
          </a:p>
        </p:txBody>
      </p:sp>
      <p:sp>
        <p:nvSpPr>
          <p:cNvPr id="5" name="Footer Placeholder 4">
            <a:extLst>
              <a:ext uri="{FF2B5EF4-FFF2-40B4-BE49-F238E27FC236}">
                <a16:creationId xmlns:a16="http://schemas.microsoft.com/office/drawing/2014/main" id="{604C434E-1AC2-31B0-2B06-5B7F4B850BDE}"/>
              </a:ext>
            </a:extLst>
          </p:cNvPr>
          <p:cNvSpPr>
            <a:spLocks noGrp="1"/>
          </p:cNvSpPr>
          <p:nvPr>
            <p:ph type="ftr" sz="quarter" idx="11"/>
          </p:nvPr>
        </p:nvSpPr>
        <p:spPr>
          <a:xfrm>
            <a:off x="643051" y="6446838"/>
            <a:ext cx="6818262" cy="365125"/>
          </a:xfrm>
        </p:spPr>
        <p:txBody>
          <a:bodyPr anchor="ctr">
            <a:normAutofit/>
          </a:bodyPr>
          <a:lstStyle/>
          <a:p>
            <a:pPr>
              <a:spcAft>
                <a:spcPts val="600"/>
              </a:spcAft>
            </a:pPr>
            <a:r>
              <a:rPr lang="en-US"/>
              <a:t>LARAVEL TRAINING</a:t>
            </a:r>
          </a:p>
        </p:txBody>
      </p:sp>
      <p:sp>
        <p:nvSpPr>
          <p:cNvPr id="6" name="Slide Number Placeholder 5">
            <a:extLst>
              <a:ext uri="{FF2B5EF4-FFF2-40B4-BE49-F238E27FC236}">
                <a16:creationId xmlns:a16="http://schemas.microsoft.com/office/drawing/2014/main" id="{F1C8D01E-A8D3-BA3B-73F6-1132C2AF693C}"/>
              </a:ext>
            </a:extLst>
          </p:cNvPr>
          <p:cNvSpPr>
            <a:spLocks noGrp="1"/>
          </p:cNvSpPr>
          <p:nvPr>
            <p:ph type="sldNum" sz="quarter" idx="12"/>
          </p:nvPr>
        </p:nvSpPr>
        <p:spPr>
          <a:xfrm>
            <a:off x="10930596" y="6446838"/>
            <a:ext cx="617912" cy="365125"/>
          </a:xfrm>
        </p:spPr>
        <p:txBody>
          <a:bodyPr anchor="ctr">
            <a:normAutofit/>
          </a:bodyPr>
          <a:lstStyle/>
          <a:p>
            <a:pPr>
              <a:spcAft>
                <a:spcPts val="600"/>
              </a:spcAft>
            </a:pPr>
            <a:fld id="{3A98EE3D-8CD1-4C3F-BD1C-C98C9596463C}" type="slidenum">
              <a:rPr lang="en-US" smtClean="0"/>
              <a:pPr>
                <a:spcAft>
                  <a:spcPts val="600"/>
                </a:spcAft>
              </a:pPr>
              <a:t>5</a:t>
            </a:fld>
            <a:endParaRPr lang="en-US"/>
          </a:p>
        </p:txBody>
      </p:sp>
    </p:spTree>
    <p:extLst>
      <p:ext uri="{BB962C8B-B14F-4D97-AF65-F5344CB8AC3E}">
        <p14:creationId xmlns:p14="http://schemas.microsoft.com/office/powerpoint/2010/main" val="34974974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64ED953-F2E9-AE53-B9C8-C725304C699E}"/>
              </a:ext>
            </a:extLst>
          </p:cNvPr>
          <p:cNvSpPr>
            <a:spLocks noGrp="1"/>
          </p:cNvSpPr>
          <p:nvPr>
            <p:ph type="title"/>
          </p:nvPr>
        </p:nvSpPr>
        <p:spPr>
          <a:xfrm>
            <a:off x="1097280" y="286603"/>
            <a:ext cx="10058400" cy="1450757"/>
          </a:xfrm>
        </p:spPr>
        <p:txBody>
          <a:bodyPr anchor="b">
            <a:normAutofit/>
          </a:bodyPr>
          <a:lstStyle/>
          <a:p>
            <a:r>
              <a:rPr lang="en-US" dirty="0"/>
              <a:t>Homestead</a:t>
            </a:r>
          </a:p>
        </p:txBody>
      </p:sp>
      <p:sp>
        <p:nvSpPr>
          <p:cNvPr id="14" name="Content Placeholder 2">
            <a:extLst>
              <a:ext uri="{FF2B5EF4-FFF2-40B4-BE49-F238E27FC236}">
                <a16:creationId xmlns:a16="http://schemas.microsoft.com/office/drawing/2014/main" id="{F0A576FB-B0D8-03E8-D21E-851B10D1F992}"/>
              </a:ext>
            </a:extLst>
          </p:cNvPr>
          <p:cNvSpPr>
            <a:spLocks noGrp="1"/>
          </p:cNvSpPr>
          <p:nvPr>
            <p:ph sz="half" idx="1"/>
          </p:nvPr>
        </p:nvSpPr>
        <p:spPr>
          <a:xfrm>
            <a:off x="1097280" y="2120900"/>
            <a:ext cx="4639736" cy="3748193"/>
          </a:xfrm>
        </p:spPr>
        <p:txBody>
          <a:bodyPr>
            <a:normAutofit/>
          </a:bodyPr>
          <a:lstStyle/>
          <a:p>
            <a:r>
              <a:rPr lang="en-US" dirty="0"/>
              <a:t>Vagrant</a:t>
            </a:r>
          </a:p>
          <a:p>
            <a:r>
              <a:rPr lang="en-GB" dirty="0"/>
              <a:t>Vagrant is just a tool that helps developers create predictable development environments for your application. If you’re familiar with Docker, it’s like that. While Docker uses containers, Vagrant uses Virtual Machines. The VM emulates an entire Operating System while containers rely on the host OS.</a:t>
            </a:r>
            <a:endParaRPr lang="en-US" dirty="0"/>
          </a:p>
        </p:txBody>
      </p:sp>
      <p:pic>
        <p:nvPicPr>
          <p:cNvPr id="9" name="Content Placeholder 8" descr="Text&#10;&#10;Description automatically generated">
            <a:extLst>
              <a:ext uri="{FF2B5EF4-FFF2-40B4-BE49-F238E27FC236}">
                <a16:creationId xmlns:a16="http://schemas.microsoft.com/office/drawing/2014/main" id="{993664E1-39F8-A4C3-E53C-27A78F23DC0C}"/>
              </a:ext>
            </a:extLst>
          </p:cNvPr>
          <p:cNvPicPr>
            <a:picLocks noGrp="1" noChangeAspect="1"/>
          </p:cNvPicPr>
          <p:nvPr>
            <p:ph sz="half" idx="2"/>
          </p:nvPr>
        </p:nvPicPr>
        <p:blipFill>
          <a:blip r:embed="rId2"/>
          <a:stretch>
            <a:fillRect/>
          </a:stretch>
        </p:blipFill>
        <p:spPr>
          <a:xfrm>
            <a:off x="6515944" y="2786577"/>
            <a:ext cx="4639736" cy="2416839"/>
          </a:xfrm>
          <a:noFill/>
        </p:spPr>
      </p:pic>
      <p:sp>
        <p:nvSpPr>
          <p:cNvPr id="5" name="Footer Placeholder 4">
            <a:extLst>
              <a:ext uri="{FF2B5EF4-FFF2-40B4-BE49-F238E27FC236}">
                <a16:creationId xmlns:a16="http://schemas.microsoft.com/office/drawing/2014/main" id="{604C434E-1AC2-31B0-2B06-5B7F4B850BDE}"/>
              </a:ext>
            </a:extLst>
          </p:cNvPr>
          <p:cNvSpPr>
            <a:spLocks noGrp="1"/>
          </p:cNvSpPr>
          <p:nvPr>
            <p:ph type="ftr" sz="quarter" idx="11"/>
          </p:nvPr>
        </p:nvSpPr>
        <p:spPr>
          <a:xfrm>
            <a:off x="643051" y="6446838"/>
            <a:ext cx="6818262" cy="365125"/>
          </a:xfrm>
        </p:spPr>
        <p:txBody>
          <a:bodyPr anchor="ctr">
            <a:normAutofit/>
          </a:bodyPr>
          <a:lstStyle/>
          <a:p>
            <a:pPr>
              <a:spcAft>
                <a:spcPts val="600"/>
              </a:spcAft>
            </a:pPr>
            <a:r>
              <a:rPr lang="en-US"/>
              <a:t>LARAVEL TRAINING</a:t>
            </a:r>
          </a:p>
        </p:txBody>
      </p:sp>
      <p:sp>
        <p:nvSpPr>
          <p:cNvPr id="6" name="Slide Number Placeholder 5">
            <a:extLst>
              <a:ext uri="{FF2B5EF4-FFF2-40B4-BE49-F238E27FC236}">
                <a16:creationId xmlns:a16="http://schemas.microsoft.com/office/drawing/2014/main" id="{F1C8D01E-A8D3-BA3B-73F6-1132C2AF693C}"/>
              </a:ext>
            </a:extLst>
          </p:cNvPr>
          <p:cNvSpPr>
            <a:spLocks noGrp="1"/>
          </p:cNvSpPr>
          <p:nvPr>
            <p:ph type="sldNum" sz="quarter" idx="12"/>
          </p:nvPr>
        </p:nvSpPr>
        <p:spPr>
          <a:xfrm>
            <a:off x="10930596" y="6446838"/>
            <a:ext cx="617912" cy="365125"/>
          </a:xfrm>
        </p:spPr>
        <p:txBody>
          <a:bodyPr anchor="ctr">
            <a:normAutofit/>
          </a:bodyPr>
          <a:lstStyle/>
          <a:p>
            <a:pPr>
              <a:spcAft>
                <a:spcPts val="600"/>
              </a:spcAft>
            </a:pPr>
            <a:fld id="{3A98EE3D-8CD1-4C3F-BD1C-C98C9596463C}" type="slidenum">
              <a:rPr lang="en-US" smtClean="0"/>
              <a:pPr>
                <a:spcAft>
                  <a:spcPts val="600"/>
                </a:spcAft>
              </a:pPr>
              <a:t>6</a:t>
            </a:fld>
            <a:endParaRPr lang="en-US"/>
          </a:p>
        </p:txBody>
      </p:sp>
    </p:spTree>
    <p:extLst>
      <p:ext uri="{BB962C8B-B14F-4D97-AF65-F5344CB8AC3E}">
        <p14:creationId xmlns:p14="http://schemas.microsoft.com/office/powerpoint/2010/main" val="36716138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C49A4BF6-B192-5EA1-CD4D-D97DB4766A8C}"/>
              </a:ext>
            </a:extLst>
          </p:cNvPr>
          <p:cNvSpPr>
            <a:spLocks noGrp="1"/>
          </p:cNvSpPr>
          <p:nvPr>
            <p:ph type="pic" sz="quarter" idx="13"/>
          </p:nvPr>
        </p:nvSpPr>
        <p:spPr/>
      </p:sp>
      <p:sp>
        <p:nvSpPr>
          <p:cNvPr id="7" name="Title 6">
            <a:extLst>
              <a:ext uri="{FF2B5EF4-FFF2-40B4-BE49-F238E27FC236}">
                <a16:creationId xmlns:a16="http://schemas.microsoft.com/office/drawing/2014/main" id="{464ED953-F2E9-AE53-B9C8-C725304C699E}"/>
              </a:ext>
            </a:extLst>
          </p:cNvPr>
          <p:cNvSpPr>
            <a:spLocks noGrp="1"/>
          </p:cNvSpPr>
          <p:nvPr>
            <p:ph type="title"/>
          </p:nvPr>
        </p:nvSpPr>
        <p:spPr/>
        <p:txBody>
          <a:bodyPr anchor="b">
            <a:normAutofit/>
          </a:bodyPr>
          <a:lstStyle/>
          <a:p>
            <a:r>
              <a:rPr lang="en-US" dirty="0"/>
              <a:t>Homestead</a:t>
            </a:r>
          </a:p>
        </p:txBody>
      </p:sp>
      <p:sp>
        <p:nvSpPr>
          <p:cNvPr id="4" name="Content Placeholder 3">
            <a:extLst>
              <a:ext uri="{FF2B5EF4-FFF2-40B4-BE49-F238E27FC236}">
                <a16:creationId xmlns:a16="http://schemas.microsoft.com/office/drawing/2014/main" id="{3490554C-CFCF-0502-0B38-DC837592976C}"/>
              </a:ext>
            </a:extLst>
          </p:cNvPr>
          <p:cNvSpPr>
            <a:spLocks noGrp="1"/>
          </p:cNvSpPr>
          <p:nvPr>
            <p:ph sz="half" idx="2"/>
          </p:nvPr>
        </p:nvSpPr>
        <p:spPr/>
        <p:txBody>
          <a:bodyPr/>
          <a:lstStyle/>
          <a:p>
            <a:r>
              <a:rPr lang="en-GB" dirty="0"/>
              <a:t>Homestead is just a “pre-packaged Vagrant box.”</a:t>
            </a:r>
            <a:br>
              <a:rPr lang="en-GB" dirty="0"/>
            </a:br>
            <a:endParaRPr lang="en-GB" dirty="0"/>
          </a:p>
          <a:p>
            <a:pPr marL="749808" lvl="1" indent="-457200"/>
            <a:r>
              <a:rPr lang="en-US" dirty="0"/>
              <a:t>Nginx web-server</a:t>
            </a:r>
          </a:p>
          <a:p>
            <a:pPr marL="749808" lvl="1" indent="-457200"/>
            <a:r>
              <a:rPr lang="en-US" dirty="0"/>
              <a:t>PHP</a:t>
            </a:r>
          </a:p>
          <a:p>
            <a:pPr marL="749808" lvl="1" indent="-457200"/>
            <a:r>
              <a:rPr lang="en-US" dirty="0"/>
              <a:t>MySQL</a:t>
            </a:r>
          </a:p>
          <a:p>
            <a:pPr marL="749808" lvl="1" indent="-457200"/>
            <a:r>
              <a:rPr lang="en-US" dirty="0"/>
              <a:t>Composer</a:t>
            </a:r>
          </a:p>
          <a:p>
            <a:pPr marL="749808" lvl="1" indent="-457200"/>
            <a:r>
              <a:rPr lang="en-US" dirty="0"/>
              <a:t>Node/</a:t>
            </a:r>
            <a:r>
              <a:rPr lang="en-US" dirty="0" err="1"/>
              <a:t>npm</a:t>
            </a:r>
            <a:endParaRPr lang="en-US" dirty="0"/>
          </a:p>
        </p:txBody>
      </p:sp>
      <p:sp>
        <p:nvSpPr>
          <p:cNvPr id="5" name="Footer Placeholder 4">
            <a:extLst>
              <a:ext uri="{FF2B5EF4-FFF2-40B4-BE49-F238E27FC236}">
                <a16:creationId xmlns:a16="http://schemas.microsoft.com/office/drawing/2014/main" id="{604C434E-1AC2-31B0-2B06-5B7F4B850BDE}"/>
              </a:ext>
            </a:extLst>
          </p:cNvPr>
          <p:cNvSpPr>
            <a:spLocks noGrp="1"/>
          </p:cNvSpPr>
          <p:nvPr>
            <p:ph type="ftr" sz="quarter" idx="11"/>
          </p:nvPr>
        </p:nvSpPr>
        <p:spPr/>
        <p:txBody>
          <a:bodyPr anchor="ctr">
            <a:normAutofit/>
          </a:bodyPr>
          <a:lstStyle/>
          <a:p>
            <a:pPr>
              <a:spcAft>
                <a:spcPts val="600"/>
              </a:spcAft>
            </a:pPr>
            <a:r>
              <a:rPr lang="en-US"/>
              <a:t>LARAVEL TRAINING</a:t>
            </a:r>
          </a:p>
        </p:txBody>
      </p:sp>
      <p:sp>
        <p:nvSpPr>
          <p:cNvPr id="6" name="Slide Number Placeholder 5">
            <a:extLst>
              <a:ext uri="{FF2B5EF4-FFF2-40B4-BE49-F238E27FC236}">
                <a16:creationId xmlns:a16="http://schemas.microsoft.com/office/drawing/2014/main" id="{F1C8D01E-A8D3-BA3B-73F6-1132C2AF693C}"/>
              </a:ext>
            </a:extLst>
          </p:cNvPr>
          <p:cNvSpPr>
            <a:spLocks noGrp="1"/>
          </p:cNvSpPr>
          <p:nvPr>
            <p:ph type="sldNum" sz="quarter" idx="12"/>
          </p:nvPr>
        </p:nvSpPr>
        <p:spPr/>
        <p:txBody>
          <a:bodyPr anchor="ctr">
            <a:normAutofit/>
          </a:bodyPr>
          <a:lstStyle/>
          <a:p>
            <a:pPr>
              <a:spcAft>
                <a:spcPts val="600"/>
              </a:spcAft>
            </a:pPr>
            <a:fld id="{3A98EE3D-8CD1-4C3F-BD1C-C98C9596463C}" type="slidenum">
              <a:rPr lang="en-US" smtClean="0"/>
              <a:pPr>
                <a:spcAft>
                  <a:spcPts val="600"/>
                </a:spcAft>
              </a:pPr>
              <a:t>7</a:t>
            </a:fld>
            <a:endParaRPr lang="en-US"/>
          </a:p>
        </p:txBody>
      </p:sp>
    </p:spTree>
    <p:extLst>
      <p:ext uri="{BB962C8B-B14F-4D97-AF65-F5344CB8AC3E}">
        <p14:creationId xmlns:p14="http://schemas.microsoft.com/office/powerpoint/2010/main" val="20468147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C49A4BF6-B192-5EA1-CD4D-D97DB4766A8C}"/>
              </a:ext>
            </a:extLst>
          </p:cNvPr>
          <p:cNvSpPr>
            <a:spLocks noGrp="1"/>
          </p:cNvSpPr>
          <p:nvPr>
            <p:ph type="pic" sz="quarter" idx="13"/>
          </p:nvPr>
        </p:nvSpPr>
        <p:spPr/>
      </p:sp>
      <p:sp>
        <p:nvSpPr>
          <p:cNvPr id="7" name="Title 6">
            <a:extLst>
              <a:ext uri="{FF2B5EF4-FFF2-40B4-BE49-F238E27FC236}">
                <a16:creationId xmlns:a16="http://schemas.microsoft.com/office/drawing/2014/main" id="{464ED953-F2E9-AE53-B9C8-C725304C699E}"/>
              </a:ext>
            </a:extLst>
          </p:cNvPr>
          <p:cNvSpPr>
            <a:spLocks noGrp="1"/>
          </p:cNvSpPr>
          <p:nvPr>
            <p:ph type="title"/>
          </p:nvPr>
        </p:nvSpPr>
        <p:spPr/>
        <p:txBody>
          <a:bodyPr anchor="b">
            <a:normAutofit/>
          </a:bodyPr>
          <a:lstStyle/>
          <a:p>
            <a:r>
              <a:rPr lang="en-US" dirty="0"/>
              <a:t>Installation &amp; Setup</a:t>
            </a:r>
          </a:p>
        </p:txBody>
      </p:sp>
      <p:sp>
        <p:nvSpPr>
          <p:cNvPr id="4" name="Content Placeholder 3">
            <a:extLst>
              <a:ext uri="{FF2B5EF4-FFF2-40B4-BE49-F238E27FC236}">
                <a16:creationId xmlns:a16="http://schemas.microsoft.com/office/drawing/2014/main" id="{3490554C-CFCF-0502-0B38-DC837592976C}"/>
              </a:ext>
            </a:extLst>
          </p:cNvPr>
          <p:cNvSpPr>
            <a:spLocks noGrp="1"/>
          </p:cNvSpPr>
          <p:nvPr>
            <p:ph sz="half" idx="2"/>
          </p:nvPr>
        </p:nvSpPr>
        <p:spPr/>
        <p:txBody>
          <a:bodyPr>
            <a:normAutofit/>
          </a:bodyPr>
          <a:lstStyle/>
          <a:p>
            <a:r>
              <a:rPr lang="en-GB" dirty="0"/>
              <a:t>First Steps</a:t>
            </a:r>
          </a:p>
          <a:p>
            <a:r>
              <a:rPr lang="en-GB" dirty="0"/>
              <a:t>You need to download the latest versions of </a:t>
            </a:r>
            <a:r>
              <a:rPr lang="en-GB" dirty="0">
                <a:hlinkClick r:id="rId2"/>
              </a:rPr>
              <a:t>VirtualBox</a:t>
            </a:r>
            <a:r>
              <a:rPr lang="en-GB" dirty="0"/>
              <a:t> and </a:t>
            </a:r>
            <a:r>
              <a:rPr lang="en-GB" dirty="0">
                <a:hlinkClick r:id="rId3"/>
              </a:rPr>
              <a:t>Vagrant</a:t>
            </a:r>
            <a:r>
              <a:rPr lang="en-GB" dirty="0"/>
              <a:t> to work with Homestead.</a:t>
            </a:r>
          </a:p>
          <a:p>
            <a:r>
              <a:rPr lang="en-GB" dirty="0"/>
              <a:t>After downloading both, first install VirtualBox. </a:t>
            </a:r>
          </a:p>
          <a:p>
            <a:r>
              <a:rPr lang="en-GB" dirty="0"/>
              <a:t>Then install vagrant. If required restart your PC</a:t>
            </a:r>
          </a:p>
          <a:p>
            <a:r>
              <a:rPr lang="en-GB" dirty="0"/>
              <a:t>Git</a:t>
            </a:r>
          </a:p>
          <a:p>
            <a:pPr lvl="1"/>
            <a:r>
              <a:rPr lang="en-GB" dirty="0"/>
              <a:t>You also need to install git. You probably have git installed on your PC. If it is installed move on to next step.</a:t>
            </a:r>
          </a:p>
          <a:p>
            <a:pPr lvl="1"/>
            <a:r>
              <a:rPr lang="en-GB" dirty="0">
                <a:hlinkClick r:id="rId4"/>
              </a:rPr>
              <a:t>Download Git</a:t>
            </a:r>
            <a:endParaRPr lang="en-US" dirty="0"/>
          </a:p>
        </p:txBody>
      </p:sp>
      <p:sp>
        <p:nvSpPr>
          <p:cNvPr id="5" name="Footer Placeholder 4">
            <a:extLst>
              <a:ext uri="{FF2B5EF4-FFF2-40B4-BE49-F238E27FC236}">
                <a16:creationId xmlns:a16="http://schemas.microsoft.com/office/drawing/2014/main" id="{604C434E-1AC2-31B0-2B06-5B7F4B850BDE}"/>
              </a:ext>
            </a:extLst>
          </p:cNvPr>
          <p:cNvSpPr>
            <a:spLocks noGrp="1"/>
          </p:cNvSpPr>
          <p:nvPr>
            <p:ph type="ftr" sz="quarter" idx="11"/>
          </p:nvPr>
        </p:nvSpPr>
        <p:spPr/>
        <p:txBody>
          <a:bodyPr anchor="ctr">
            <a:normAutofit/>
          </a:bodyPr>
          <a:lstStyle/>
          <a:p>
            <a:pPr>
              <a:spcAft>
                <a:spcPts val="600"/>
              </a:spcAft>
            </a:pPr>
            <a:r>
              <a:rPr lang="en-US"/>
              <a:t>LARAVEL TRAINING</a:t>
            </a:r>
          </a:p>
        </p:txBody>
      </p:sp>
      <p:sp>
        <p:nvSpPr>
          <p:cNvPr id="6" name="Slide Number Placeholder 5">
            <a:extLst>
              <a:ext uri="{FF2B5EF4-FFF2-40B4-BE49-F238E27FC236}">
                <a16:creationId xmlns:a16="http://schemas.microsoft.com/office/drawing/2014/main" id="{F1C8D01E-A8D3-BA3B-73F6-1132C2AF693C}"/>
              </a:ext>
            </a:extLst>
          </p:cNvPr>
          <p:cNvSpPr>
            <a:spLocks noGrp="1"/>
          </p:cNvSpPr>
          <p:nvPr>
            <p:ph type="sldNum" sz="quarter" idx="12"/>
          </p:nvPr>
        </p:nvSpPr>
        <p:spPr/>
        <p:txBody>
          <a:bodyPr anchor="ctr">
            <a:normAutofit/>
          </a:bodyPr>
          <a:lstStyle/>
          <a:p>
            <a:pPr>
              <a:spcAft>
                <a:spcPts val="600"/>
              </a:spcAft>
            </a:pPr>
            <a:fld id="{3A98EE3D-8CD1-4C3F-BD1C-C98C9596463C}" type="slidenum">
              <a:rPr lang="en-US" smtClean="0"/>
              <a:pPr>
                <a:spcAft>
                  <a:spcPts val="600"/>
                </a:spcAft>
              </a:pPr>
              <a:t>8</a:t>
            </a:fld>
            <a:endParaRPr lang="en-US"/>
          </a:p>
        </p:txBody>
      </p:sp>
    </p:spTree>
    <p:extLst>
      <p:ext uri="{BB962C8B-B14F-4D97-AF65-F5344CB8AC3E}">
        <p14:creationId xmlns:p14="http://schemas.microsoft.com/office/powerpoint/2010/main" val="11935961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C49A4BF6-B192-5EA1-CD4D-D97DB4766A8C}"/>
              </a:ext>
            </a:extLst>
          </p:cNvPr>
          <p:cNvSpPr>
            <a:spLocks noGrp="1"/>
          </p:cNvSpPr>
          <p:nvPr>
            <p:ph type="pic" sz="quarter" idx="13"/>
          </p:nvPr>
        </p:nvSpPr>
        <p:spPr/>
      </p:sp>
      <p:sp>
        <p:nvSpPr>
          <p:cNvPr id="7" name="Title 6">
            <a:extLst>
              <a:ext uri="{FF2B5EF4-FFF2-40B4-BE49-F238E27FC236}">
                <a16:creationId xmlns:a16="http://schemas.microsoft.com/office/drawing/2014/main" id="{464ED953-F2E9-AE53-B9C8-C725304C699E}"/>
              </a:ext>
            </a:extLst>
          </p:cNvPr>
          <p:cNvSpPr>
            <a:spLocks noGrp="1"/>
          </p:cNvSpPr>
          <p:nvPr>
            <p:ph type="title"/>
          </p:nvPr>
        </p:nvSpPr>
        <p:spPr/>
        <p:txBody>
          <a:bodyPr anchor="b">
            <a:normAutofit/>
          </a:bodyPr>
          <a:lstStyle/>
          <a:p>
            <a:r>
              <a:rPr lang="en-US" dirty="0"/>
              <a:t>Installation &amp; Setup</a:t>
            </a:r>
          </a:p>
        </p:txBody>
      </p:sp>
      <p:sp>
        <p:nvSpPr>
          <p:cNvPr id="4" name="Content Placeholder 3">
            <a:extLst>
              <a:ext uri="{FF2B5EF4-FFF2-40B4-BE49-F238E27FC236}">
                <a16:creationId xmlns:a16="http://schemas.microsoft.com/office/drawing/2014/main" id="{3490554C-CFCF-0502-0B38-DC837592976C}"/>
              </a:ext>
            </a:extLst>
          </p:cNvPr>
          <p:cNvSpPr>
            <a:spLocks noGrp="1"/>
          </p:cNvSpPr>
          <p:nvPr>
            <p:ph sz="half" idx="2"/>
          </p:nvPr>
        </p:nvSpPr>
        <p:spPr/>
        <p:txBody>
          <a:bodyPr>
            <a:normAutofit/>
          </a:bodyPr>
          <a:lstStyle/>
          <a:p>
            <a:r>
              <a:rPr lang="en-GB" dirty="0"/>
              <a:t>Homestead Box</a:t>
            </a:r>
          </a:p>
          <a:p>
            <a:r>
              <a:rPr lang="en-GB" dirty="0"/>
              <a:t>Now that you’ve verified that both VirtualBox and Vagrant have been installed, it’s time to “add the </a:t>
            </a:r>
            <a:r>
              <a:rPr lang="en-GB" dirty="0" err="1"/>
              <a:t>laravel</a:t>
            </a:r>
            <a:r>
              <a:rPr lang="en-GB" dirty="0"/>
              <a:t>/homestead box to your Vagrant installation.”</a:t>
            </a:r>
          </a:p>
          <a:p>
            <a:r>
              <a:rPr lang="en-GB" dirty="0"/>
              <a:t>Open git bash and run the following command to add Homestead box to your vagrant installation. (Git bash is recommended) </a:t>
            </a:r>
          </a:p>
          <a:p>
            <a:r>
              <a:rPr lang="en-GB" dirty="0">
                <a:latin typeface="Consolas" panose="020B0609020204030204" pitchFamily="49" charset="0"/>
              </a:rPr>
              <a:t>vagrant box add </a:t>
            </a:r>
            <a:r>
              <a:rPr lang="en-GB" dirty="0" err="1">
                <a:latin typeface="Consolas" panose="020B0609020204030204" pitchFamily="49" charset="0"/>
              </a:rPr>
              <a:t>laravel</a:t>
            </a:r>
            <a:r>
              <a:rPr lang="en-GB" dirty="0">
                <a:latin typeface="Consolas" panose="020B0609020204030204" pitchFamily="49" charset="0"/>
              </a:rPr>
              <a:t>/homestead</a:t>
            </a:r>
          </a:p>
          <a:p>
            <a:r>
              <a:rPr lang="en-GB" dirty="0"/>
              <a:t>The Homestead Box is a virtual machine image that runs the operating system.</a:t>
            </a:r>
          </a:p>
          <a:p>
            <a:endParaRPr lang="en-US" dirty="0"/>
          </a:p>
        </p:txBody>
      </p:sp>
      <p:sp>
        <p:nvSpPr>
          <p:cNvPr id="5" name="Footer Placeholder 4">
            <a:extLst>
              <a:ext uri="{FF2B5EF4-FFF2-40B4-BE49-F238E27FC236}">
                <a16:creationId xmlns:a16="http://schemas.microsoft.com/office/drawing/2014/main" id="{604C434E-1AC2-31B0-2B06-5B7F4B850BDE}"/>
              </a:ext>
            </a:extLst>
          </p:cNvPr>
          <p:cNvSpPr>
            <a:spLocks noGrp="1"/>
          </p:cNvSpPr>
          <p:nvPr>
            <p:ph type="ftr" sz="quarter" idx="11"/>
          </p:nvPr>
        </p:nvSpPr>
        <p:spPr/>
        <p:txBody>
          <a:bodyPr anchor="ctr">
            <a:normAutofit/>
          </a:bodyPr>
          <a:lstStyle/>
          <a:p>
            <a:pPr>
              <a:spcAft>
                <a:spcPts val="600"/>
              </a:spcAft>
            </a:pPr>
            <a:r>
              <a:rPr lang="en-US"/>
              <a:t>LARAVEL TRAINING</a:t>
            </a:r>
          </a:p>
        </p:txBody>
      </p:sp>
      <p:sp>
        <p:nvSpPr>
          <p:cNvPr id="6" name="Slide Number Placeholder 5">
            <a:extLst>
              <a:ext uri="{FF2B5EF4-FFF2-40B4-BE49-F238E27FC236}">
                <a16:creationId xmlns:a16="http://schemas.microsoft.com/office/drawing/2014/main" id="{F1C8D01E-A8D3-BA3B-73F6-1132C2AF693C}"/>
              </a:ext>
            </a:extLst>
          </p:cNvPr>
          <p:cNvSpPr>
            <a:spLocks noGrp="1"/>
          </p:cNvSpPr>
          <p:nvPr>
            <p:ph type="sldNum" sz="quarter" idx="12"/>
          </p:nvPr>
        </p:nvSpPr>
        <p:spPr/>
        <p:txBody>
          <a:bodyPr anchor="ctr">
            <a:normAutofit/>
          </a:bodyPr>
          <a:lstStyle/>
          <a:p>
            <a:pPr>
              <a:spcAft>
                <a:spcPts val="600"/>
              </a:spcAft>
            </a:pPr>
            <a:fld id="{3A98EE3D-8CD1-4C3F-BD1C-C98C9596463C}" type="slidenum">
              <a:rPr lang="en-US" smtClean="0"/>
              <a:pPr>
                <a:spcAft>
                  <a:spcPts val="600"/>
                </a:spcAft>
              </a:pPr>
              <a:t>9</a:t>
            </a:fld>
            <a:endParaRPr lang="en-US"/>
          </a:p>
        </p:txBody>
      </p:sp>
    </p:spTree>
    <p:extLst>
      <p:ext uri="{BB962C8B-B14F-4D97-AF65-F5344CB8AC3E}">
        <p14:creationId xmlns:p14="http://schemas.microsoft.com/office/powerpoint/2010/main" val="3464060413"/>
      </p:ext>
    </p:extLst>
  </p:cSld>
  <p:clrMapOvr>
    <a:masterClrMapping/>
  </p:clrMapOvr>
</p:sld>
</file>

<file path=ppt/theme/theme1.xml><?xml version="1.0" encoding="utf-8"?>
<a:theme xmlns:a="http://schemas.openxmlformats.org/drawingml/2006/main" name="RetrospectVTI">
  <a:themeElements>
    <a:clrScheme name="Custom 62">
      <a:dk1>
        <a:srgbClr val="000000"/>
      </a:dk1>
      <a:lt1>
        <a:srgbClr val="FFFFFF"/>
      </a:lt1>
      <a:dk2>
        <a:srgbClr val="322441"/>
      </a:dk2>
      <a:lt2>
        <a:srgbClr val="E8E8E2"/>
      </a:lt2>
      <a:accent1>
        <a:srgbClr val="3F3DE3"/>
      </a:accent1>
      <a:accent2>
        <a:srgbClr val="7229D2"/>
      </a:accent2>
      <a:accent3>
        <a:srgbClr val="C62FE1"/>
      </a:accent3>
      <a:accent4>
        <a:srgbClr val="CF1DA0"/>
      </a:accent4>
      <a:accent5>
        <a:srgbClr val="E12F68"/>
      </a:accent5>
      <a:accent6>
        <a:srgbClr val="CF2E1D"/>
      </a:accent6>
      <a:hlink>
        <a:srgbClr val="87882D"/>
      </a:hlink>
      <a:folHlink>
        <a:srgbClr val="7F7F7F"/>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Classic-Corporate_Teach a Course_02_Win32_MO - v3" id="{9EE2A5A3-E40E-40AC-9760-FB610F2897F3}" vid="{7FC277D3-686C-411B-BE49-3E65515A7D5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fa6e671f1cd7e4d96ff9652be322dd5e">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4e2496f70b101db0b8013f30a071bbf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9C65060F-1094-41F3-95E3-03DA10677CAD}">
  <ds:schemaRefs>
    <ds:schemaRef ds:uri="http://schemas.microsoft.com/sharepoint/v3/contenttype/forms"/>
  </ds:schemaRefs>
</ds:datastoreItem>
</file>

<file path=customXml/itemProps2.xml><?xml version="1.0" encoding="utf-8"?>
<ds:datastoreItem xmlns:ds="http://schemas.openxmlformats.org/officeDocument/2006/customXml" ds:itemID="{1A09386F-CDB5-4CE9-AE70-AE4E53A6335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18F16D9-EB65-4F11-9CD9-58377B437CF8}">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Classic corporate teach a course slides</Template>
  <TotalTime>939</TotalTime>
  <Words>1989</Words>
  <Application>Microsoft Office PowerPoint</Application>
  <PresentationFormat>Widescreen</PresentationFormat>
  <Paragraphs>234</Paragraphs>
  <Slides>30</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Calibri</vt:lpstr>
      <vt:lpstr>Calibri Light</vt:lpstr>
      <vt:lpstr>Consolas</vt:lpstr>
      <vt:lpstr>Wingdings</vt:lpstr>
      <vt:lpstr>RetrospectVTI</vt:lpstr>
      <vt:lpstr>Laravel Homestead Setup</vt:lpstr>
      <vt:lpstr>Objective</vt:lpstr>
      <vt:lpstr>Homestead</vt:lpstr>
      <vt:lpstr>Homestead</vt:lpstr>
      <vt:lpstr>Homestead</vt:lpstr>
      <vt:lpstr>Homestead</vt:lpstr>
      <vt:lpstr>Homestead</vt:lpstr>
      <vt:lpstr>Installation &amp; Setup</vt:lpstr>
      <vt:lpstr>Installation &amp; Setup</vt:lpstr>
      <vt:lpstr>Installation &amp; Setup</vt:lpstr>
      <vt:lpstr>Installation &amp; Setup</vt:lpstr>
      <vt:lpstr>Installation &amp; Setup</vt:lpstr>
      <vt:lpstr>Installation &amp; Setup</vt:lpstr>
      <vt:lpstr>Installation &amp; Setup</vt:lpstr>
      <vt:lpstr>Installation &amp; Setup</vt:lpstr>
      <vt:lpstr>Installation &amp; Setup</vt:lpstr>
      <vt:lpstr>Installation &amp; Setup</vt:lpstr>
      <vt:lpstr>Installation &amp; Setup</vt:lpstr>
      <vt:lpstr>Installation &amp; Setup</vt:lpstr>
      <vt:lpstr>Installation &amp; Setup</vt:lpstr>
      <vt:lpstr>Installation &amp; Setup</vt:lpstr>
      <vt:lpstr>Installation &amp; Setup</vt:lpstr>
      <vt:lpstr>Installation &amp; Setup</vt:lpstr>
      <vt:lpstr>Installation &amp; Setup</vt:lpstr>
      <vt:lpstr>Installation &amp; Setup</vt:lpstr>
      <vt:lpstr>Installation &amp; Setup</vt:lpstr>
      <vt:lpstr>Installation &amp; Setup</vt:lpstr>
      <vt:lpstr>Installation &amp; Setup</vt:lpstr>
      <vt:lpstr>Wrap Up</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Teach a Course</dc:title>
  <dc:creator>Edward Edwards</dc:creator>
  <cp:lastModifiedBy>Edward Edwards</cp:lastModifiedBy>
  <cp:revision>37</cp:revision>
  <dcterms:created xsi:type="dcterms:W3CDTF">2022-06-09T00:16:26Z</dcterms:created>
  <dcterms:modified xsi:type="dcterms:W3CDTF">2022-07-08T05:15:14Z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