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45" d="100"/>
          <a:sy n="245" d="100"/>
        </p:scale>
        <p:origin x="-80" y="3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7391-833F-1D45-BD20-E08E4D65E45A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E5C5-25DD-F845-A1B2-1BE5061F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0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7391-833F-1D45-BD20-E08E4D65E45A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E5C5-25DD-F845-A1B2-1BE5061F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7391-833F-1D45-BD20-E08E4D65E45A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E5C5-25DD-F845-A1B2-1BE5061F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4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7391-833F-1D45-BD20-E08E4D65E45A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E5C5-25DD-F845-A1B2-1BE5061F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7391-833F-1D45-BD20-E08E4D65E45A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E5C5-25DD-F845-A1B2-1BE5061F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3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7391-833F-1D45-BD20-E08E4D65E45A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E5C5-25DD-F845-A1B2-1BE5061F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7391-833F-1D45-BD20-E08E4D65E45A}" type="datetimeFigureOut">
              <a:rPr lang="en-US" smtClean="0"/>
              <a:t>4/10/13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E5C5-25DD-F845-A1B2-1BE5061F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7391-833F-1D45-BD20-E08E4D65E45A}" type="datetimeFigureOut">
              <a:rPr lang="en-US" smtClean="0"/>
              <a:t>4/10/13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E5C5-25DD-F845-A1B2-1BE5061F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7391-833F-1D45-BD20-E08E4D65E45A}" type="datetimeFigureOut">
              <a:rPr lang="en-US" smtClean="0"/>
              <a:t>4/10/13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E5C5-25DD-F845-A1B2-1BE5061F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7391-833F-1D45-BD20-E08E4D65E45A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E5C5-25DD-F845-A1B2-1BE5061F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7391-833F-1D45-BD20-E08E4D65E45A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E5C5-25DD-F845-A1B2-1BE5061F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7391-833F-1D45-BD20-E08E4D65E45A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4E5C5-25DD-F845-A1B2-1BE5061F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0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/>
          <p:nvPr/>
        </p:nvSpPr>
        <p:spPr>
          <a:xfrm>
            <a:off x="2590254" y="1663156"/>
            <a:ext cx="1310245" cy="856778"/>
          </a:xfrm>
          <a:prstGeom prst="bentArrow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flipV="1">
            <a:off x="2590254" y="1019258"/>
            <a:ext cx="1310245" cy="856778"/>
          </a:xfrm>
          <a:prstGeom prst="bentArrow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flipV="1">
            <a:off x="3135727" y="3479917"/>
            <a:ext cx="1310245" cy="856778"/>
          </a:xfrm>
          <a:prstGeom prst="bentArrow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8931665">
            <a:off x="3827965" y="1685505"/>
            <a:ext cx="142856" cy="157158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80352" y="4126217"/>
            <a:ext cx="865620" cy="428206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8931665">
            <a:off x="4374544" y="4153752"/>
            <a:ext cx="142856" cy="157158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75429" y="4240245"/>
            <a:ext cx="604923" cy="207347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2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UMB Biology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White</dc:creator>
  <cp:lastModifiedBy>Brian White</cp:lastModifiedBy>
  <cp:revision>2</cp:revision>
  <dcterms:created xsi:type="dcterms:W3CDTF">2013-04-10T19:06:50Z</dcterms:created>
  <dcterms:modified xsi:type="dcterms:W3CDTF">2013-04-10T19:13:57Z</dcterms:modified>
</cp:coreProperties>
</file>