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7afab155b_4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7afab155b_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7ad3a46a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7ad3a46a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7afab155b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7afab155b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7afab155b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7afab155b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7afab155b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7afab155b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7afab155b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7afab155b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afab155b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7afab155b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7afab155b_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7afab155b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7afab155b_4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7afab155b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Wizeline Data Engineering Bootcamp Challenge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25500" y="3259100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Edgar Alberto Arellano Ruelas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345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Can you identify other ways to approach this problem? Explain.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571325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Using  parallel processing approach, which consists on b</a:t>
            </a:r>
            <a:r>
              <a:rPr lang="es"/>
              <a:t>reaking up different parts of a task among multiple processors. For example using  </a:t>
            </a:r>
            <a:r>
              <a:rPr lang="es"/>
              <a:t>mapreduce</a:t>
            </a:r>
            <a:r>
              <a:rPr lang="es"/>
              <a:t> with spark or hadoop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Exploratory Analysis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0" y="1202825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Sample of the data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	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537" y="1686550"/>
            <a:ext cx="6663523" cy="32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Exploratory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Check If Any Value is null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5"/>
            <a:ext cx="3703650" cy="35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178275"/>
            <a:ext cx="8520600" cy="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many commercial chains are monitored, and therefore, included in this database?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219575" y="1479225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Answer :  4 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225" y="1610125"/>
            <a:ext cx="42100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650" y="3095275"/>
            <a:ext cx="7273050" cy="16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0385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are the top 10 monitored products by State?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500" y="1632750"/>
            <a:ext cx="4809151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250" y="848850"/>
            <a:ext cx="3921750" cy="412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1731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Which is the commercial chain with the highest number of monitored products?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Answe</a:t>
            </a:r>
            <a:r>
              <a:rPr lang="es"/>
              <a:t>r: Comercial Mexicana 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13" y="3445375"/>
            <a:ext cx="8367773" cy="9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9150" y="1609713"/>
            <a:ext cx="398145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12707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 the data to find an interesting fact.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772075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</a:t>
            </a:r>
            <a:r>
              <a:rPr lang="es"/>
              <a:t>mparative</a:t>
            </a:r>
            <a:r>
              <a:rPr lang="es"/>
              <a:t> of prices between the top 6 most monitored products in DF vs Mexico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3800"/>
            <a:ext cx="7380527" cy="34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 the data to find an interesting fact.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Results :  The prices in the two states are very similar, in average the prices are 0.18 pesos more high in state of Mexico.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00" y="2255050"/>
            <a:ext cx="65817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are the lessons learned from this exercise?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88450" y="1448500"/>
            <a:ext cx="8520600" cy="14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That pandas is a great tool for data analysis but when you have a large amount of data it is necessary to use other alternatives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