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a85c1651-c62b-4971-9d31-190bc39e3c0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68ba51ad70d4e05" /><Relationship Type="http://schemas.openxmlformats.org/officeDocument/2006/relationships/hyperlink" Target="https://app.powerbi.com/reports/a85c1651-c62b-4971-9d31-190bc39e3c01/ReportSection?pbi_source=PowerPoint" TargetMode="External" Id="RelId0" /><Relationship Type="http://schemas.openxmlformats.org/officeDocument/2006/relationships/image" Target="/ppt/media/image4.png" Id="imgId1833703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Teste 15-08-2018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29/08/2018 09:03:55 E. South America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29/08/2018 08:59:19 E. South America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3370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