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2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7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FD4C-37D6-0144-9753-293007299758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F518-F6BE-1C4E-9B60-71505E52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18-07-02 at 4.26.53 PM.jpe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EZmotoparts_logo-05.jpg"/>
          <p:cNvPicPr>
            <a:picLocks noChangeAspect="1"/>
          </p:cNvPicPr>
          <p:nvPr/>
        </p:nvPicPr>
        <p:blipFill>
          <a:blip r:embed="rId3" cstate="print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5" b="88601" l="0" r="98337">
                        <a14:foregroundMark x1="79941" y1="20207" x2="79941" y2="20207"/>
                        <a14:foregroundMark x1="88258" y1="23834" x2="88258" y2="23834"/>
                        <a14:foregroundMark x1="30333" y1="25907" x2="30333" y2="25907"/>
                        <a14:foregroundMark x1="17417" y1="20207" x2="17417" y2="20207"/>
                        <a14:foregroundMark x1="53816" y1="50259" x2="53816" y2="50259"/>
                        <a14:foregroundMark x1="51076" y1="67876" x2="51076" y2="678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5434437" cy="1028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48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Sousa</dc:creator>
  <cp:lastModifiedBy>Eduardo Sousa</cp:lastModifiedBy>
  <cp:revision>2</cp:revision>
  <dcterms:created xsi:type="dcterms:W3CDTF">2018-07-02T21:21:06Z</dcterms:created>
  <dcterms:modified xsi:type="dcterms:W3CDTF">2018-07-02T21:36:37Z</dcterms:modified>
</cp:coreProperties>
</file>