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7" r:id="rId5"/>
    <p:sldId id="261" r:id="rId6"/>
    <p:sldId id="262" r:id="rId7"/>
    <p:sldId id="263" r:id="rId8"/>
    <p:sldId id="264" r:id="rId9"/>
    <p:sldId id="265" r:id="rId10"/>
    <p:sldId id="259"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EF35D1B-7F32-4FAA-B004-EC8D221EA7E5}" type="datetimeFigureOut">
              <a:rPr lang="en-US" smtClean="0"/>
              <a:t>5/12/2024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4A1B0A-2D23-452C-92B9-D6261685A663}"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F35D1B-7F32-4FAA-B004-EC8D221EA7E5}"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A1B0A-2D23-452C-92B9-D6261685A6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F35D1B-7F32-4FAA-B004-EC8D221EA7E5}"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A1B0A-2D23-452C-92B9-D6261685A6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EF35D1B-7F32-4FAA-B004-EC8D221EA7E5}"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A1B0A-2D23-452C-92B9-D6261685A663}"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F35D1B-7F32-4FAA-B004-EC8D221EA7E5}" type="datetimeFigureOut">
              <a:rPr lang="en-US" smtClean="0"/>
              <a:t>5/12/2024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4A1B0A-2D23-452C-92B9-D6261685A6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F35D1B-7F32-4FAA-B004-EC8D221EA7E5}"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A1B0A-2D23-452C-92B9-D6261685A663}"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EF35D1B-7F32-4FAA-B004-EC8D221EA7E5}"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A1B0A-2D23-452C-92B9-D6261685A663}"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F35D1B-7F32-4FAA-B004-EC8D221EA7E5}"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A1B0A-2D23-452C-92B9-D6261685A6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35D1B-7F32-4FAA-B004-EC8D221EA7E5}"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A1B0A-2D23-452C-92B9-D6261685A6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F35D1B-7F32-4FAA-B004-EC8D221EA7E5}"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A1B0A-2D23-452C-92B9-D6261685A663}"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F35D1B-7F32-4FAA-B004-EC8D221EA7E5}" type="datetimeFigureOut">
              <a:rPr lang="en-US" smtClean="0"/>
              <a:t>5/12/2024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4A1B0A-2D23-452C-92B9-D6261685A663}"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EF35D1B-7F32-4FAA-B004-EC8D221EA7E5}" type="datetimeFigureOut">
              <a:rPr lang="en-US" smtClean="0"/>
              <a:t>5/12/2024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4A1B0A-2D23-452C-92B9-D6261685A6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altlab/vista" TargetMode="External"/><Relationship Id="rId2" Type="http://schemas.openxmlformats.org/officeDocument/2006/relationships/hyperlink" Target="https://github.com/wtchoi/SwiftHand" TargetMode="External"/><Relationship Id="rId1" Type="http://schemas.openxmlformats.org/officeDocument/2006/relationships/slideLayout" Target="../slideLayouts/slideLayout2.xml"/><Relationship Id="rId4" Type="http://schemas.openxmlformats.org/officeDocument/2006/relationships/hyperlink" Target="http://sikulix.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Adela </a:t>
            </a:r>
            <a:r>
              <a:rPr lang="en-US" dirty="0" err="1" smtClean="0"/>
              <a:t>Danescu</a:t>
            </a:r>
            <a:endParaRPr lang="en-US" dirty="0" smtClean="0"/>
          </a:p>
          <a:p>
            <a:r>
              <a:rPr lang="en-US" dirty="0" smtClean="0"/>
              <a:t>George </a:t>
            </a:r>
            <a:r>
              <a:rPr lang="en-US" dirty="0" err="1" smtClean="0"/>
              <a:t>Florea</a:t>
            </a:r>
            <a:r>
              <a:rPr lang="en-US" dirty="0" smtClean="0"/>
              <a:t> </a:t>
            </a:r>
          </a:p>
          <a:p>
            <a:r>
              <a:rPr lang="en-US" dirty="0" smtClean="0"/>
              <a:t>Eduard </a:t>
            </a:r>
            <a:r>
              <a:rPr lang="en-US" dirty="0" err="1" smtClean="0"/>
              <a:t>Cristea</a:t>
            </a:r>
            <a:endParaRPr lang="en-US" dirty="0"/>
          </a:p>
        </p:txBody>
      </p:sp>
      <p:sp>
        <p:nvSpPr>
          <p:cNvPr id="2" name="Title 1"/>
          <p:cNvSpPr>
            <a:spLocks noGrp="1"/>
          </p:cNvSpPr>
          <p:nvPr>
            <p:ph type="ctrTitle"/>
          </p:nvPr>
        </p:nvSpPr>
        <p:spPr/>
        <p:txBody>
          <a:bodyPr/>
          <a:lstStyle/>
          <a:p>
            <a:r>
              <a:rPr lang="en-US" dirty="0" err="1" smtClean="0"/>
              <a:t>Imbunatatirea</a:t>
            </a:r>
            <a:r>
              <a:rPr lang="en-US" dirty="0" smtClean="0"/>
              <a:t> </a:t>
            </a:r>
            <a:r>
              <a:rPr lang="en-US" dirty="0" err="1" smtClean="0"/>
              <a:t>testarii</a:t>
            </a:r>
            <a:r>
              <a:rPr lang="en-US" dirty="0" smtClean="0"/>
              <a:t> </a:t>
            </a:r>
            <a:r>
              <a:rPr lang="en-US" dirty="0" err="1" smtClean="0"/>
              <a:t>folosind</a:t>
            </a:r>
            <a:r>
              <a:rPr lang="en-US" dirty="0" smtClean="0"/>
              <a:t> AI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Introducere</a:t>
            </a:r>
            <a:r>
              <a:rPr lang="en-US" dirty="0" smtClean="0"/>
              <a:t> Research</a:t>
            </a:r>
            <a:endParaRPr lang="en-US" dirty="0"/>
          </a:p>
        </p:txBody>
      </p:sp>
      <p:sp>
        <p:nvSpPr>
          <p:cNvPr id="3" name="Content Placeholder 2"/>
          <p:cNvSpPr>
            <a:spLocks noGrp="1"/>
          </p:cNvSpPr>
          <p:nvPr>
            <p:ph sz="quarter" idx="1"/>
          </p:nvPr>
        </p:nvSpPr>
        <p:spPr/>
        <p:txBody>
          <a:bodyPr/>
          <a:lstStyle/>
          <a:p>
            <a:r>
              <a:rPr lang="ro-RO" dirty="0" smtClean="0"/>
              <a:t>În această lucrare de cercetare ne-am informat cu privire la integrarea inteligenței artificiale în privința testării unitare, pentru a demonstra modul în care inteligența artificială poate îmbunătăți testele din punct de vedere al acurateții, acoperirii, preciziei și eficienței. Am studiat diferite articole despre cum aplicarea algoritmilor de AI poate îmbunătăți identificarea și prezicerea secțiunilor de cod predispuse la erori și automatizarea generării de test cases. </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Testare</a:t>
            </a:r>
            <a:r>
              <a:rPr lang="en-US" dirty="0" smtClean="0"/>
              <a:t> automata black box </a:t>
            </a:r>
            <a:r>
              <a:rPr lang="en-US" dirty="0" err="1" smtClean="0"/>
              <a:t>AutoBlackTest</a:t>
            </a:r>
            <a:endParaRPr lang="en-US" dirty="0"/>
          </a:p>
        </p:txBody>
      </p:sp>
      <p:sp>
        <p:nvSpPr>
          <p:cNvPr id="3" name="Content Placeholder 2"/>
          <p:cNvSpPr>
            <a:spLocks noGrp="1"/>
          </p:cNvSpPr>
          <p:nvPr>
            <p:ph sz="quarter" idx="1"/>
          </p:nvPr>
        </p:nvSpPr>
        <p:spPr/>
        <p:txBody>
          <a:bodyPr/>
          <a:lstStyle/>
          <a:p>
            <a:r>
              <a:rPr lang="en-GB" dirty="0" err="1" smtClean="0"/>
              <a:t>Implementează</a:t>
            </a:r>
            <a:r>
              <a:rPr lang="en-GB" dirty="0" smtClean="0"/>
              <a:t> reinforcement learning , </a:t>
            </a:r>
            <a:r>
              <a:rPr lang="en-GB" dirty="0" err="1" smtClean="0"/>
              <a:t>şi</a:t>
            </a:r>
            <a:r>
              <a:rPr lang="en-GB" dirty="0" smtClean="0"/>
              <a:t> </a:t>
            </a:r>
            <a:r>
              <a:rPr lang="en-GB" dirty="0" err="1" smtClean="0"/>
              <a:t>anume</a:t>
            </a:r>
            <a:r>
              <a:rPr lang="en-GB" dirty="0" smtClean="0"/>
              <a:t> </a:t>
            </a:r>
            <a:r>
              <a:rPr lang="en-GB" dirty="0" err="1" smtClean="0"/>
              <a:t>QLearning</a:t>
            </a:r>
            <a:r>
              <a:rPr lang="en-GB" dirty="0" smtClean="0"/>
              <a:t>. </a:t>
            </a:r>
            <a:r>
              <a:rPr lang="en-GB" dirty="0" err="1" smtClean="0"/>
              <a:t>Instrumentul</a:t>
            </a:r>
            <a:r>
              <a:rPr lang="en-GB" dirty="0" smtClean="0"/>
              <a:t> </a:t>
            </a:r>
            <a:r>
              <a:rPr lang="en-GB" dirty="0" err="1" smtClean="0"/>
              <a:t>servește</a:t>
            </a:r>
            <a:r>
              <a:rPr lang="en-GB" dirty="0" smtClean="0"/>
              <a:t> </a:t>
            </a:r>
            <a:r>
              <a:rPr lang="en-GB" dirty="0" err="1" smtClean="0"/>
              <a:t>pentru</a:t>
            </a:r>
            <a:r>
              <a:rPr lang="en-GB" dirty="0" smtClean="0"/>
              <a:t> </a:t>
            </a:r>
            <a:r>
              <a:rPr lang="en-GB" dirty="0" err="1" smtClean="0"/>
              <a:t>graficul</a:t>
            </a:r>
            <a:r>
              <a:rPr lang="en-GB" dirty="0" smtClean="0"/>
              <a:t> automat </a:t>
            </a:r>
            <a:r>
              <a:rPr lang="en-GB" dirty="0" err="1" smtClean="0"/>
              <a:t>Generarea</a:t>
            </a:r>
            <a:r>
              <a:rPr lang="en-GB" dirty="0" smtClean="0"/>
              <a:t> </a:t>
            </a:r>
            <a:r>
              <a:rPr lang="en-GB" dirty="0" err="1" smtClean="0"/>
              <a:t>cazului</a:t>
            </a:r>
            <a:r>
              <a:rPr lang="en-GB" dirty="0" smtClean="0"/>
              <a:t> de </a:t>
            </a:r>
            <a:r>
              <a:rPr lang="en-GB" dirty="0" err="1" smtClean="0"/>
              <a:t>testare</a:t>
            </a:r>
            <a:r>
              <a:rPr lang="en-GB" dirty="0" smtClean="0"/>
              <a:t> a </a:t>
            </a:r>
            <a:r>
              <a:rPr lang="en-GB" dirty="0" err="1" smtClean="0"/>
              <a:t>interfeței</a:t>
            </a:r>
            <a:r>
              <a:rPr lang="en-GB" dirty="0" smtClean="0"/>
              <a:t> cu </a:t>
            </a:r>
            <a:r>
              <a:rPr lang="en-GB" dirty="0" err="1" smtClean="0"/>
              <a:t>utilizatorul</a:t>
            </a:r>
            <a:r>
              <a:rPr lang="en-GB" dirty="0" smtClean="0"/>
              <a:t> (GUI) (</a:t>
            </a:r>
            <a:r>
              <a:rPr lang="en-GB" dirty="0" err="1" smtClean="0"/>
              <a:t>Mariani</a:t>
            </a:r>
            <a:r>
              <a:rPr lang="en-GB" dirty="0" smtClean="0"/>
              <a:t> et al., 2012). </a:t>
            </a:r>
            <a:r>
              <a:rPr lang="en-GB" dirty="0" err="1" smtClean="0"/>
              <a:t>Potrivit</a:t>
            </a:r>
            <a:r>
              <a:rPr lang="en-GB" dirty="0" smtClean="0"/>
              <a:t> </a:t>
            </a:r>
            <a:r>
              <a:rPr lang="en-GB" dirty="0" err="1" smtClean="0"/>
              <a:t>AutoBlackTest</a:t>
            </a:r>
            <a:r>
              <a:rPr lang="en-GB" dirty="0" smtClean="0"/>
              <a:t> </a:t>
            </a:r>
            <a:r>
              <a:rPr lang="en-GB" dirty="0" err="1" smtClean="0"/>
              <a:t>GitHub</a:t>
            </a:r>
            <a:r>
              <a:rPr lang="en-GB" dirty="0" smtClean="0"/>
              <a:t> repository (</a:t>
            </a:r>
            <a:r>
              <a:rPr lang="en-GB" dirty="0" err="1" smtClean="0"/>
              <a:t>Shekhar</a:t>
            </a:r>
            <a:r>
              <a:rPr lang="en-GB" dirty="0" smtClean="0"/>
              <a:t>, Murphy-Hill </a:t>
            </a:r>
            <a:r>
              <a:rPr lang="en-GB" dirty="0" err="1" smtClean="0"/>
              <a:t>și</a:t>
            </a:r>
            <a:r>
              <a:rPr lang="en-GB" dirty="0" smtClean="0"/>
              <a:t> </a:t>
            </a:r>
            <a:r>
              <a:rPr lang="en-GB" dirty="0" err="1" smtClean="0"/>
              <a:t>Oliviero</a:t>
            </a:r>
            <a:r>
              <a:rPr lang="en-GB" dirty="0" smtClean="0"/>
              <a:t>, 2016), </a:t>
            </a:r>
            <a:r>
              <a:rPr lang="en-GB" dirty="0" err="1" smtClean="0"/>
              <a:t>rulează</a:t>
            </a:r>
            <a:r>
              <a:rPr lang="en-GB" dirty="0" smtClean="0"/>
              <a:t> </a:t>
            </a:r>
            <a:r>
              <a:rPr lang="en-GB" dirty="0" err="1" smtClean="0"/>
              <a:t>numai</a:t>
            </a:r>
            <a:r>
              <a:rPr lang="en-GB" dirty="0" smtClean="0"/>
              <a:t> cu IBM Rational Functional Tester </a:t>
            </a:r>
            <a:r>
              <a:rPr lang="en-GB" dirty="0" err="1" smtClean="0"/>
              <a:t>activat</a:t>
            </a:r>
            <a:r>
              <a:rPr lang="en-GB" dirty="0" smtClean="0"/>
              <a:t> </a:t>
            </a:r>
            <a:r>
              <a:rPr lang="en-GB" dirty="0" err="1" smtClean="0"/>
              <a:t>pe</a:t>
            </a:r>
            <a:r>
              <a:rPr lang="en-GB" dirty="0" smtClean="0"/>
              <a:t> </a:t>
            </a:r>
            <a:r>
              <a:rPr lang="en-GB" dirty="0" err="1" smtClean="0"/>
              <a:t>sistemul</a:t>
            </a:r>
            <a:r>
              <a:rPr lang="en-GB" dirty="0" smtClean="0"/>
              <a:t> de </a:t>
            </a:r>
            <a:r>
              <a:rPr lang="en-GB" dirty="0" err="1" smtClean="0"/>
              <a:t>operare</a:t>
            </a:r>
            <a:r>
              <a:rPr lang="en-GB" dirty="0" smtClean="0"/>
              <a:t> Windows.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AimDroid</a:t>
            </a:r>
            <a:endParaRPr lang="en-US" dirty="0"/>
          </a:p>
        </p:txBody>
      </p:sp>
      <p:sp>
        <p:nvSpPr>
          <p:cNvPr id="3" name="Content Placeholder 2"/>
          <p:cNvSpPr>
            <a:spLocks noGrp="1"/>
          </p:cNvSpPr>
          <p:nvPr>
            <p:ph sz="quarter" idx="1"/>
          </p:nvPr>
        </p:nvSpPr>
        <p:spPr/>
        <p:txBody>
          <a:bodyPr/>
          <a:lstStyle/>
          <a:p>
            <a:r>
              <a:rPr lang="en-GB" dirty="0" smtClean="0"/>
              <a:t>Este un instrument care a </a:t>
            </a:r>
            <a:r>
              <a:rPr lang="en-GB" dirty="0" err="1" smtClean="0"/>
              <a:t>fost</a:t>
            </a:r>
            <a:r>
              <a:rPr lang="en-GB" dirty="0" smtClean="0"/>
              <a:t> </a:t>
            </a:r>
            <a:r>
              <a:rPr lang="en-GB" dirty="0" err="1" smtClean="0"/>
              <a:t>conceput</a:t>
            </a:r>
            <a:r>
              <a:rPr lang="en-GB" dirty="0" smtClean="0"/>
              <a:t> </a:t>
            </a:r>
            <a:r>
              <a:rPr lang="en-GB" dirty="0" err="1" smtClean="0"/>
              <a:t>pentru</a:t>
            </a:r>
            <a:r>
              <a:rPr lang="en-GB" dirty="0" smtClean="0"/>
              <a:t> GUI </a:t>
            </a:r>
            <a:r>
              <a:rPr lang="en-GB" dirty="0" err="1" smtClean="0"/>
              <a:t>testarea</a:t>
            </a:r>
            <a:r>
              <a:rPr lang="en-GB" dirty="0" smtClean="0"/>
              <a:t> </a:t>
            </a:r>
            <a:r>
              <a:rPr lang="en-GB" dirty="0" err="1" smtClean="0"/>
              <a:t>aplicațiilor</a:t>
            </a:r>
            <a:r>
              <a:rPr lang="en-GB" dirty="0" smtClean="0"/>
              <a:t> Android. </a:t>
            </a:r>
            <a:r>
              <a:rPr lang="en-GB" dirty="0" err="1" smtClean="0"/>
              <a:t>Automatizata</a:t>
            </a:r>
            <a:r>
              <a:rPr lang="en-GB" dirty="0" smtClean="0"/>
              <a:t> </a:t>
            </a:r>
            <a:r>
              <a:rPr lang="en-GB" dirty="0" err="1" smtClean="0"/>
              <a:t>testarea</a:t>
            </a:r>
            <a:r>
              <a:rPr lang="en-GB" dirty="0" smtClean="0"/>
              <a:t> </a:t>
            </a:r>
            <a:r>
              <a:rPr lang="en-GB" dirty="0" err="1" smtClean="0"/>
              <a:t>aplicatiei</a:t>
            </a:r>
            <a:r>
              <a:rPr lang="en-GB" dirty="0" smtClean="0"/>
              <a:t> se face </a:t>
            </a:r>
            <a:r>
              <a:rPr lang="en-GB" dirty="0" err="1" smtClean="0"/>
              <a:t>prin</a:t>
            </a:r>
            <a:r>
              <a:rPr lang="en-GB" dirty="0" smtClean="0"/>
              <a:t> </a:t>
            </a:r>
            <a:r>
              <a:rPr lang="en-GB" dirty="0" err="1" smtClean="0"/>
              <a:t>explorare</a:t>
            </a:r>
            <a:r>
              <a:rPr lang="en-GB" dirty="0" smtClean="0"/>
              <a:t> a </a:t>
            </a:r>
            <a:r>
              <a:rPr lang="en-GB" dirty="0" err="1" smtClean="0"/>
              <a:t>activitatilor</a:t>
            </a:r>
            <a:r>
              <a:rPr lang="en-GB" dirty="0" smtClean="0"/>
              <a:t> sale. </a:t>
            </a:r>
            <a:r>
              <a:rPr lang="en-GB" dirty="0" err="1" smtClean="0"/>
              <a:t>Instrumentul</a:t>
            </a:r>
            <a:r>
              <a:rPr lang="en-GB" dirty="0" smtClean="0"/>
              <a:t> se </a:t>
            </a:r>
            <a:r>
              <a:rPr lang="en-GB" dirty="0" err="1" smtClean="0"/>
              <a:t>ocupă</a:t>
            </a:r>
            <a:r>
              <a:rPr lang="en-GB" dirty="0" smtClean="0"/>
              <a:t> de </a:t>
            </a:r>
            <a:r>
              <a:rPr lang="en-GB" dirty="0" err="1" smtClean="0"/>
              <a:t>execuția</a:t>
            </a:r>
            <a:r>
              <a:rPr lang="en-GB" dirty="0" smtClean="0"/>
              <a:t> </a:t>
            </a:r>
            <a:r>
              <a:rPr lang="en-GB" dirty="0" err="1" smtClean="0"/>
              <a:t>testului</a:t>
            </a:r>
            <a:r>
              <a:rPr lang="en-GB" dirty="0" smtClean="0"/>
              <a:t> </a:t>
            </a:r>
            <a:r>
              <a:rPr lang="en-GB" dirty="0" err="1" smtClean="0"/>
              <a:t>și</a:t>
            </a:r>
            <a:r>
              <a:rPr lang="en-GB" dirty="0" smtClean="0"/>
              <a:t> </a:t>
            </a:r>
            <a:r>
              <a:rPr lang="en-GB" dirty="0" err="1" smtClean="0"/>
              <a:t>raportarea</a:t>
            </a:r>
            <a:r>
              <a:rPr lang="en-GB" dirty="0" smtClean="0"/>
              <a:t> </a:t>
            </a:r>
            <a:r>
              <a:rPr lang="en-GB" dirty="0" err="1" smtClean="0"/>
              <a:t>rezultatelor</a:t>
            </a:r>
            <a:r>
              <a:rPr lang="en-GB" dirty="0" smtClean="0"/>
              <a:t> </a:t>
            </a:r>
            <a:r>
              <a:rPr lang="en-GB" dirty="0" err="1" smtClean="0"/>
              <a:t>testelor</a:t>
            </a:r>
            <a:r>
              <a:rPr lang="en-GB" dirty="0" smtClean="0"/>
              <a:t> </a:t>
            </a:r>
            <a:r>
              <a:rPr lang="en-GB" dirty="0" err="1" smtClean="0"/>
              <a:t>către</a:t>
            </a:r>
            <a:r>
              <a:rPr lang="en-GB" dirty="0" smtClean="0"/>
              <a:t> </a:t>
            </a:r>
            <a:r>
              <a:rPr lang="en-GB" dirty="0" err="1" smtClean="0"/>
              <a:t>utilizator</a:t>
            </a:r>
            <a:r>
              <a:rPr lang="en-GB" dirty="0" smtClean="0"/>
              <a:t>. Ca o </a:t>
            </a:r>
            <a:r>
              <a:rPr lang="en-GB" dirty="0" err="1" smtClean="0"/>
              <a:t>îmbunătățire</a:t>
            </a:r>
            <a:r>
              <a:rPr lang="en-GB" dirty="0" smtClean="0"/>
              <a:t> a AI, a </a:t>
            </a:r>
            <a:r>
              <a:rPr lang="en-GB" dirty="0" err="1" smtClean="0"/>
              <a:t>fost</a:t>
            </a:r>
            <a:r>
              <a:rPr lang="en-GB" dirty="0" smtClean="0"/>
              <a:t> </a:t>
            </a:r>
            <a:r>
              <a:rPr lang="en-GB" dirty="0" err="1" smtClean="0"/>
              <a:t>folosit</a:t>
            </a:r>
            <a:r>
              <a:rPr lang="en-GB" dirty="0" smtClean="0"/>
              <a:t> </a:t>
            </a:r>
            <a:r>
              <a:rPr lang="en-GB" dirty="0" err="1" smtClean="0"/>
              <a:t>algoritmul</a:t>
            </a:r>
            <a:r>
              <a:rPr lang="en-GB" dirty="0" smtClean="0"/>
              <a:t> de </a:t>
            </a:r>
            <a:r>
              <a:rPr lang="en-GB" dirty="0" err="1" smtClean="0"/>
              <a:t>fuzzing</a:t>
            </a:r>
            <a:r>
              <a:rPr lang="en-GB" dirty="0" smtClean="0"/>
              <a:t> (</a:t>
            </a:r>
            <a:r>
              <a:rPr lang="en-GB" dirty="0" err="1" smtClean="0"/>
              <a:t>Gu</a:t>
            </a:r>
            <a:r>
              <a:rPr lang="en-GB" dirty="0" smtClean="0"/>
              <a:t> et al., 2017). </a:t>
            </a:r>
            <a:r>
              <a:rPr lang="en-GB" dirty="0" err="1" smtClean="0"/>
              <a:t>Una</a:t>
            </a:r>
            <a:r>
              <a:rPr lang="en-GB" dirty="0" smtClean="0"/>
              <a:t> </a:t>
            </a:r>
            <a:r>
              <a:rPr lang="en-GB" dirty="0" err="1" smtClean="0"/>
              <a:t>dintre</a:t>
            </a:r>
            <a:r>
              <a:rPr lang="en-GB" dirty="0" smtClean="0"/>
              <a:t> </a:t>
            </a:r>
            <a:r>
              <a:rPr lang="en-GB" dirty="0" err="1" smtClean="0"/>
              <a:t>limitări</a:t>
            </a:r>
            <a:r>
              <a:rPr lang="en-GB" dirty="0" smtClean="0"/>
              <a:t> </a:t>
            </a:r>
            <a:r>
              <a:rPr lang="en-GB" dirty="0" err="1" smtClean="0"/>
              <a:t>și</a:t>
            </a:r>
            <a:r>
              <a:rPr lang="en-GB" dirty="0" smtClean="0"/>
              <a:t> o </a:t>
            </a:r>
            <a:r>
              <a:rPr lang="en-GB" dirty="0" err="1" smtClean="0"/>
              <a:t>preocupare</a:t>
            </a:r>
            <a:r>
              <a:rPr lang="en-GB" dirty="0" smtClean="0"/>
              <a:t> </a:t>
            </a:r>
            <a:r>
              <a:rPr lang="en-GB" dirty="0" err="1" smtClean="0"/>
              <a:t>în</a:t>
            </a:r>
            <a:r>
              <a:rPr lang="en-GB" dirty="0" smtClean="0"/>
              <a:t> </a:t>
            </a:r>
            <a:r>
              <a:rPr lang="en-GB" dirty="0" err="1" smtClean="0"/>
              <a:t>ceea</a:t>
            </a:r>
            <a:r>
              <a:rPr lang="en-GB" dirty="0" smtClean="0"/>
              <a:t> </a:t>
            </a:r>
            <a:r>
              <a:rPr lang="en-GB" dirty="0" err="1" smtClean="0"/>
              <a:t>ce</a:t>
            </a:r>
            <a:r>
              <a:rPr lang="en-GB" dirty="0" smtClean="0"/>
              <a:t> </a:t>
            </a:r>
            <a:r>
              <a:rPr lang="en-GB" dirty="0" err="1" smtClean="0"/>
              <a:t>privește</a:t>
            </a:r>
            <a:r>
              <a:rPr lang="en-GB" dirty="0" smtClean="0"/>
              <a:t> </a:t>
            </a:r>
            <a:r>
              <a:rPr lang="en-GB" dirty="0" err="1" smtClean="0"/>
              <a:t>utilizarea</a:t>
            </a:r>
            <a:r>
              <a:rPr lang="en-GB" dirty="0" smtClean="0"/>
              <a:t> </a:t>
            </a:r>
            <a:r>
              <a:rPr lang="en-GB" dirty="0" err="1" smtClean="0"/>
              <a:t>AimDroid</a:t>
            </a:r>
            <a:r>
              <a:rPr lang="en-GB" dirty="0" smtClean="0"/>
              <a:t> </a:t>
            </a:r>
            <a:r>
              <a:rPr lang="en-GB" dirty="0" err="1" smtClean="0"/>
              <a:t>este</a:t>
            </a:r>
            <a:r>
              <a:rPr lang="en-GB" dirty="0" smtClean="0"/>
              <a:t> </a:t>
            </a:r>
            <a:r>
              <a:rPr lang="en-GB" dirty="0" err="1" smtClean="0"/>
              <a:t>faptul</a:t>
            </a:r>
            <a:r>
              <a:rPr lang="en-GB" dirty="0" smtClean="0"/>
              <a:t> </a:t>
            </a:r>
            <a:r>
              <a:rPr lang="en-GB" dirty="0" err="1" smtClean="0"/>
              <a:t>că</a:t>
            </a:r>
            <a:r>
              <a:rPr lang="en-GB" dirty="0" smtClean="0"/>
              <a:t> </a:t>
            </a:r>
            <a:r>
              <a:rPr lang="en-GB" dirty="0" err="1" smtClean="0"/>
              <a:t>dispozitivul</a:t>
            </a:r>
            <a:r>
              <a:rPr lang="en-GB" dirty="0" smtClean="0"/>
              <a:t> </a:t>
            </a:r>
            <a:r>
              <a:rPr lang="en-GB" dirty="0" err="1" smtClean="0"/>
              <a:t>ar</a:t>
            </a:r>
            <a:r>
              <a:rPr lang="en-GB" dirty="0" smtClean="0"/>
              <a:t> </a:t>
            </a:r>
            <a:r>
              <a:rPr lang="en-GB" dirty="0" err="1" smtClean="0"/>
              <a:t>trebui</a:t>
            </a:r>
            <a:r>
              <a:rPr lang="en-GB" dirty="0" smtClean="0"/>
              <a:t> </a:t>
            </a:r>
            <a:r>
              <a:rPr lang="en-GB" dirty="0" err="1" smtClean="0"/>
              <a:t>să</a:t>
            </a:r>
            <a:r>
              <a:rPr lang="en-GB" dirty="0" smtClean="0"/>
              <a:t> fie </a:t>
            </a:r>
            <a:r>
              <a:rPr lang="en-GB" dirty="0" err="1" smtClean="0"/>
              <a:t>rootat</a:t>
            </a:r>
            <a:r>
              <a:rPr lang="en-GB" dirty="0" smtClean="0"/>
              <a:t>: </a:t>
            </a:r>
            <a:r>
              <a:rPr lang="en-GB" dirty="0" err="1" smtClean="0"/>
              <a:t>utilizatorul</a:t>
            </a:r>
            <a:r>
              <a:rPr lang="en-GB" dirty="0" smtClean="0"/>
              <a:t> </a:t>
            </a:r>
            <a:r>
              <a:rPr lang="en-GB" dirty="0" err="1" smtClean="0"/>
              <a:t>dispozitivului</a:t>
            </a:r>
            <a:r>
              <a:rPr lang="en-GB" dirty="0" smtClean="0"/>
              <a:t> </a:t>
            </a:r>
            <a:r>
              <a:rPr lang="en-GB" dirty="0" err="1" smtClean="0"/>
              <a:t>este</a:t>
            </a:r>
            <a:r>
              <a:rPr lang="en-GB" dirty="0" smtClean="0"/>
              <a:t> </a:t>
            </a:r>
            <a:r>
              <a:rPr lang="en-GB" dirty="0" err="1" smtClean="0"/>
              <a:t>privilegii</a:t>
            </a:r>
            <a:r>
              <a:rPr lang="en-GB" dirty="0" smtClean="0"/>
              <a:t> de root </a:t>
            </a:r>
            <a:r>
              <a:rPr lang="en-GB" dirty="0" err="1" smtClean="0"/>
              <a:t>acordate</a:t>
            </a:r>
            <a:r>
              <a:rPr lang="en-GB" dirty="0" smtClean="0"/>
              <a:t> (Institute of Computer Software al </a:t>
            </a:r>
            <a:r>
              <a:rPr lang="en-GB" dirty="0" err="1" smtClean="0"/>
              <a:t>Universității</a:t>
            </a:r>
            <a:r>
              <a:rPr lang="en-GB" dirty="0" smtClean="0"/>
              <a:t> Nanjing, 2017).</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Vista</a:t>
            </a:r>
            <a:endParaRPr lang="en-US" dirty="0"/>
          </a:p>
        </p:txBody>
      </p:sp>
      <p:sp>
        <p:nvSpPr>
          <p:cNvPr id="3" name="Content Placeholder 2"/>
          <p:cNvSpPr>
            <a:spLocks noGrp="1"/>
          </p:cNvSpPr>
          <p:nvPr>
            <p:ph sz="quarter" idx="1"/>
          </p:nvPr>
        </p:nvSpPr>
        <p:spPr/>
        <p:txBody>
          <a:bodyPr/>
          <a:lstStyle/>
          <a:p>
            <a:r>
              <a:rPr lang="en-GB" dirty="0" err="1" smtClean="0"/>
              <a:t>Folosește</a:t>
            </a:r>
            <a:r>
              <a:rPr lang="en-GB" dirty="0" smtClean="0"/>
              <a:t> </a:t>
            </a:r>
            <a:r>
              <a:rPr lang="en-GB" dirty="0" err="1" smtClean="0"/>
              <a:t>tehnicile</a:t>
            </a:r>
            <a:r>
              <a:rPr lang="en-GB" dirty="0" smtClean="0"/>
              <a:t> de computer vision </a:t>
            </a:r>
            <a:r>
              <a:rPr lang="en-GB" dirty="0" err="1" smtClean="0"/>
              <a:t>pentru</a:t>
            </a:r>
            <a:r>
              <a:rPr lang="en-GB" dirty="0" smtClean="0"/>
              <a:t> </a:t>
            </a:r>
            <a:r>
              <a:rPr lang="en-GB" dirty="0" err="1" smtClean="0"/>
              <a:t>scopul</a:t>
            </a:r>
            <a:r>
              <a:rPr lang="en-GB" dirty="0" smtClean="0"/>
              <a:t> GUI test breakage repair. </a:t>
            </a:r>
            <a:r>
              <a:rPr lang="en-GB" dirty="0" err="1" smtClean="0"/>
              <a:t>Înregistrează</a:t>
            </a:r>
            <a:r>
              <a:rPr lang="en-GB" dirty="0" smtClean="0"/>
              <a:t> un test care  </a:t>
            </a:r>
            <a:r>
              <a:rPr lang="en-GB" dirty="0" err="1" smtClean="0"/>
              <a:t>rulează</a:t>
            </a:r>
            <a:r>
              <a:rPr lang="en-GB" dirty="0" smtClean="0"/>
              <a:t> cu </a:t>
            </a:r>
            <a:r>
              <a:rPr lang="en-GB" dirty="0" err="1" smtClean="0"/>
              <a:t>succes</a:t>
            </a:r>
            <a:r>
              <a:rPr lang="en-GB" dirty="0" smtClean="0"/>
              <a:t> </a:t>
            </a:r>
            <a:r>
              <a:rPr lang="en-GB" dirty="0" err="1" smtClean="0"/>
              <a:t>în</a:t>
            </a:r>
            <a:r>
              <a:rPr lang="en-GB" dirty="0" smtClean="0"/>
              <a:t> GUI-</a:t>
            </a:r>
            <a:r>
              <a:rPr lang="en-GB" dirty="0" err="1" smtClean="0"/>
              <a:t>ul</a:t>
            </a:r>
            <a:r>
              <a:rPr lang="en-GB" dirty="0" smtClean="0"/>
              <a:t> web. O </a:t>
            </a:r>
            <a:r>
              <a:rPr lang="en-GB" dirty="0" err="1" smtClean="0"/>
              <a:t>singura</a:t>
            </a:r>
            <a:r>
              <a:rPr lang="en-GB" dirty="0" smtClean="0"/>
              <a:t> data </a:t>
            </a:r>
            <a:r>
              <a:rPr lang="en-GB" dirty="0" err="1" smtClean="0"/>
              <a:t>testul</a:t>
            </a:r>
            <a:r>
              <a:rPr lang="en-GB" dirty="0" smtClean="0"/>
              <a:t> </a:t>
            </a:r>
            <a:r>
              <a:rPr lang="en-GB" dirty="0" err="1" smtClean="0"/>
              <a:t>începe</a:t>
            </a:r>
            <a:r>
              <a:rPr lang="en-GB" dirty="0" smtClean="0"/>
              <a:t> </a:t>
            </a:r>
            <a:r>
              <a:rPr lang="en-GB" dirty="0" err="1" smtClean="0"/>
              <a:t>să</a:t>
            </a:r>
            <a:r>
              <a:rPr lang="en-GB" dirty="0" smtClean="0"/>
              <a:t> </a:t>
            </a:r>
            <a:r>
              <a:rPr lang="en-GB" dirty="0" err="1" smtClean="0"/>
              <a:t>eșueze</a:t>
            </a:r>
            <a:r>
              <a:rPr lang="en-GB" dirty="0" smtClean="0"/>
              <a:t> </a:t>
            </a:r>
            <a:r>
              <a:rPr lang="en-GB" dirty="0" err="1" smtClean="0"/>
              <a:t>pe</a:t>
            </a:r>
            <a:r>
              <a:rPr lang="en-GB" dirty="0" smtClean="0"/>
              <a:t> o </a:t>
            </a:r>
            <a:r>
              <a:rPr lang="en-GB" dirty="0" err="1" smtClean="0"/>
              <a:t>versiune</a:t>
            </a:r>
            <a:r>
              <a:rPr lang="en-GB" dirty="0" smtClean="0"/>
              <a:t> </a:t>
            </a:r>
            <a:r>
              <a:rPr lang="en-GB" dirty="0" err="1" smtClean="0"/>
              <a:t>ulterioară</a:t>
            </a:r>
            <a:r>
              <a:rPr lang="en-GB" dirty="0" smtClean="0"/>
              <a:t> a </a:t>
            </a:r>
            <a:r>
              <a:rPr lang="en-GB" dirty="0" err="1" smtClean="0"/>
              <a:t>aplicație</a:t>
            </a:r>
            <a:r>
              <a:rPr lang="en-GB" dirty="0" smtClean="0"/>
              <a:t>, Vista </a:t>
            </a:r>
            <a:r>
              <a:rPr lang="en-GB" dirty="0" err="1" smtClean="0"/>
              <a:t>este</a:t>
            </a:r>
            <a:r>
              <a:rPr lang="en-GB" dirty="0" smtClean="0"/>
              <a:t> </a:t>
            </a:r>
            <a:r>
              <a:rPr lang="en-GB" dirty="0" err="1" smtClean="0"/>
              <a:t>capabil</a:t>
            </a:r>
            <a:r>
              <a:rPr lang="en-GB" dirty="0" smtClean="0"/>
              <a:t> </a:t>
            </a:r>
            <a:r>
              <a:rPr lang="en-GB" dirty="0" err="1" smtClean="0"/>
              <a:t>să</a:t>
            </a:r>
            <a:r>
              <a:rPr lang="en-GB" dirty="0" smtClean="0"/>
              <a:t> compare </a:t>
            </a:r>
            <a:r>
              <a:rPr lang="en-GB" dirty="0" err="1" smtClean="0"/>
              <a:t>starea</a:t>
            </a:r>
            <a:r>
              <a:rPr lang="en-GB" dirty="0" smtClean="0"/>
              <a:t> </a:t>
            </a:r>
            <a:r>
              <a:rPr lang="en-GB" dirty="0" err="1" smtClean="0"/>
              <a:t>actuală</a:t>
            </a:r>
            <a:r>
              <a:rPr lang="en-GB" dirty="0" smtClean="0"/>
              <a:t> a </a:t>
            </a:r>
            <a:r>
              <a:rPr lang="en-GB" dirty="0" err="1" smtClean="0"/>
              <a:t>cererii</a:t>
            </a:r>
            <a:r>
              <a:rPr lang="en-GB" dirty="0" smtClean="0"/>
              <a:t> cu </a:t>
            </a:r>
            <a:r>
              <a:rPr lang="en-GB" dirty="0" err="1" smtClean="0"/>
              <a:t>cea</a:t>
            </a:r>
            <a:r>
              <a:rPr lang="en-GB" dirty="0" smtClean="0"/>
              <a:t> </a:t>
            </a:r>
            <a:r>
              <a:rPr lang="en-GB" dirty="0" err="1" smtClean="0"/>
              <a:t>înregistrată</a:t>
            </a:r>
            <a:r>
              <a:rPr lang="en-GB" dirty="0" smtClean="0"/>
              <a:t> </a:t>
            </a:r>
            <a:r>
              <a:rPr lang="en-GB" dirty="0" err="1" smtClean="0"/>
              <a:t>și</a:t>
            </a:r>
            <a:r>
              <a:rPr lang="en-GB" dirty="0" smtClean="0"/>
              <a:t> </a:t>
            </a:r>
            <a:r>
              <a:rPr lang="en-GB" dirty="0" err="1" smtClean="0"/>
              <a:t>poate</a:t>
            </a:r>
            <a:r>
              <a:rPr lang="en-GB" dirty="0" smtClean="0"/>
              <a:t> </a:t>
            </a:r>
            <a:r>
              <a:rPr lang="en-GB" dirty="0" err="1" smtClean="0"/>
              <a:t>efectua</a:t>
            </a:r>
            <a:r>
              <a:rPr lang="en-GB" dirty="0" smtClean="0"/>
              <a:t> </a:t>
            </a:r>
            <a:r>
              <a:rPr lang="en-GB" dirty="0" err="1" smtClean="0"/>
              <a:t>repararea</a:t>
            </a:r>
            <a:r>
              <a:rPr lang="en-GB" dirty="0" smtClean="0"/>
              <a:t> </a:t>
            </a:r>
            <a:r>
              <a:rPr lang="en-GB" dirty="0" err="1" smtClean="0"/>
              <a:t>scripturilor</a:t>
            </a:r>
            <a:r>
              <a:rPr lang="en-GB" dirty="0" smtClean="0"/>
              <a:t> de </a:t>
            </a:r>
            <a:r>
              <a:rPr lang="en-GB" dirty="0" err="1" smtClean="0"/>
              <a:t>testare</a:t>
            </a:r>
            <a:r>
              <a:rPr lang="en-GB" dirty="0" smtClean="0"/>
              <a:t> (</a:t>
            </a:r>
            <a:r>
              <a:rPr lang="en-GB" dirty="0" err="1" smtClean="0"/>
              <a:t>Stocco</a:t>
            </a:r>
            <a:r>
              <a:rPr lang="en-GB" dirty="0" smtClean="0"/>
              <a:t> </a:t>
            </a:r>
            <a:r>
              <a:rPr lang="en-GB" dirty="0" err="1" smtClean="0"/>
              <a:t>și</a:t>
            </a:r>
            <a:r>
              <a:rPr lang="en-GB" dirty="0" smtClean="0"/>
              <a:t> </a:t>
            </a:r>
            <a:r>
              <a:rPr lang="en-GB" dirty="0" err="1" smtClean="0"/>
              <a:t>colab</a:t>
            </a:r>
            <a:r>
              <a:rPr lang="en-GB" dirty="0" smtClean="0"/>
              <a:t>., 2018). </a:t>
            </a:r>
            <a:r>
              <a:rPr lang="en-GB" dirty="0" err="1" smtClean="0"/>
              <a:t>Instrumentul</a:t>
            </a:r>
            <a:r>
              <a:rPr lang="en-GB" dirty="0" smtClean="0"/>
              <a:t> </a:t>
            </a:r>
            <a:r>
              <a:rPr lang="en-GB" dirty="0" err="1" smtClean="0"/>
              <a:t>acceptă</a:t>
            </a:r>
            <a:r>
              <a:rPr lang="en-GB" dirty="0" smtClean="0"/>
              <a:t> </a:t>
            </a:r>
            <a:r>
              <a:rPr lang="en-GB" dirty="0" err="1" smtClean="0"/>
              <a:t>în</a:t>
            </a:r>
            <a:r>
              <a:rPr lang="en-GB" dirty="0" smtClean="0"/>
              <a:t> </a:t>
            </a:r>
            <a:r>
              <a:rPr lang="en-GB" dirty="0" err="1" smtClean="0"/>
              <a:t>prezent</a:t>
            </a:r>
            <a:r>
              <a:rPr lang="en-GB" dirty="0" smtClean="0"/>
              <a:t> </a:t>
            </a:r>
            <a:r>
              <a:rPr lang="en-GB" dirty="0" err="1" smtClean="0"/>
              <a:t>repararea</a:t>
            </a:r>
            <a:r>
              <a:rPr lang="en-GB" dirty="0" smtClean="0"/>
              <a:t> </a:t>
            </a:r>
            <a:r>
              <a:rPr lang="en-GB" dirty="0" err="1" smtClean="0"/>
              <a:t>scripturi</a:t>
            </a:r>
            <a:r>
              <a:rPr lang="en-GB" dirty="0" smtClean="0"/>
              <a:t> </a:t>
            </a:r>
            <a:r>
              <a:rPr lang="en-GB" dirty="0" err="1" smtClean="0"/>
              <a:t>scrise</a:t>
            </a:r>
            <a:r>
              <a:rPr lang="en-GB" dirty="0" smtClean="0"/>
              <a:t> </a:t>
            </a:r>
            <a:r>
              <a:rPr lang="en-GB" dirty="0" err="1" smtClean="0"/>
              <a:t>în</a:t>
            </a:r>
            <a:r>
              <a:rPr lang="en-GB" dirty="0" smtClean="0"/>
              <a:t> Java, </a:t>
            </a:r>
            <a:r>
              <a:rPr lang="en-GB" dirty="0" err="1" smtClean="0"/>
              <a:t>în</a:t>
            </a:r>
            <a:r>
              <a:rPr lang="en-GB" dirty="0" smtClean="0"/>
              <a:t> special </a:t>
            </a:r>
            <a:r>
              <a:rPr lang="en-GB" dirty="0" err="1" smtClean="0"/>
              <a:t>scripturi</a:t>
            </a:r>
            <a:r>
              <a:rPr lang="en-GB" dirty="0" smtClean="0"/>
              <a:t> Selenium (</a:t>
            </a:r>
            <a:r>
              <a:rPr lang="en-GB" dirty="0" err="1" smtClean="0"/>
              <a:t>Stocco</a:t>
            </a:r>
            <a:r>
              <a:rPr lang="en-GB" dirty="0" smtClean="0"/>
              <a:t>, 2018).</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Sikuli</a:t>
            </a:r>
            <a:r>
              <a:rPr lang="en-US" dirty="0" smtClean="0"/>
              <a:t> Test</a:t>
            </a:r>
            <a:endParaRPr lang="en-US" dirty="0"/>
          </a:p>
        </p:txBody>
      </p:sp>
      <p:sp>
        <p:nvSpPr>
          <p:cNvPr id="3" name="Content Placeholder 2"/>
          <p:cNvSpPr>
            <a:spLocks noGrp="1"/>
          </p:cNvSpPr>
          <p:nvPr>
            <p:ph sz="quarter" idx="1"/>
          </p:nvPr>
        </p:nvSpPr>
        <p:spPr/>
        <p:txBody>
          <a:bodyPr/>
          <a:lstStyle/>
          <a:p>
            <a:r>
              <a:rPr lang="en-GB" dirty="0" err="1" smtClean="0"/>
              <a:t>Folosește</a:t>
            </a:r>
            <a:r>
              <a:rPr lang="en-GB" dirty="0" smtClean="0"/>
              <a:t> </a:t>
            </a:r>
            <a:r>
              <a:rPr lang="en-GB" dirty="0" err="1" smtClean="0"/>
              <a:t>tehnicile</a:t>
            </a:r>
            <a:r>
              <a:rPr lang="en-GB" dirty="0" smtClean="0"/>
              <a:t> de computer vision </a:t>
            </a:r>
            <a:r>
              <a:rPr lang="en-GB" dirty="0" err="1" smtClean="0"/>
              <a:t>pentru</a:t>
            </a:r>
            <a:r>
              <a:rPr lang="en-GB" dirty="0" smtClean="0"/>
              <a:t> </a:t>
            </a:r>
            <a:r>
              <a:rPr lang="en-GB" dirty="0" err="1" smtClean="0"/>
              <a:t>scopul</a:t>
            </a:r>
            <a:r>
              <a:rPr lang="en-GB" dirty="0" smtClean="0"/>
              <a:t> GUI test breakage repair. </a:t>
            </a:r>
            <a:r>
              <a:rPr lang="en-GB" dirty="0" err="1" smtClean="0"/>
              <a:t>Înregistrează</a:t>
            </a:r>
            <a:r>
              <a:rPr lang="en-GB" dirty="0" smtClean="0"/>
              <a:t> un test care  </a:t>
            </a:r>
            <a:r>
              <a:rPr lang="en-GB" dirty="0" err="1" smtClean="0"/>
              <a:t>rulează</a:t>
            </a:r>
            <a:r>
              <a:rPr lang="en-GB" dirty="0" smtClean="0"/>
              <a:t> cu </a:t>
            </a:r>
            <a:r>
              <a:rPr lang="en-GB" dirty="0" err="1" smtClean="0"/>
              <a:t>succes</a:t>
            </a:r>
            <a:r>
              <a:rPr lang="en-GB" dirty="0" smtClean="0"/>
              <a:t> </a:t>
            </a:r>
            <a:r>
              <a:rPr lang="en-GB" dirty="0" err="1" smtClean="0"/>
              <a:t>în</a:t>
            </a:r>
            <a:r>
              <a:rPr lang="en-GB" dirty="0" smtClean="0"/>
              <a:t> GUI-</a:t>
            </a:r>
            <a:r>
              <a:rPr lang="en-GB" dirty="0" err="1" smtClean="0"/>
              <a:t>ul</a:t>
            </a:r>
            <a:r>
              <a:rPr lang="en-GB" dirty="0" smtClean="0"/>
              <a:t> web. O </a:t>
            </a:r>
            <a:r>
              <a:rPr lang="en-GB" dirty="0" err="1" smtClean="0"/>
              <a:t>singura</a:t>
            </a:r>
            <a:r>
              <a:rPr lang="en-GB" dirty="0" smtClean="0"/>
              <a:t> data </a:t>
            </a:r>
            <a:r>
              <a:rPr lang="en-GB" dirty="0" err="1" smtClean="0"/>
              <a:t>testul</a:t>
            </a:r>
            <a:r>
              <a:rPr lang="en-GB" dirty="0" smtClean="0"/>
              <a:t> </a:t>
            </a:r>
            <a:r>
              <a:rPr lang="en-GB" dirty="0" err="1" smtClean="0"/>
              <a:t>începe</a:t>
            </a:r>
            <a:r>
              <a:rPr lang="en-GB" dirty="0" smtClean="0"/>
              <a:t> </a:t>
            </a:r>
            <a:r>
              <a:rPr lang="en-GB" dirty="0" err="1" smtClean="0"/>
              <a:t>să</a:t>
            </a:r>
            <a:r>
              <a:rPr lang="en-GB" dirty="0" smtClean="0"/>
              <a:t> </a:t>
            </a:r>
            <a:r>
              <a:rPr lang="en-GB" dirty="0" err="1" smtClean="0"/>
              <a:t>eșueze</a:t>
            </a:r>
            <a:r>
              <a:rPr lang="en-GB" dirty="0" smtClean="0"/>
              <a:t> </a:t>
            </a:r>
            <a:r>
              <a:rPr lang="en-GB" dirty="0" err="1" smtClean="0"/>
              <a:t>pe</a:t>
            </a:r>
            <a:r>
              <a:rPr lang="en-GB" dirty="0" smtClean="0"/>
              <a:t> o </a:t>
            </a:r>
            <a:r>
              <a:rPr lang="en-GB" dirty="0" err="1" smtClean="0"/>
              <a:t>versiune</a:t>
            </a:r>
            <a:r>
              <a:rPr lang="en-GB" dirty="0" smtClean="0"/>
              <a:t> </a:t>
            </a:r>
            <a:r>
              <a:rPr lang="en-GB" dirty="0" err="1" smtClean="0"/>
              <a:t>ulterioară</a:t>
            </a:r>
            <a:r>
              <a:rPr lang="en-GB" dirty="0" smtClean="0"/>
              <a:t> a </a:t>
            </a:r>
            <a:r>
              <a:rPr lang="en-GB" dirty="0" err="1" smtClean="0"/>
              <a:t>aplicație</a:t>
            </a:r>
            <a:r>
              <a:rPr lang="en-GB" dirty="0" smtClean="0"/>
              <a:t>, Vista </a:t>
            </a:r>
            <a:r>
              <a:rPr lang="en-GB" dirty="0" err="1" smtClean="0"/>
              <a:t>este</a:t>
            </a:r>
            <a:r>
              <a:rPr lang="en-GB" dirty="0" smtClean="0"/>
              <a:t> </a:t>
            </a:r>
            <a:r>
              <a:rPr lang="en-GB" dirty="0" err="1" smtClean="0"/>
              <a:t>capabil</a:t>
            </a:r>
            <a:r>
              <a:rPr lang="en-GB" dirty="0" smtClean="0"/>
              <a:t> </a:t>
            </a:r>
            <a:r>
              <a:rPr lang="en-GB" dirty="0" err="1" smtClean="0"/>
              <a:t>să</a:t>
            </a:r>
            <a:r>
              <a:rPr lang="en-GB" dirty="0" smtClean="0"/>
              <a:t> compare </a:t>
            </a:r>
            <a:r>
              <a:rPr lang="en-GB" dirty="0" err="1" smtClean="0"/>
              <a:t>starea</a:t>
            </a:r>
            <a:r>
              <a:rPr lang="en-GB" dirty="0" smtClean="0"/>
              <a:t> </a:t>
            </a:r>
            <a:r>
              <a:rPr lang="en-GB" dirty="0" err="1" smtClean="0"/>
              <a:t>actuală</a:t>
            </a:r>
            <a:r>
              <a:rPr lang="en-GB" dirty="0" smtClean="0"/>
              <a:t> a </a:t>
            </a:r>
            <a:r>
              <a:rPr lang="en-GB" dirty="0" err="1" smtClean="0"/>
              <a:t>cererii</a:t>
            </a:r>
            <a:r>
              <a:rPr lang="en-GB" dirty="0" smtClean="0"/>
              <a:t> cu </a:t>
            </a:r>
            <a:r>
              <a:rPr lang="en-GB" dirty="0" err="1" smtClean="0"/>
              <a:t>cea</a:t>
            </a:r>
            <a:r>
              <a:rPr lang="en-GB" dirty="0" smtClean="0"/>
              <a:t> </a:t>
            </a:r>
            <a:r>
              <a:rPr lang="en-GB" dirty="0" err="1" smtClean="0"/>
              <a:t>înregistrată</a:t>
            </a:r>
            <a:r>
              <a:rPr lang="en-GB" dirty="0" smtClean="0"/>
              <a:t> </a:t>
            </a:r>
            <a:r>
              <a:rPr lang="en-GB" dirty="0" err="1" smtClean="0"/>
              <a:t>și</a:t>
            </a:r>
            <a:r>
              <a:rPr lang="en-GB" dirty="0" smtClean="0"/>
              <a:t> </a:t>
            </a:r>
            <a:r>
              <a:rPr lang="en-GB" dirty="0" err="1" smtClean="0"/>
              <a:t>poate</a:t>
            </a:r>
            <a:r>
              <a:rPr lang="en-GB" dirty="0" smtClean="0"/>
              <a:t> </a:t>
            </a:r>
            <a:r>
              <a:rPr lang="en-GB" dirty="0" err="1" smtClean="0"/>
              <a:t>efectua</a:t>
            </a:r>
            <a:r>
              <a:rPr lang="en-GB" dirty="0" smtClean="0"/>
              <a:t> </a:t>
            </a:r>
            <a:r>
              <a:rPr lang="en-GB" dirty="0" err="1" smtClean="0"/>
              <a:t>repararea</a:t>
            </a:r>
            <a:r>
              <a:rPr lang="en-GB" dirty="0" smtClean="0"/>
              <a:t> </a:t>
            </a:r>
            <a:r>
              <a:rPr lang="en-GB" dirty="0" err="1" smtClean="0"/>
              <a:t>scripturilor</a:t>
            </a:r>
            <a:r>
              <a:rPr lang="en-GB" dirty="0" smtClean="0"/>
              <a:t> de </a:t>
            </a:r>
            <a:r>
              <a:rPr lang="en-GB" dirty="0" err="1" smtClean="0"/>
              <a:t>testare</a:t>
            </a:r>
            <a:r>
              <a:rPr lang="en-GB" dirty="0" smtClean="0"/>
              <a:t> (</a:t>
            </a:r>
            <a:r>
              <a:rPr lang="en-GB" dirty="0" err="1" smtClean="0"/>
              <a:t>Stocco</a:t>
            </a:r>
            <a:r>
              <a:rPr lang="en-GB" dirty="0" smtClean="0"/>
              <a:t> </a:t>
            </a:r>
            <a:r>
              <a:rPr lang="en-GB" dirty="0" err="1" smtClean="0"/>
              <a:t>și</a:t>
            </a:r>
            <a:r>
              <a:rPr lang="en-GB" dirty="0" smtClean="0"/>
              <a:t> </a:t>
            </a:r>
            <a:r>
              <a:rPr lang="en-GB" dirty="0" err="1" smtClean="0"/>
              <a:t>colab</a:t>
            </a:r>
            <a:r>
              <a:rPr lang="en-GB" dirty="0" smtClean="0"/>
              <a:t>., 2018). </a:t>
            </a:r>
            <a:r>
              <a:rPr lang="en-GB" dirty="0" err="1" smtClean="0"/>
              <a:t>Instrumentul</a:t>
            </a:r>
            <a:r>
              <a:rPr lang="en-GB" dirty="0" smtClean="0"/>
              <a:t> </a:t>
            </a:r>
            <a:r>
              <a:rPr lang="en-GB" dirty="0" err="1" smtClean="0"/>
              <a:t>acceptă</a:t>
            </a:r>
            <a:r>
              <a:rPr lang="en-GB" dirty="0" smtClean="0"/>
              <a:t> </a:t>
            </a:r>
            <a:r>
              <a:rPr lang="en-GB" dirty="0" err="1" smtClean="0"/>
              <a:t>în</a:t>
            </a:r>
            <a:r>
              <a:rPr lang="en-GB" dirty="0" smtClean="0"/>
              <a:t> </a:t>
            </a:r>
            <a:r>
              <a:rPr lang="en-GB" dirty="0" err="1" smtClean="0"/>
              <a:t>prezent</a:t>
            </a:r>
            <a:r>
              <a:rPr lang="en-GB" dirty="0" smtClean="0"/>
              <a:t> </a:t>
            </a:r>
            <a:r>
              <a:rPr lang="en-GB" dirty="0" err="1" smtClean="0"/>
              <a:t>repararea</a:t>
            </a:r>
            <a:r>
              <a:rPr lang="en-GB" dirty="0" smtClean="0"/>
              <a:t> </a:t>
            </a:r>
            <a:r>
              <a:rPr lang="en-GB" dirty="0" err="1" smtClean="0"/>
              <a:t>scripturi</a:t>
            </a:r>
            <a:r>
              <a:rPr lang="en-GB" dirty="0" smtClean="0"/>
              <a:t> </a:t>
            </a:r>
            <a:r>
              <a:rPr lang="en-GB" dirty="0" err="1" smtClean="0"/>
              <a:t>scrise</a:t>
            </a:r>
            <a:r>
              <a:rPr lang="en-GB" dirty="0" smtClean="0"/>
              <a:t> </a:t>
            </a:r>
            <a:r>
              <a:rPr lang="en-GB" dirty="0" err="1" smtClean="0"/>
              <a:t>în</a:t>
            </a:r>
            <a:r>
              <a:rPr lang="en-GB" dirty="0" smtClean="0"/>
              <a:t> Java, </a:t>
            </a:r>
            <a:r>
              <a:rPr lang="en-GB" dirty="0" err="1" smtClean="0"/>
              <a:t>în</a:t>
            </a:r>
            <a:r>
              <a:rPr lang="en-GB" dirty="0" smtClean="0"/>
              <a:t> special </a:t>
            </a:r>
            <a:r>
              <a:rPr lang="en-GB" dirty="0" err="1" smtClean="0"/>
              <a:t>scripturi</a:t>
            </a:r>
            <a:r>
              <a:rPr lang="en-GB" dirty="0" smtClean="0"/>
              <a:t> Selenium (</a:t>
            </a:r>
            <a:r>
              <a:rPr lang="en-GB" dirty="0" err="1" smtClean="0"/>
              <a:t>Stocco</a:t>
            </a:r>
            <a:r>
              <a:rPr lang="en-GB" dirty="0" smtClean="0"/>
              <a:t>, 2018).</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Testilizer</a:t>
            </a:r>
            <a:endParaRPr lang="en-US" dirty="0"/>
          </a:p>
        </p:txBody>
      </p:sp>
      <p:sp>
        <p:nvSpPr>
          <p:cNvPr id="3" name="Content Placeholder 2"/>
          <p:cNvSpPr>
            <a:spLocks noGrp="1"/>
          </p:cNvSpPr>
          <p:nvPr>
            <p:ph sz="quarter" idx="1"/>
          </p:nvPr>
        </p:nvSpPr>
        <p:spPr/>
        <p:txBody>
          <a:bodyPr/>
          <a:lstStyle/>
          <a:p>
            <a:r>
              <a:rPr lang="en-GB" dirty="0" smtClean="0"/>
              <a:t>Este </a:t>
            </a:r>
            <a:r>
              <a:rPr lang="en-GB" dirty="0" err="1" smtClean="0"/>
              <a:t>capabil</a:t>
            </a:r>
            <a:r>
              <a:rPr lang="en-GB" dirty="0" smtClean="0"/>
              <a:t> </a:t>
            </a:r>
            <a:r>
              <a:rPr lang="en-GB" dirty="0" err="1" smtClean="0"/>
              <a:t>să</a:t>
            </a:r>
            <a:r>
              <a:rPr lang="en-GB" dirty="0" smtClean="0"/>
              <a:t> </a:t>
            </a:r>
            <a:r>
              <a:rPr lang="en-GB" dirty="0" err="1" smtClean="0"/>
              <a:t>genereze</a:t>
            </a:r>
            <a:r>
              <a:rPr lang="en-GB" dirty="0" smtClean="0"/>
              <a:t> </a:t>
            </a:r>
            <a:r>
              <a:rPr lang="en-GB" dirty="0" err="1" smtClean="0"/>
              <a:t>cazuri</a:t>
            </a:r>
            <a:r>
              <a:rPr lang="en-GB" dirty="0" smtClean="0"/>
              <a:t> de </a:t>
            </a:r>
            <a:r>
              <a:rPr lang="en-GB" dirty="0" err="1" smtClean="0"/>
              <a:t>testare</a:t>
            </a:r>
            <a:r>
              <a:rPr lang="en-GB" dirty="0" smtClean="0"/>
              <a:t> din </a:t>
            </a:r>
            <a:r>
              <a:rPr lang="en-GB" dirty="0" err="1" smtClean="0"/>
              <a:t>scripturile</a:t>
            </a:r>
            <a:r>
              <a:rPr lang="en-GB" dirty="0" smtClean="0"/>
              <a:t> de </a:t>
            </a:r>
            <a:r>
              <a:rPr lang="en-GB" dirty="0" err="1" smtClean="0"/>
              <a:t>testare</a:t>
            </a:r>
            <a:r>
              <a:rPr lang="en-GB" dirty="0" smtClean="0"/>
              <a:t> Selenium </a:t>
            </a:r>
            <a:r>
              <a:rPr lang="en-GB" dirty="0" err="1" smtClean="0"/>
              <a:t>existente</a:t>
            </a:r>
            <a:r>
              <a:rPr lang="en-GB" dirty="0" smtClean="0"/>
              <a:t> </a:t>
            </a:r>
            <a:r>
              <a:rPr lang="en-GB" dirty="0" err="1" smtClean="0"/>
              <a:t>pentru</a:t>
            </a:r>
            <a:r>
              <a:rPr lang="en-GB" dirty="0" smtClean="0"/>
              <a:t> </a:t>
            </a:r>
            <a:r>
              <a:rPr lang="en-GB" dirty="0" err="1" smtClean="0"/>
              <a:t>aplicații</a:t>
            </a:r>
            <a:r>
              <a:rPr lang="en-GB" dirty="0" smtClean="0"/>
              <a:t> web </a:t>
            </a:r>
            <a:r>
              <a:rPr lang="en-GB" dirty="0" err="1" smtClean="0"/>
              <a:t>folosind</a:t>
            </a:r>
            <a:r>
              <a:rPr lang="en-GB" dirty="0" smtClean="0"/>
              <a:t> SVM (</a:t>
            </a:r>
            <a:r>
              <a:rPr lang="en-GB" dirty="0" err="1" smtClean="0"/>
              <a:t>Vapnik</a:t>
            </a:r>
            <a:r>
              <a:rPr lang="en-GB" dirty="0" smtClean="0"/>
              <a:t>, 2013). </a:t>
            </a:r>
            <a:r>
              <a:rPr lang="en-GB" dirty="0" err="1" smtClean="0"/>
              <a:t>Testele</a:t>
            </a:r>
            <a:r>
              <a:rPr lang="en-GB" dirty="0" smtClean="0"/>
              <a:t> cu </a:t>
            </a:r>
            <a:r>
              <a:rPr lang="en-GB" dirty="0" err="1" smtClean="0"/>
              <a:t>seleniu</a:t>
            </a:r>
            <a:r>
              <a:rPr lang="en-GB" dirty="0" smtClean="0"/>
              <a:t> </a:t>
            </a:r>
            <a:r>
              <a:rPr lang="en-GB" dirty="0" err="1" smtClean="0"/>
              <a:t>sunt</a:t>
            </a:r>
            <a:r>
              <a:rPr lang="en-GB" dirty="0" smtClean="0"/>
              <a:t> </a:t>
            </a:r>
            <a:r>
              <a:rPr lang="en-GB" dirty="0" err="1" smtClean="0"/>
              <a:t>punctul</a:t>
            </a:r>
            <a:r>
              <a:rPr lang="en-GB" dirty="0" smtClean="0"/>
              <a:t> de </a:t>
            </a:r>
            <a:r>
              <a:rPr lang="en-GB" dirty="0" err="1" smtClean="0"/>
              <a:t>plecare</a:t>
            </a:r>
            <a:r>
              <a:rPr lang="en-GB" dirty="0" smtClean="0"/>
              <a:t> </a:t>
            </a:r>
            <a:r>
              <a:rPr lang="en-GB" dirty="0" err="1" smtClean="0"/>
              <a:t>pentru</a:t>
            </a:r>
            <a:r>
              <a:rPr lang="en-GB" dirty="0" smtClean="0"/>
              <a:t> instrument, care </a:t>
            </a:r>
            <a:r>
              <a:rPr lang="en-GB" dirty="0" err="1" smtClean="0"/>
              <a:t>este</a:t>
            </a:r>
            <a:r>
              <a:rPr lang="en-GB" dirty="0" smtClean="0"/>
              <a:t> </a:t>
            </a:r>
            <a:r>
              <a:rPr lang="en-GB" dirty="0" err="1" smtClean="0"/>
              <a:t>capabil</a:t>
            </a:r>
            <a:r>
              <a:rPr lang="en-GB" dirty="0" smtClean="0"/>
              <a:t> </a:t>
            </a:r>
            <a:r>
              <a:rPr lang="en-GB" dirty="0" err="1" smtClean="0"/>
              <a:t>să</a:t>
            </a:r>
            <a:r>
              <a:rPr lang="en-GB" dirty="0" smtClean="0"/>
              <a:t> </a:t>
            </a:r>
            <a:r>
              <a:rPr lang="en-GB" dirty="0" err="1" smtClean="0"/>
              <a:t>generați</a:t>
            </a:r>
            <a:r>
              <a:rPr lang="en-GB" dirty="0" smtClean="0"/>
              <a:t> </a:t>
            </a:r>
            <a:r>
              <a:rPr lang="en-GB" dirty="0" err="1" smtClean="0"/>
              <a:t>noi</a:t>
            </a:r>
            <a:r>
              <a:rPr lang="en-GB" dirty="0" smtClean="0"/>
              <a:t> </a:t>
            </a:r>
            <a:r>
              <a:rPr lang="en-GB" dirty="0" err="1" smtClean="0"/>
              <a:t>cazuri</a:t>
            </a:r>
            <a:r>
              <a:rPr lang="en-GB" dirty="0" smtClean="0"/>
              <a:t> de </a:t>
            </a:r>
            <a:r>
              <a:rPr lang="en-GB" dirty="0" err="1" smtClean="0"/>
              <a:t>testare</a:t>
            </a:r>
            <a:r>
              <a:rPr lang="en-GB" dirty="0" smtClean="0"/>
              <a:t> </a:t>
            </a:r>
            <a:r>
              <a:rPr lang="en-GB" dirty="0" err="1" smtClean="0"/>
              <a:t>pentru</a:t>
            </a:r>
            <a:r>
              <a:rPr lang="en-GB" dirty="0" smtClean="0"/>
              <a:t> </a:t>
            </a:r>
            <a:r>
              <a:rPr lang="en-GB" dirty="0" err="1" smtClean="0"/>
              <a:t>cele</a:t>
            </a:r>
            <a:r>
              <a:rPr lang="en-GB" dirty="0" smtClean="0"/>
              <a:t> care nu au </a:t>
            </a:r>
            <a:r>
              <a:rPr lang="en-GB" dirty="0" err="1" smtClean="0"/>
              <a:t>fost</a:t>
            </a:r>
            <a:r>
              <a:rPr lang="en-GB" dirty="0" smtClean="0"/>
              <a:t> </a:t>
            </a:r>
            <a:r>
              <a:rPr lang="en-GB" dirty="0" err="1" smtClean="0"/>
              <a:t>atinse</a:t>
            </a:r>
            <a:r>
              <a:rPr lang="en-GB" dirty="0" smtClean="0"/>
              <a:t> anterior </a:t>
            </a:r>
            <a:r>
              <a:rPr lang="en-GB" dirty="0" err="1" smtClean="0"/>
              <a:t>stările</a:t>
            </a:r>
            <a:r>
              <a:rPr lang="en-GB" dirty="0" smtClean="0"/>
              <a:t> </a:t>
            </a:r>
            <a:r>
              <a:rPr lang="en-GB" dirty="0" err="1" smtClean="0"/>
              <a:t>cererii</a:t>
            </a:r>
            <a:r>
              <a:rPr lang="en-GB" dirty="0" smtClean="0"/>
              <a:t> (</a:t>
            </a:r>
            <a:r>
              <a:rPr lang="en-GB" dirty="0" err="1" smtClean="0"/>
              <a:t>Fard</a:t>
            </a:r>
            <a:r>
              <a:rPr lang="en-GB" dirty="0" smtClean="0"/>
              <a:t> et al., 2014). </a:t>
            </a:r>
            <a:r>
              <a:rPr lang="en-GB" dirty="0" err="1" smtClean="0"/>
              <a:t>Crawjax</a:t>
            </a:r>
            <a:r>
              <a:rPr lang="en-GB" dirty="0" smtClean="0"/>
              <a:t> </a:t>
            </a:r>
            <a:r>
              <a:rPr lang="en-GB" dirty="0" err="1" smtClean="0"/>
              <a:t>este</a:t>
            </a:r>
            <a:r>
              <a:rPr lang="en-GB" dirty="0" smtClean="0"/>
              <a:t> </a:t>
            </a:r>
            <a:r>
              <a:rPr lang="en-GB" dirty="0" err="1" smtClean="0"/>
              <a:t>necesar</a:t>
            </a:r>
            <a:r>
              <a:rPr lang="en-GB" dirty="0" smtClean="0"/>
              <a:t> ca o </a:t>
            </a:r>
            <a:r>
              <a:rPr lang="en-GB" dirty="0" err="1" smtClean="0"/>
              <a:t>condiție</a:t>
            </a:r>
            <a:r>
              <a:rPr lang="en-GB" dirty="0" smtClean="0"/>
              <a:t> </a:t>
            </a:r>
            <a:r>
              <a:rPr lang="en-GB" dirty="0" err="1" smtClean="0"/>
              <a:t>prealabilă</a:t>
            </a:r>
            <a:r>
              <a:rPr lang="en-GB" dirty="0" smtClean="0"/>
              <a:t> </a:t>
            </a:r>
            <a:r>
              <a:rPr lang="en-GB" dirty="0" err="1" smtClean="0"/>
              <a:t>instalată</a:t>
            </a:r>
            <a:r>
              <a:rPr lang="en-GB" dirty="0" smtClean="0"/>
              <a:t> </a:t>
            </a:r>
            <a:r>
              <a:rPr lang="en-GB" dirty="0" err="1" smtClean="0"/>
              <a:t>pe</a:t>
            </a:r>
            <a:r>
              <a:rPr lang="en-GB" dirty="0" smtClean="0"/>
              <a:t> </a:t>
            </a:r>
            <a:r>
              <a:rPr lang="en-GB" dirty="0" err="1" smtClean="0"/>
              <a:t>mașină</a:t>
            </a:r>
            <a:r>
              <a:rPr lang="en-GB" dirty="0" smtClean="0"/>
              <a:t>, </a:t>
            </a:r>
            <a:r>
              <a:rPr lang="en-GB" dirty="0" err="1" smtClean="0"/>
              <a:t>unde</a:t>
            </a:r>
            <a:r>
              <a:rPr lang="en-GB" dirty="0" smtClean="0"/>
              <a:t> </a:t>
            </a:r>
            <a:r>
              <a:rPr lang="en-GB" dirty="0" err="1" smtClean="0"/>
              <a:t>ar</a:t>
            </a:r>
            <a:r>
              <a:rPr lang="en-GB" dirty="0" smtClean="0"/>
              <a:t> </a:t>
            </a:r>
            <a:r>
              <a:rPr lang="en-GB" dirty="0" err="1" smtClean="0"/>
              <a:t>trebui</a:t>
            </a:r>
            <a:r>
              <a:rPr lang="en-GB" dirty="0" smtClean="0"/>
              <a:t> </a:t>
            </a:r>
            <a:r>
              <a:rPr lang="en-GB" dirty="0" err="1" smtClean="0"/>
              <a:t>să</a:t>
            </a:r>
            <a:r>
              <a:rPr lang="en-GB" dirty="0" smtClean="0"/>
              <a:t> </a:t>
            </a:r>
            <a:r>
              <a:rPr lang="en-GB" dirty="0" err="1" smtClean="0"/>
              <a:t>ruleze</a:t>
            </a:r>
            <a:r>
              <a:rPr lang="en-GB" dirty="0" smtClean="0"/>
              <a:t> </a:t>
            </a:r>
            <a:r>
              <a:rPr lang="en-GB" dirty="0" err="1" smtClean="0"/>
              <a:t>testele</a:t>
            </a:r>
            <a:r>
              <a:rPr lang="en-GB" dirty="0" smtClean="0"/>
              <a:t> (</a:t>
            </a:r>
            <a:r>
              <a:rPr lang="en-GB" dirty="0" err="1" smtClean="0"/>
              <a:t>Fard</a:t>
            </a:r>
            <a:r>
              <a:rPr lang="en-GB" dirty="0" smtClean="0"/>
              <a:t> &amp; </a:t>
            </a:r>
            <a:r>
              <a:rPr lang="en-GB" dirty="0" err="1" smtClean="0"/>
              <a:t>Mesbah</a:t>
            </a:r>
            <a:r>
              <a:rPr lang="en-GB" dirty="0" smtClean="0"/>
              <a:t>, 2014). </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SwiftHand</a:t>
            </a:r>
            <a:endParaRPr lang="en-US" dirty="0"/>
          </a:p>
        </p:txBody>
      </p:sp>
      <p:sp>
        <p:nvSpPr>
          <p:cNvPr id="3" name="Content Placeholder 2"/>
          <p:cNvSpPr>
            <a:spLocks noGrp="1"/>
          </p:cNvSpPr>
          <p:nvPr>
            <p:ph sz="quarter" idx="1"/>
          </p:nvPr>
        </p:nvSpPr>
        <p:spPr/>
        <p:txBody>
          <a:bodyPr/>
          <a:lstStyle/>
          <a:p>
            <a:r>
              <a:rPr lang="en-US" dirty="0" err="1" smtClean="0"/>
              <a:t>Acesta</a:t>
            </a:r>
            <a:r>
              <a:rPr lang="en-US" dirty="0" smtClean="0"/>
              <a:t> </a:t>
            </a:r>
            <a:r>
              <a:rPr lang="en-GB" dirty="0" err="1" smtClean="0"/>
              <a:t>acceptă</a:t>
            </a:r>
            <a:r>
              <a:rPr lang="en-GB" dirty="0" smtClean="0"/>
              <a:t> </a:t>
            </a:r>
            <a:r>
              <a:rPr lang="en-GB" dirty="0" err="1" smtClean="0"/>
              <a:t>automatizarea</a:t>
            </a:r>
            <a:r>
              <a:rPr lang="en-GB" dirty="0" smtClean="0"/>
              <a:t> </a:t>
            </a:r>
            <a:r>
              <a:rPr lang="en-GB" dirty="0" err="1" smtClean="0"/>
              <a:t>testului</a:t>
            </a:r>
            <a:r>
              <a:rPr lang="en-GB" dirty="0" smtClean="0"/>
              <a:t> GUI al </a:t>
            </a:r>
            <a:r>
              <a:rPr lang="en-GB" dirty="0" err="1" smtClean="0"/>
              <a:t>aplicațiilor</a:t>
            </a:r>
            <a:r>
              <a:rPr lang="en-GB" dirty="0" smtClean="0"/>
              <a:t> Android. </a:t>
            </a:r>
            <a:r>
              <a:rPr lang="en-GB" dirty="0" err="1" smtClean="0"/>
              <a:t>Utilizează</a:t>
            </a:r>
            <a:r>
              <a:rPr lang="en-GB" dirty="0" smtClean="0"/>
              <a:t> </a:t>
            </a:r>
            <a:r>
              <a:rPr lang="en-GB" dirty="0" err="1" smtClean="0"/>
              <a:t>algoritmul</a:t>
            </a:r>
            <a:r>
              <a:rPr lang="en-GB" dirty="0" smtClean="0"/>
              <a:t> L* (</a:t>
            </a:r>
            <a:r>
              <a:rPr lang="en-GB" dirty="0" err="1" smtClean="0"/>
              <a:t>Irfan</a:t>
            </a:r>
            <a:r>
              <a:rPr lang="en-GB" dirty="0" smtClean="0"/>
              <a:t>, </a:t>
            </a:r>
            <a:r>
              <a:rPr lang="en-GB" dirty="0" err="1" smtClean="0"/>
              <a:t>Oriat</a:t>
            </a:r>
            <a:r>
              <a:rPr lang="en-GB" dirty="0" smtClean="0"/>
              <a:t>, &amp; </a:t>
            </a:r>
            <a:r>
              <a:rPr lang="en-GB" dirty="0" err="1" smtClean="0"/>
              <a:t>Groz</a:t>
            </a:r>
            <a:r>
              <a:rPr lang="en-GB" dirty="0" smtClean="0"/>
              <a:t>, 2010) </a:t>
            </a:r>
            <a:r>
              <a:rPr lang="en-GB" dirty="0" err="1" smtClean="0"/>
              <a:t>pentru</a:t>
            </a:r>
            <a:r>
              <a:rPr lang="en-GB" dirty="0" smtClean="0"/>
              <a:t> </a:t>
            </a:r>
            <a:r>
              <a:rPr lang="en-GB" dirty="0" err="1" smtClean="0"/>
              <a:t>explorarea</a:t>
            </a:r>
            <a:r>
              <a:rPr lang="en-GB" dirty="0" smtClean="0"/>
              <a:t> </a:t>
            </a:r>
            <a:r>
              <a:rPr lang="en-GB" dirty="0" err="1" smtClean="0"/>
              <a:t>modelului</a:t>
            </a:r>
            <a:r>
              <a:rPr lang="en-GB" dirty="0" smtClean="0"/>
              <a:t> de </a:t>
            </a:r>
            <a:r>
              <a:rPr lang="en-GB" dirty="0" err="1" smtClean="0"/>
              <a:t>interfața</a:t>
            </a:r>
            <a:r>
              <a:rPr lang="en-GB" dirty="0" smtClean="0"/>
              <a:t> </a:t>
            </a:r>
            <a:r>
              <a:rPr lang="en-GB" dirty="0" err="1" smtClean="0"/>
              <a:t>grafică</a:t>
            </a:r>
            <a:r>
              <a:rPr lang="en-GB" dirty="0" smtClean="0"/>
              <a:t> a </a:t>
            </a:r>
            <a:r>
              <a:rPr lang="en-GB" dirty="0" err="1" smtClean="0"/>
              <a:t>aplicației</a:t>
            </a:r>
            <a:r>
              <a:rPr lang="en-GB" dirty="0" smtClean="0"/>
              <a:t> </a:t>
            </a:r>
            <a:r>
              <a:rPr lang="en-GB" dirty="0" err="1" smtClean="0"/>
              <a:t>în</a:t>
            </a:r>
            <a:r>
              <a:rPr lang="en-GB" dirty="0" smtClean="0"/>
              <a:t> curs de </a:t>
            </a:r>
            <a:r>
              <a:rPr lang="en-GB" dirty="0" err="1" smtClean="0"/>
              <a:t>testare</a:t>
            </a:r>
            <a:r>
              <a:rPr lang="en-GB" dirty="0" smtClean="0"/>
              <a:t>. Ulterior, </a:t>
            </a:r>
            <a:r>
              <a:rPr lang="en-GB" dirty="0" err="1" smtClean="0"/>
              <a:t>SwiftHand</a:t>
            </a:r>
            <a:r>
              <a:rPr lang="en-GB" dirty="0" smtClean="0"/>
              <a:t> </a:t>
            </a:r>
            <a:r>
              <a:rPr lang="en-GB" dirty="0" err="1" smtClean="0"/>
              <a:t>îl</a:t>
            </a:r>
            <a:r>
              <a:rPr lang="en-GB" dirty="0" smtClean="0"/>
              <a:t> </a:t>
            </a:r>
            <a:r>
              <a:rPr lang="en-GB" dirty="0" err="1" smtClean="0"/>
              <a:t>folosește</a:t>
            </a:r>
            <a:r>
              <a:rPr lang="en-GB" dirty="0" smtClean="0"/>
              <a:t> </a:t>
            </a:r>
            <a:r>
              <a:rPr lang="en-GB" dirty="0" err="1" smtClean="0"/>
              <a:t>pentru</a:t>
            </a:r>
            <a:r>
              <a:rPr lang="en-GB" dirty="0" smtClean="0"/>
              <a:t> a genera </a:t>
            </a:r>
            <a:r>
              <a:rPr lang="en-GB" dirty="0" err="1" smtClean="0"/>
              <a:t>intrările</a:t>
            </a:r>
            <a:r>
              <a:rPr lang="en-GB" dirty="0" smtClean="0"/>
              <a:t> </a:t>
            </a:r>
            <a:r>
              <a:rPr lang="en-GB" dirty="0" err="1" smtClean="0"/>
              <a:t>necesare</a:t>
            </a:r>
            <a:r>
              <a:rPr lang="en-GB" dirty="0" smtClean="0"/>
              <a:t> </a:t>
            </a:r>
            <a:r>
              <a:rPr lang="en-GB" dirty="0" err="1" smtClean="0"/>
              <a:t>în</a:t>
            </a:r>
            <a:r>
              <a:rPr lang="en-GB" dirty="0" smtClean="0"/>
              <a:t> </a:t>
            </a:r>
            <a:r>
              <a:rPr lang="en-GB" dirty="0" err="1" smtClean="0"/>
              <a:t>ordine</a:t>
            </a:r>
            <a:r>
              <a:rPr lang="en-GB" dirty="0" smtClean="0"/>
              <a:t> </a:t>
            </a:r>
            <a:r>
              <a:rPr lang="en-GB" dirty="0" err="1" smtClean="0"/>
              <a:t>pentru</a:t>
            </a:r>
            <a:r>
              <a:rPr lang="en-GB" dirty="0" smtClean="0"/>
              <a:t> a </a:t>
            </a:r>
            <a:r>
              <a:rPr lang="en-GB" dirty="0" err="1" smtClean="0"/>
              <a:t>examina</a:t>
            </a:r>
            <a:r>
              <a:rPr lang="en-GB" dirty="0" smtClean="0"/>
              <a:t> </a:t>
            </a:r>
            <a:r>
              <a:rPr lang="en-GB" dirty="0" err="1" smtClean="0"/>
              <a:t>stările</a:t>
            </a:r>
            <a:r>
              <a:rPr lang="en-GB" dirty="0" smtClean="0"/>
              <a:t> </a:t>
            </a:r>
            <a:r>
              <a:rPr lang="en-GB" dirty="0" err="1" smtClean="0"/>
              <a:t>nevizitate</a:t>
            </a:r>
            <a:r>
              <a:rPr lang="en-GB" dirty="0" smtClean="0"/>
              <a:t> anterior ale </a:t>
            </a:r>
            <a:r>
              <a:rPr lang="en-GB" dirty="0" err="1" smtClean="0"/>
              <a:t>aplicatiei</a:t>
            </a:r>
            <a:r>
              <a:rPr lang="en-GB" dirty="0" smtClean="0"/>
              <a:t> (</a:t>
            </a:r>
            <a:r>
              <a:rPr lang="en-GB" dirty="0" err="1" smtClean="0"/>
              <a:t>Choi</a:t>
            </a:r>
            <a:r>
              <a:rPr lang="en-GB" dirty="0" smtClean="0"/>
              <a:t> et al., 2013). </a:t>
            </a:r>
            <a:r>
              <a:rPr lang="en-GB" dirty="0" err="1" smtClean="0"/>
              <a:t>SwiftHand</a:t>
            </a:r>
            <a:r>
              <a:rPr lang="en-GB" dirty="0" smtClean="0"/>
              <a:t> </a:t>
            </a:r>
            <a:r>
              <a:rPr lang="en-GB" dirty="0" err="1" smtClean="0"/>
              <a:t>poate</a:t>
            </a:r>
            <a:r>
              <a:rPr lang="en-GB" dirty="0" smtClean="0"/>
              <a:t> </a:t>
            </a:r>
            <a:r>
              <a:rPr lang="en-GB" dirty="0" err="1" smtClean="0"/>
              <a:t>fi</a:t>
            </a:r>
            <a:r>
              <a:rPr lang="en-GB" dirty="0" smtClean="0"/>
              <a:t> </a:t>
            </a:r>
            <a:r>
              <a:rPr lang="en-GB" dirty="0" err="1" smtClean="0"/>
              <a:t>rulat</a:t>
            </a:r>
            <a:r>
              <a:rPr lang="en-GB" dirty="0" smtClean="0"/>
              <a:t> </a:t>
            </a:r>
            <a:r>
              <a:rPr lang="en-GB" dirty="0" err="1" smtClean="0"/>
              <a:t>pe</a:t>
            </a:r>
            <a:r>
              <a:rPr lang="en-GB" dirty="0" smtClean="0"/>
              <a:t> Linux OS </a:t>
            </a:r>
            <a:r>
              <a:rPr lang="en-GB" dirty="0" err="1" smtClean="0"/>
              <a:t>sau</a:t>
            </a:r>
            <a:r>
              <a:rPr lang="en-GB" dirty="0" smtClean="0"/>
              <a:t> OSX (</a:t>
            </a:r>
            <a:r>
              <a:rPr lang="en-GB" dirty="0" err="1" smtClean="0"/>
              <a:t>Choi</a:t>
            </a:r>
            <a:r>
              <a:rPr lang="en-GB" dirty="0" smtClean="0"/>
              <a:t>, 2015). Repository-</a:t>
            </a:r>
            <a:r>
              <a:rPr lang="en-GB" dirty="0" err="1" smtClean="0"/>
              <a:t>ul</a:t>
            </a:r>
            <a:r>
              <a:rPr lang="en-GB" dirty="0" smtClean="0"/>
              <a:t> de </a:t>
            </a:r>
            <a:r>
              <a:rPr lang="en-GB" dirty="0" err="1" smtClean="0"/>
              <a:t>Github</a:t>
            </a:r>
            <a:r>
              <a:rPr lang="en-GB" dirty="0" smtClean="0"/>
              <a:t>(</a:t>
            </a:r>
            <a:r>
              <a:rPr lang="en-GB" dirty="0" err="1" smtClean="0"/>
              <a:t>Choi</a:t>
            </a:r>
            <a:r>
              <a:rPr lang="en-GB" dirty="0" smtClean="0"/>
              <a:t>, 2015) </a:t>
            </a:r>
            <a:r>
              <a:rPr lang="en-GB" dirty="0" err="1" smtClean="0"/>
              <a:t>ofera</a:t>
            </a:r>
            <a:r>
              <a:rPr lang="en-GB" dirty="0" smtClean="0"/>
              <a:t> </a:t>
            </a:r>
            <a:r>
              <a:rPr lang="en-GB" dirty="0" err="1" smtClean="0"/>
              <a:t>informatii</a:t>
            </a:r>
            <a:r>
              <a:rPr lang="en-GB" dirty="0" smtClean="0"/>
              <a:t> </a:t>
            </a:r>
            <a:r>
              <a:rPr lang="en-GB" dirty="0" err="1" smtClean="0"/>
              <a:t>despre</a:t>
            </a:r>
            <a:r>
              <a:rPr lang="en-GB" dirty="0" smtClean="0"/>
              <a:t> </a:t>
            </a:r>
            <a:r>
              <a:rPr lang="en-GB" dirty="0" err="1" smtClean="0"/>
              <a:t>instalare</a:t>
            </a:r>
            <a:r>
              <a:rPr lang="en-GB" dirty="0" smtClean="0"/>
              <a:t> </a:t>
            </a:r>
            <a:r>
              <a:rPr lang="en-GB" dirty="0" err="1" smtClean="0"/>
              <a:t>si</a:t>
            </a:r>
            <a:r>
              <a:rPr lang="en-GB" dirty="0" smtClean="0"/>
              <a:t> </a:t>
            </a:r>
            <a:r>
              <a:rPr lang="en-GB" dirty="0" err="1" smtClean="0"/>
              <a:t>utilizare</a:t>
            </a:r>
            <a:r>
              <a:rPr lang="en-GB" dirty="0" smtClean="0"/>
              <a:t>.</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Concluzii</a:t>
            </a:r>
            <a:endParaRPr lang="en-US" dirty="0"/>
          </a:p>
        </p:txBody>
      </p:sp>
      <p:sp>
        <p:nvSpPr>
          <p:cNvPr id="3" name="Content Placeholder 2"/>
          <p:cNvSpPr>
            <a:spLocks noGrp="1"/>
          </p:cNvSpPr>
          <p:nvPr>
            <p:ph sz="quarter" idx="1"/>
          </p:nvPr>
        </p:nvSpPr>
        <p:spPr/>
        <p:txBody>
          <a:bodyPr/>
          <a:lstStyle/>
          <a:p>
            <a:r>
              <a:rPr lang="ro-RO" dirty="0" smtClean="0"/>
              <a:t>În urma studiului am descoperit că implicarea inteligenței artificiale are un impact pozitiv atât în detectarea defectelor în testare, cât și în timpul și resursele folosite.</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Referinte</a:t>
            </a:r>
            <a:endParaRPr lang="en-US" dirty="0"/>
          </a:p>
        </p:txBody>
      </p:sp>
      <p:sp>
        <p:nvSpPr>
          <p:cNvPr id="3" name="Content Placeholder 2"/>
          <p:cNvSpPr>
            <a:spLocks noGrp="1"/>
          </p:cNvSpPr>
          <p:nvPr>
            <p:ph sz="quarter" idx="1"/>
          </p:nvPr>
        </p:nvSpPr>
        <p:spPr/>
        <p:txBody>
          <a:bodyPr>
            <a:normAutofit fontScale="47500" lnSpcReduction="20000"/>
          </a:bodyPr>
          <a:lstStyle/>
          <a:p>
            <a:r>
              <a:rPr lang="en-GB" dirty="0" err="1" smtClean="0"/>
              <a:t>Choi</a:t>
            </a:r>
            <a:r>
              <a:rPr lang="en-GB" dirty="0" smtClean="0"/>
              <a:t>, W., </a:t>
            </a:r>
            <a:r>
              <a:rPr lang="en-GB" dirty="0" err="1" smtClean="0"/>
              <a:t>Necula</a:t>
            </a:r>
            <a:r>
              <a:rPr lang="en-GB" dirty="0" smtClean="0"/>
              <a:t>, G., &amp; </a:t>
            </a:r>
            <a:r>
              <a:rPr lang="en-GB" dirty="0" err="1" smtClean="0"/>
              <a:t>Sen</a:t>
            </a:r>
            <a:r>
              <a:rPr lang="en-GB" dirty="0" smtClean="0"/>
              <a:t>, K. (2013). Guided GUI testing of android apps with minimal restart and approximate learning. OOPSLA 2013, 623–640. </a:t>
            </a:r>
            <a:r>
              <a:rPr lang="en-GB" dirty="0" err="1" smtClean="0"/>
              <a:t>Choi</a:t>
            </a:r>
            <a:r>
              <a:rPr lang="en-GB" dirty="0" smtClean="0"/>
              <a:t>, W. 2015. </a:t>
            </a:r>
            <a:r>
              <a:rPr lang="en-GB" dirty="0" err="1" smtClean="0"/>
              <a:t>wtchoi</a:t>
            </a:r>
            <a:r>
              <a:rPr lang="en-GB" dirty="0" smtClean="0"/>
              <a:t>/</a:t>
            </a:r>
            <a:r>
              <a:rPr lang="en-GB" dirty="0" err="1" smtClean="0"/>
              <a:t>SwiftHand</a:t>
            </a:r>
            <a:r>
              <a:rPr lang="en-GB" dirty="0" smtClean="0"/>
              <a:t>. Retrieved October 27, 2019, from </a:t>
            </a:r>
            <a:r>
              <a:rPr lang="en-GB" u="sng" dirty="0" smtClean="0">
                <a:hlinkClick r:id="rId2"/>
              </a:rPr>
              <a:t>https://github.com/wtchoi/SwiftHand</a:t>
            </a:r>
            <a:endParaRPr lang="en-US" dirty="0" smtClean="0"/>
          </a:p>
          <a:p>
            <a:r>
              <a:rPr lang="en-GB" dirty="0" err="1" smtClean="0"/>
              <a:t>Irfan</a:t>
            </a:r>
            <a:r>
              <a:rPr lang="en-GB" dirty="0" smtClean="0"/>
              <a:t>, M. N., </a:t>
            </a:r>
            <a:r>
              <a:rPr lang="en-GB" dirty="0" err="1" smtClean="0"/>
              <a:t>Oriat</a:t>
            </a:r>
            <a:r>
              <a:rPr lang="en-GB" dirty="0" smtClean="0"/>
              <a:t>, C., &amp; </a:t>
            </a:r>
            <a:r>
              <a:rPr lang="en-GB" dirty="0" err="1" smtClean="0"/>
              <a:t>Groz</a:t>
            </a:r>
            <a:r>
              <a:rPr lang="en-GB" dirty="0" smtClean="0"/>
              <a:t>, R. (2010). </a:t>
            </a:r>
            <a:r>
              <a:rPr lang="en-GB" dirty="0" err="1" smtClean="0"/>
              <a:t>Angluin</a:t>
            </a:r>
            <a:r>
              <a:rPr lang="en-GB" dirty="0" smtClean="0"/>
              <a:t> style finite state machine inference with </a:t>
            </a:r>
            <a:r>
              <a:rPr lang="en-GB" dirty="0" err="1" smtClean="0"/>
              <a:t>nonoptimal</a:t>
            </a:r>
            <a:r>
              <a:rPr lang="en-GB" dirty="0" smtClean="0"/>
              <a:t> counterexamples. MIIT 2010, 11-19.</a:t>
            </a:r>
            <a:endParaRPr lang="en-US" dirty="0" smtClean="0"/>
          </a:p>
          <a:p>
            <a:r>
              <a:rPr lang="en-GB" dirty="0" err="1" smtClean="0"/>
              <a:t>Shekhar</a:t>
            </a:r>
            <a:r>
              <a:rPr lang="en-GB" dirty="0" smtClean="0"/>
              <a:t>, S., Murphy-Hill, E., &amp; </a:t>
            </a:r>
            <a:r>
              <a:rPr lang="en-GB" dirty="0" err="1" smtClean="0"/>
              <a:t>Oliviero</a:t>
            </a:r>
            <a:r>
              <a:rPr lang="en-GB" dirty="0" smtClean="0"/>
              <a:t>, R., 2016. ICSE2011-AutoBlackTest. Retrieved October 27, 2019, from https://github.com/SoftwareEngineeringToolDemos/I CSE-2011-AutoBlackTest.</a:t>
            </a:r>
            <a:endParaRPr lang="en-US" dirty="0" smtClean="0"/>
          </a:p>
          <a:p>
            <a:r>
              <a:rPr lang="en-GB" dirty="0" smtClean="0"/>
              <a:t>Institute of Computer Software of Nanjing University. (2017). </a:t>
            </a:r>
            <a:r>
              <a:rPr lang="en-GB" dirty="0" err="1" smtClean="0"/>
              <a:t>AimDroid</a:t>
            </a:r>
            <a:r>
              <a:rPr lang="en-GB" dirty="0" smtClean="0"/>
              <a:t>: Activity-Insulated Multi-level Automated Testing for Android Applications. Retrieved October 27, 2019, from https://icsnju.github.io/ AimDroid-ICSME-2017/</a:t>
            </a:r>
            <a:endParaRPr lang="en-US" dirty="0" smtClean="0"/>
          </a:p>
          <a:p>
            <a:r>
              <a:rPr lang="en-GB" dirty="0" err="1" smtClean="0"/>
              <a:t>Stocco</a:t>
            </a:r>
            <a:r>
              <a:rPr lang="en-GB" dirty="0" smtClean="0"/>
              <a:t>, A., </a:t>
            </a:r>
            <a:r>
              <a:rPr lang="en-GB" dirty="0" err="1" smtClean="0"/>
              <a:t>Yandrapally</a:t>
            </a:r>
            <a:r>
              <a:rPr lang="en-GB" dirty="0" smtClean="0"/>
              <a:t>, R., &amp; </a:t>
            </a:r>
            <a:r>
              <a:rPr lang="en-GB" dirty="0" err="1" smtClean="0"/>
              <a:t>Mesbah</a:t>
            </a:r>
            <a:r>
              <a:rPr lang="en-GB" dirty="0" smtClean="0"/>
              <a:t>, A. (2018a). Visual web test repair. ESEC/SIGSOFT FSE 2018, 503–514. </a:t>
            </a:r>
            <a:r>
              <a:rPr lang="en-GB" dirty="0" err="1" smtClean="0"/>
              <a:t>Stocco</a:t>
            </a:r>
            <a:r>
              <a:rPr lang="en-GB" dirty="0" smtClean="0"/>
              <a:t>, A. (2018b). </a:t>
            </a:r>
            <a:r>
              <a:rPr lang="en-GB" dirty="0" err="1" smtClean="0"/>
              <a:t>Saltlab</a:t>
            </a:r>
            <a:r>
              <a:rPr lang="en-GB" dirty="0" smtClean="0"/>
              <a:t>/vista. Retrieved October 27, 2019, from </a:t>
            </a:r>
            <a:r>
              <a:rPr lang="en-GB" u="sng" dirty="0" smtClean="0">
                <a:hlinkClick r:id="rId3"/>
              </a:rPr>
              <a:t>https://github.com/saltlab/vista</a:t>
            </a:r>
            <a:endParaRPr lang="en-US" dirty="0" smtClean="0"/>
          </a:p>
          <a:p>
            <a:r>
              <a:rPr lang="en-GB" dirty="0" smtClean="0"/>
              <a:t>Chang, T.-H., </a:t>
            </a:r>
            <a:r>
              <a:rPr lang="en-GB" dirty="0" err="1" smtClean="0"/>
              <a:t>Yeh</a:t>
            </a:r>
            <a:r>
              <a:rPr lang="en-GB" dirty="0" smtClean="0"/>
              <a:t>, T., &amp; Miller, R. C. (2010). GUI testing using computer vision. CHI 2010, 1535.</a:t>
            </a:r>
            <a:endParaRPr lang="en-US" dirty="0" smtClean="0"/>
          </a:p>
          <a:p>
            <a:r>
              <a:rPr lang="en-GB" dirty="0" err="1" smtClean="0"/>
              <a:t>Hocke</a:t>
            </a:r>
            <a:r>
              <a:rPr lang="en-GB" dirty="0" smtClean="0"/>
              <a:t>, R., </a:t>
            </a:r>
            <a:r>
              <a:rPr lang="en-GB" dirty="0" err="1" smtClean="0"/>
              <a:t>n.d</a:t>
            </a:r>
            <a:r>
              <a:rPr lang="en-GB" dirty="0" smtClean="0"/>
              <a:t>. </a:t>
            </a:r>
            <a:r>
              <a:rPr lang="en-GB" dirty="0" err="1" smtClean="0"/>
              <a:t>SikuliX</a:t>
            </a:r>
            <a:r>
              <a:rPr lang="en-GB" dirty="0" smtClean="0"/>
              <a:t> by </a:t>
            </a:r>
            <a:r>
              <a:rPr lang="en-GB" dirty="0" err="1" smtClean="0"/>
              <a:t>RaiMan</a:t>
            </a:r>
            <a:r>
              <a:rPr lang="en-GB" dirty="0" smtClean="0"/>
              <a:t>. Retrieved October 27, 2019, from </a:t>
            </a:r>
            <a:r>
              <a:rPr lang="en-GB" u="sng" dirty="0" smtClean="0">
                <a:hlinkClick r:id="rId4"/>
              </a:rPr>
              <a:t>http://sikulix.com/</a:t>
            </a:r>
            <a:endParaRPr lang="en-US" dirty="0" smtClean="0"/>
          </a:p>
          <a:p>
            <a:r>
              <a:rPr lang="en-GB" dirty="0" err="1" smtClean="0"/>
              <a:t>Vapnik</a:t>
            </a:r>
            <a:r>
              <a:rPr lang="en-GB" dirty="0" smtClean="0"/>
              <a:t>, V.N. (2013). The nature of statistical learning theory. Springer science &amp; business media.</a:t>
            </a:r>
            <a:endParaRPr lang="en-US" dirty="0" smtClean="0"/>
          </a:p>
          <a:p>
            <a:r>
              <a:rPr lang="en-GB" dirty="0" smtClean="0"/>
              <a:t>Artificial Intelligence in Software Test Automation: A Systematic Literature Review Anna </a:t>
            </a:r>
            <a:r>
              <a:rPr lang="en-GB" dirty="0" err="1" smtClean="0"/>
              <a:t>Trudova</a:t>
            </a:r>
            <a:r>
              <a:rPr lang="en-GB" dirty="0" smtClean="0"/>
              <a:t>, Michal </a:t>
            </a:r>
            <a:r>
              <a:rPr lang="en-GB" dirty="0" err="1" smtClean="0"/>
              <a:t>Dolezel</a:t>
            </a:r>
            <a:r>
              <a:rPr lang="en-GB" dirty="0" smtClean="0"/>
              <a:t> a and </a:t>
            </a:r>
            <a:r>
              <a:rPr lang="en-GB" dirty="0" err="1" smtClean="0"/>
              <a:t>Alena</a:t>
            </a:r>
            <a:r>
              <a:rPr lang="en-GB" dirty="0" smtClean="0"/>
              <a:t> </a:t>
            </a:r>
            <a:r>
              <a:rPr lang="en-GB" dirty="0" err="1" smtClean="0"/>
              <a:t>Buchalcevova</a:t>
            </a:r>
            <a:r>
              <a:rPr lang="en-GB" dirty="0" smtClean="0"/>
              <a:t> b Department of Information Technologies, University of Economics, Prague, W. Churchill Sq. 4, Prague, Czech Republic</a:t>
            </a:r>
            <a:endParaRPr lang="en-US" dirty="0" smtClean="0"/>
          </a:p>
          <a:p>
            <a:r>
              <a:rPr lang="en-GB" dirty="0" err="1" smtClean="0"/>
              <a:t>Fard</a:t>
            </a:r>
            <a:r>
              <a:rPr lang="en-GB" dirty="0" smtClean="0"/>
              <a:t>, A. M., </a:t>
            </a:r>
            <a:r>
              <a:rPr lang="en-GB" dirty="0" err="1" smtClean="0"/>
              <a:t>Mirzaaghaei</a:t>
            </a:r>
            <a:r>
              <a:rPr lang="en-GB" dirty="0" smtClean="0"/>
              <a:t>, M., </a:t>
            </a:r>
            <a:r>
              <a:rPr lang="en-GB" dirty="0" err="1" smtClean="0"/>
              <a:t>Mesbah</a:t>
            </a:r>
            <a:r>
              <a:rPr lang="en-GB" dirty="0" smtClean="0"/>
              <a:t>, A. (2014a). Leveraging existing tests in automated test generation for web applications. ASE 2014, 67-78</a:t>
            </a:r>
            <a:endParaRPr lang="en-US" dirty="0" smtClean="0"/>
          </a:p>
          <a:p>
            <a:r>
              <a:rPr lang="en-GB" dirty="0" err="1" smtClean="0"/>
              <a:t>Fard</a:t>
            </a:r>
            <a:r>
              <a:rPr lang="en-GB" dirty="0" smtClean="0"/>
              <a:t>, A. M., </a:t>
            </a:r>
            <a:r>
              <a:rPr lang="en-GB" dirty="0" err="1" smtClean="0"/>
              <a:t>Mesbah</a:t>
            </a:r>
            <a:r>
              <a:rPr lang="en-GB" dirty="0" smtClean="0"/>
              <a:t>, A. (2014b). </a:t>
            </a:r>
            <a:r>
              <a:rPr lang="en-GB" dirty="0" err="1" smtClean="0"/>
              <a:t>saltlab</a:t>
            </a:r>
            <a:r>
              <a:rPr lang="en-GB" dirty="0" smtClean="0"/>
              <a:t>/</a:t>
            </a:r>
            <a:r>
              <a:rPr lang="en-GB" dirty="0" err="1" smtClean="0"/>
              <a:t>Testilizer</a:t>
            </a:r>
            <a:r>
              <a:rPr lang="en-GB" dirty="0" smtClean="0"/>
              <a:t>. Retrieved October 27, 2019 from https://github.com/ </a:t>
            </a:r>
            <a:r>
              <a:rPr lang="en-GB" dirty="0" err="1" smtClean="0"/>
              <a:t>saltlab</a:t>
            </a:r>
            <a:r>
              <a:rPr lang="en-GB" dirty="0" smtClean="0"/>
              <a:t>/</a:t>
            </a:r>
            <a:r>
              <a:rPr lang="en-GB" dirty="0" err="1" smtClean="0"/>
              <a:t>Testilizer</a:t>
            </a:r>
            <a:endParaRPr lang="en-US" dirty="0" smtClean="0"/>
          </a:p>
          <a:p>
            <a:r>
              <a:rPr lang="en-US" dirty="0" smtClean="0"/>
              <a:t>De </a:t>
            </a:r>
            <a:r>
              <a:rPr lang="en-US" dirty="0" err="1" smtClean="0"/>
              <a:t>asemenea</a:t>
            </a:r>
            <a:r>
              <a:rPr lang="en-US" dirty="0" smtClean="0"/>
              <a:t> in </a:t>
            </a:r>
            <a:r>
              <a:rPr lang="en-US" dirty="0" err="1" smtClean="0"/>
              <a:t>implementarea</a:t>
            </a:r>
            <a:r>
              <a:rPr lang="en-US" dirty="0" smtClean="0"/>
              <a:t> </a:t>
            </a:r>
            <a:r>
              <a:rPr lang="en-US" dirty="0" err="1" smtClean="0"/>
              <a:t>acestei</a:t>
            </a:r>
            <a:r>
              <a:rPr lang="en-US" dirty="0" smtClean="0"/>
              <a:t> </a:t>
            </a:r>
            <a:r>
              <a:rPr lang="en-US" dirty="0" err="1" smtClean="0"/>
              <a:t>teme</a:t>
            </a:r>
            <a:r>
              <a:rPr lang="en-US" dirty="0" smtClean="0"/>
              <a:t> au </a:t>
            </a:r>
            <a:r>
              <a:rPr lang="en-US" dirty="0" err="1" smtClean="0"/>
              <a:t>fost</a:t>
            </a:r>
            <a:r>
              <a:rPr lang="en-US" dirty="0" smtClean="0"/>
              <a:t> </a:t>
            </a:r>
            <a:r>
              <a:rPr lang="en-US" dirty="0" err="1" smtClean="0"/>
              <a:t>folosite</a:t>
            </a:r>
            <a:r>
              <a:rPr lang="en-US" dirty="0" smtClean="0"/>
              <a:t> </a:t>
            </a:r>
            <a:r>
              <a:rPr lang="en-US" dirty="0" err="1" smtClean="0"/>
              <a:t>si</a:t>
            </a:r>
            <a:r>
              <a:rPr lang="en-US" dirty="0" smtClean="0"/>
              <a:t> </a:t>
            </a:r>
            <a:r>
              <a:rPr lang="en-US" dirty="0" err="1" smtClean="0"/>
              <a:t>ChatGPT</a:t>
            </a:r>
            <a:r>
              <a:rPr lang="en-US" dirty="0" smtClean="0"/>
              <a:t> </a:t>
            </a:r>
            <a:r>
              <a:rPr lang="en-US" dirty="0" err="1" smtClean="0"/>
              <a:t>si</a:t>
            </a:r>
            <a:r>
              <a:rPr lang="en-US" dirty="0" smtClean="0"/>
              <a:t> </a:t>
            </a:r>
            <a:r>
              <a:rPr lang="en-US" dirty="0" err="1" smtClean="0"/>
              <a:t>Phind</a:t>
            </a:r>
            <a:r>
              <a:rPr lang="en-US" dirty="0" smtClean="0"/>
              <a:t> </a:t>
            </a:r>
            <a:r>
              <a:rPr lang="en-US" dirty="0" err="1" smtClean="0"/>
              <a:t>pentru</a:t>
            </a:r>
            <a:r>
              <a:rPr lang="en-US" dirty="0" smtClean="0"/>
              <a:t> a genera </a:t>
            </a:r>
            <a:r>
              <a:rPr lang="en-US" dirty="0" err="1" smtClean="0"/>
              <a:t>seturi</a:t>
            </a:r>
            <a:r>
              <a:rPr lang="en-US" dirty="0" smtClean="0"/>
              <a:t> de date </a:t>
            </a:r>
            <a:r>
              <a:rPr lang="en-US" dirty="0" err="1" smtClean="0"/>
              <a:t>si</a:t>
            </a:r>
            <a:r>
              <a:rPr lang="en-US" dirty="0" smtClean="0"/>
              <a:t> </a:t>
            </a:r>
            <a:r>
              <a:rPr lang="en-US" dirty="0" err="1" smtClean="0"/>
              <a:t>pentru</a:t>
            </a:r>
            <a:r>
              <a:rPr lang="en-US" dirty="0" smtClean="0"/>
              <a:t> a </a:t>
            </a:r>
            <a:r>
              <a:rPr lang="en-US" dirty="0" err="1" smtClean="0"/>
              <a:t>imbunatatii</a:t>
            </a:r>
            <a:r>
              <a:rPr lang="en-US" dirty="0" smtClean="0"/>
              <a:t> </a:t>
            </a:r>
            <a:r>
              <a:rPr lang="en-US" dirty="0" err="1" smtClean="0"/>
              <a:t>modelul</a:t>
            </a:r>
            <a:r>
              <a:rPr lang="en-US" dirty="0" smtClean="0"/>
              <a:t> </a:t>
            </a:r>
            <a:r>
              <a:rPr lang="en-US" dirty="0" err="1" smtClean="0"/>
              <a:t>creat</a:t>
            </a:r>
            <a:r>
              <a:rPr lang="en-US" dirty="0" smtClean="0"/>
              <a:t> de </a:t>
            </a:r>
            <a:r>
              <a:rPr lang="en-US" dirty="0" err="1" smtClean="0"/>
              <a:t>noi</a:t>
            </a:r>
            <a:r>
              <a:rPr lang="en-US" dirty="0" smtClean="0"/>
              <a:t> in </a:t>
            </a:r>
            <a:r>
              <a:rPr lang="en-US" dirty="0" err="1" smtClean="0"/>
              <a:t>tentativa</a:t>
            </a:r>
            <a:r>
              <a:rPr lang="en-US" dirty="0" smtClean="0"/>
              <a:t> de a </a:t>
            </a:r>
            <a:r>
              <a:rPr lang="en-US" dirty="0" err="1" smtClean="0"/>
              <a:t>dezvolta</a:t>
            </a:r>
            <a:r>
              <a:rPr lang="en-US" dirty="0" smtClean="0"/>
              <a:t> </a:t>
            </a:r>
            <a:r>
              <a:rPr lang="en-US" dirty="0" err="1" smtClean="0"/>
              <a:t>ceva</a:t>
            </a:r>
            <a:r>
              <a:rPr lang="en-US" dirty="0" smtClean="0"/>
              <a:t> </a:t>
            </a:r>
            <a:r>
              <a:rPr lang="en-US" dirty="0" err="1" smtClean="0"/>
              <a:t>practic</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Importanta testarii unitare in dezvoltarea software​</a:t>
            </a:r>
            <a:endParaRPr lang="en-US" dirty="0"/>
          </a:p>
        </p:txBody>
      </p:sp>
      <p:sp>
        <p:nvSpPr>
          <p:cNvPr id="3" name="Content Placeholder 2"/>
          <p:cNvSpPr>
            <a:spLocks noGrp="1"/>
          </p:cNvSpPr>
          <p:nvPr>
            <p:ph sz="quarter" idx="1"/>
          </p:nvPr>
        </p:nvSpPr>
        <p:spPr/>
        <p:txBody>
          <a:bodyPr/>
          <a:lstStyle/>
          <a:p>
            <a:pPr fontAlgn="base"/>
            <a:r>
              <a:rPr lang="en-GB" b="1" dirty="0" err="1" smtClean="0"/>
              <a:t>Contextul</a:t>
            </a:r>
            <a:r>
              <a:rPr lang="en-GB" b="1" dirty="0" smtClean="0"/>
              <a:t> </a:t>
            </a:r>
            <a:r>
              <a:rPr lang="en-GB" b="1" dirty="0" err="1" smtClean="0"/>
              <a:t>testării</a:t>
            </a:r>
            <a:r>
              <a:rPr lang="en-GB" b="1" dirty="0" smtClean="0"/>
              <a:t> </a:t>
            </a:r>
            <a:r>
              <a:rPr lang="en-GB" b="1" dirty="0" err="1" smtClean="0"/>
              <a:t>unitare</a:t>
            </a:r>
            <a:r>
              <a:rPr lang="en-GB" b="1" dirty="0" smtClean="0"/>
              <a:t>:</a:t>
            </a:r>
            <a:r>
              <a:rPr lang="en-GB" dirty="0" smtClean="0"/>
              <a:t> </a:t>
            </a:r>
            <a:r>
              <a:rPr lang="en-GB" dirty="0" err="1" smtClean="0"/>
              <a:t>Prezentarea</a:t>
            </a:r>
            <a:r>
              <a:rPr lang="en-GB" dirty="0" smtClean="0"/>
              <a:t> </a:t>
            </a:r>
            <a:r>
              <a:rPr lang="en-GB" dirty="0" err="1" smtClean="0"/>
              <a:t>conceptului</a:t>
            </a:r>
            <a:r>
              <a:rPr lang="en-GB" dirty="0" smtClean="0"/>
              <a:t> de </a:t>
            </a:r>
            <a:r>
              <a:rPr lang="en-GB" dirty="0" err="1" smtClean="0"/>
              <a:t>testare</a:t>
            </a:r>
            <a:r>
              <a:rPr lang="en-GB" dirty="0" smtClean="0"/>
              <a:t> </a:t>
            </a:r>
            <a:r>
              <a:rPr lang="en-GB" dirty="0" err="1" smtClean="0"/>
              <a:t>unitară</a:t>
            </a:r>
            <a:r>
              <a:rPr lang="en-GB" dirty="0" smtClean="0"/>
              <a:t> </a:t>
            </a:r>
            <a:r>
              <a:rPr lang="en-GB" dirty="0" err="1" smtClean="0"/>
              <a:t>și</a:t>
            </a:r>
            <a:r>
              <a:rPr lang="en-GB" dirty="0" smtClean="0"/>
              <a:t> </a:t>
            </a:r>
            <a:r>
              <a:rPr lang="en-GB" dirty="0" err="1" smtClean="0"/>
              <a:t>rolul</a:t>
            </a:r>
            <a:r>
              <a:rPr lang="en-GB" dirty="0" smtClean="0"/>
              <a:t> </a:t>
            </a:r>
            <a:r>
              <a:rPr lang="en-GB" dirty="0" err="1" smtClean="0"/>
              <a:t>său</a:t>
            </a:r>
            <a:r>
              <a:rPr lang="en-GB" dirty="0" smtClean="0"/>
              <a:t> </a:t>
            </a:r>
            <a:r>
              <a:rPr lang="en-GB" dirty="0" err="1" smtClean="0"/>
              <a:t>în</a:t>
            </a:r>
            <a:r>
              <a:rPr lang="en-GB" dirty="0" smtClean="0"/>
              <a:t> </a:t>
            </a:r>
            <a:r>
              <a:rPr lang="en-GB" dirty="0" err="1" smtClean="0"/>
              <a:t>procesul</a:t>
            </a:r>
            <a:r>
              <a:rPr lang="en-GB" dirty="0" smtClean="0"/>
              <a:t> de </a:t>
            </a:r>
            <a:r>
              <a:rPr lang="en-GB" dirty="0" err="1" smtClean="0"/>
              <a:t>dezvoltare</a:t>
            </a:r>
            <a:r>
              <a:rPr lang="en-GB" dirty="0" smtClean="0"/>
              <a:t> software.</a:t>
            </a:r>
            <a:r>
              <a:rPr lang="en-US" dirty="0" smtClean="0"/>
              <a:t>​</a:t>
            </a:r>
          </a:p>
          <a:p>
            <a:pPr fontAlgn="base"/>
            <a:r>
              <a:rPr lang="en-GB" b="1" dirty="0" err="1" smtClean="0"/>
              <a:t>Beneficiile</a:t>
            </a:r>
            <a:r>
              <a:rPr lang="en-GB" b="1" dirty="0" smtClean="0"/>
              <a:t> </a:t>
            </a:r>
            <a:r>
              <a:rPr lang="en-GB" b="1" dirty="0" err="1" smtClean="0"/>
              <a:t>testării</a:t>
            </a:r>
            <a:r>
              <a:rPr lang="en-GB" b="1" dirty="0" smtClean="0"/>
              <a:t> </a:t>
            </a:r>
            <a:r>
              <a:rPr lang="en-GB" b="1" dirty="0" err="1" smtClean="0"/>
              <a:t>unitare</a:t>
            </a:r>
            <a:r>
              <a:rPr lang="en-GB" b="1" dirty="0" smtClean="0"/>
              <a:t>:</a:t>
            </a:r>
            <a:r>
              <a:rPr lang="en-GB" dirty="0" smtClean="0"/>
              <a:t> </a:t>
            </a:r>
            <a:r>
              <a:rPr lang="en-GB" dirty="0" err="1" smtClean="0"/>
              <a:t>Evidențierea</a:t>
            </a:r>
            <a:r>
              <a:rPr lang="en-GB" dirty="0" smtClean="0"/>
              <a:t> </a:t>
            </a:r>
            <a:r>
              <a:rPr lang="en-GB" dirty="0" err="1" smtClean="0"/>
              <a:t>avantajelor</a:t>
            </a:r>
            <a:r>
              <a:rPr lang="en-GB" dirty="0" smtClean="0"/>
              <a:t> </a:t>
            </a:r>
            <a:r>
              <a:rPr lang="en-GB" dirty="0" err="1" smtClean="0"/>
              <a:t>aduse</a:t>
            </a:r>
            <a:r>
              <a:rPr lang="en-GB" dirty="0" smtClean="0"/>
              <a:t> de </a:t>
            </a:r>
            <a:r>
              <a:rPr lang="en-GB" dirty="0" err="1" smtClean="0"/>
              <a:t>testarea</a:t>
            </a:r>
            <a:r>
              <a:rPr lang="en-GB" dirty="0" smtClean="0"/>
              <a:t> </a:t>
            </a:r>
            <a:r>
              <a:rPr lang="en-GB" dirty="0" err="1" smtClean="0"/>
              <a:t>unitară</a:t>
            </a:r>
            <a:r>
              <a:rPr lang="en-GB" dirty="0" smtClean="0"/>
              <a:t> </a:t>
            </a:r>
            <a:r>
              <a:rPr lang="en-GB" dirty="0" err="1" smtClean="0"/>
              <a:t>în</a:t>
            </a:r>
            <a:r>
              <a:rPr lang="en-GB" dirty="0" smtClean="0"/>
              <a:t> </a:t>
            </a:r>
            <a:r>
              <a:rPr lang="en-GB" dirty="0" err="1" smtClean="0"/>
              <a:t>asigurarea</a:t>
            </a:r>
            <a:r>
              <a:rPr lang="en-GB" dirty="0" smtClean="0"/>
              <a:t> </a:t>
            </a:r>
            <a:r>
              <a:rPr lang="en-GB" dirty="0" err="1" smtClean="0"/>
              <a:t>calității</a:t>
            </a:r>
            <a:r>
              <a:rPr lang="en-GB" dirty="0" smtClean="0"/>
              <a:t> </a:t>
            </a:r>
            <a:r>
              <a:rPr lang="en-GB" dirty="0" err="1" smtClean="0"/>
              <a:t>și</a:t>
            </a:r>
            <a:r>
              <a:rPr lang="en-GB" dirty="0" smtClean="0"/>
              <a:t> </a:t>
            </a:r>
            <a:r>
              <a:rPr lang="en-GB" dirty="0" err="1" smtClean="0"/>
              <a:t>fiabilității</a:t>
            </a:r>
            <a:r>
              <a:rPr lang="en-GB" dirty="0" smtClean="0"/>
              <a:t> software-</a:t>
            </a:r>
            <a:r>
              <a:rPr lang="en-GB" dirty="0" err="1" smtClean="0"/>
              <a:t>ului</a:t>
            </a:r>
            <a:r>
              <a:rPr lang="en-GB" dirty="0" smtClean="0"/>
              <a:t>, </a:t>
            </a:r>
            <a:r>
              <a:rPr lang="en-GB" dirty="0" err="1" smtClean="0"/>
              <a:t>precum</a:t>
            </a:r>
            <a:r>
              <a:rPr lang="en-GB" dirty="0" smtClean="0"/>
              <a:t> </a:t>
            </a:r>
            <a:r>
              <a:rPr lang="en-GB" dirty="0" err="1" smtClean="0"/>
              <a:t>și</a:t>
            </a:r>
            <a:r>
              <a:rPr lang="en-GB" dirty="0" smtClean="0"/>
              <a:t> </a:t>
            </a:r>
            <a:r>
              <a:rPr lang="en-GB" dirty="0" err="1" smtClean="0"/>
              <a:t>în</a:t>
            </a:r>
            <a:r>
              <a:rPr lang="en-GB" dirty="0" smtClean="0"/>
              <a:t> </a:t>
            </a:r>
            <a:r>
              <a:rPr lang="en-GB" dirty="0" err="1" smtClean="0"/>
              <a:t>reducerea</a:t>
            </a:r>
            <a:r>
              <a:rPr lang="en-GB" dirty="0" smtClean="0"/>
              <a:t> </a:t>
            </a:r>
            <a:r>
              <a:rPr lang="en-GB" dirty="0" err="1" smtClean="0"/>
              <a:t>costurilor</a:t>
            </a:r>
            <a:r>
              <a:rPr lang="en-GB" dirty="0" smtClean="0"/>
              <a:t> </a:t>
            </a:r>
            <a:r>
              <a:rPr lang="en-GB" dirty="0" err="1" smtClean="0"/>
              <a:t>și</a:t>
            </a:r>
            <a:r>
              <a:rPr lang="en-GB" dirty="0" smtClean="0"/>
              <a:t> </a:t>
            </a:r>
            <a:r>
              <a:rPr lang="en-GB" dirty="0" err="1" smtClean="0"/>
              <a:t>timpului</a:t>
            </a:r>
            <a:r>
              <a:rPr lang="en-GB" dirty="0" smtClean="0"/>
              <a:t> de </a:t>
            </a:r>
            <a:r>
              <a:rPr lang="en-GB" dirty="0" err="1" smtClean="0"/>
              <a:t>dezvoltare</a:t>
            </a:r>
            <a:r>
              <a:rPr lang="en-GB" dirty="0" smtClean="0"/>
              <a:t>.</a:t>
            </a:r>
            <a:r>
              <a:rPr lang="en-US" dirty="0" smtClean="0"/>
              <a:t>​</a:t>
            </a:r>
          </a:p>
          <a:p>
            <a:pPr fontAlgn="base"/>
            <a:r>
              <a:rPr lang="en-GB" b="1" dirty="0" err="1" smtClean="0"/>
              <a:t>Scopul</a:t>
            </a:r>
            <a:r>
              <a:rPr lang="en-GB" b="1" dirty="0" smtClean="0"/>
              <a:t> </a:t>
            </a:r>
            <a:r>
              <a:rPr lang="en-GB" b="1" dirty="0" err="1" smtClean="0"/>
              <a:t>prezentării</a:t>
            </a:r>
            <a:r>
              <a:rPr lang="en-GB" b="1" dirty="0" smtClean="0"/>
              <a:t>:</a:t>
            </a:r>
            <a:r>
              <a:rPr lang="en-GB" dirty="0" smtClean="0"/>
              <a:t> </a:t>
            </a:r>
            <a:r>
              <a:rPr lang="en-GB" dirty="0" err="1" smtClean="0"/>
              <a:t>Clarificarea</a:t>
            </a:r>
            <a:r>
              <a:rPr lang="en-GB" dirty="0" smtClean="0"/>
              <a:t> </a:t>
            </a:r>
            <a:r>
              <a:rPr lang="en-GB" dirty="0" err="1" smtClean="0"/>
              <a:t>importanței</a:t>
            </a:r>
            <a:r>
              <a:rPr lang="en-GB" dirty="0" smtClean="0"/>
              <a:t> </a:t>
            </a:r>
            <a:r>
              <a:rPr lang="en-GB" dirty="0" err="1" smtClean="0"/>
              <a:t>îmbunătățirii</a:t>
            </a:r>
            <a:r>
              <a:rPr lang="en-GB" dirty="0" smtClean="0"/>
              <a:t> </a:t>
            </a:r>
            <a:r>
              <a:rPr lang="en-GB" dirty="0" err="1" smtClean="0"/>
              <a:t>testării</a:t>
            </a:r>
            <a:r>
              <a:rPr lang="en-GB" dirty="0" smtClean="0"/>
              <a:t> </a:t>
            </a:r>
            <a:r>
              <a:rPr lang="en-GB" dirty="0" err="1" smtClean="0"/>
              <a:t>unitare</a:t>
            </a:r>
            <a:r>
              <a:rPr lang="en-GB" dirty="0" smtClean="0"/>
              <a:t> </a:t>
            </a:r>
            <a:r>
              <a:rPr lang="en-GB" dirty="0" err="1" smtClean="0"/>
              <a:t>și</a:t>
            </a:r>
            <a:r>
              <a:rPr lang="en-GB" dirty="0" smtClean="0"/>
              <a:t> </a:t>
            </a:r>
            <a:r>
              <a:rPr lang="en-GB" dirty="0" err="1" smtClean="0"/>
              <a:t>explorarea</a:t>
            </a:r>
            <a:r>
              <a:rPr lang="en-GB" dirty="0" smtClean="0"/>
              <a:t> </a:t>
            </a:r>
            <a:r>
              <a:rPr lang="en-GB" dirty="0" err="1" smtClean="0"/>
              <a:t>modurilor</a:t>
            </a:r>
            <a:r>
              <a:rPr lang="en-GB" dirty="0" smtClean="0"/>
              <a:t> </a:t>
            </a:r>
            <a:r>
              <a:rPr lang="en-GB" dirty="0" err="1" smtClean="0"/>
              <a:t>în</a:t>
            </a:r>
            <a:r>
              <a:rPr lang="en-GB" dirty="0" smtClean="0"/>
              <a:t> care </a:t>
            </a:r>
            <a:r>
              <a:rPr lang="en-GB" dirty="0" err="1" smtClean="0"/>
              <a:t>inteligența</a:t>
            </a:r>
            <a:r>
              <a:rPr lang="en-GB" dirty="0" smtClean="0"/>
              <a:t> </a:t>
            </a:r>
            <a:r>
              <a:rPr lang="en-GB" dirty="0" err="1" smtClean="0"/>
              <a:t>artificială</a:t>
            </a:r>
            <a:r>
              <a:rPr lang="en-GB" dirty="0" smtClean="0"/>
              <a:t> </a:t>
            </a:r>
            <a:r>
              <a:rPr lang="en-GB" dirty="0" err="1" smtClean="0"/>
              <a:t>poate</a:t>
            </a:r>
            <a:r>
              <a:rPr lang="en-GB" dirty="0" smtClean="0"/>
              <a:t> </a:t>
            </a:r>
            <a:r>
              <a:rPr lang="en-GB" dirty="0" err="1" smtClean="0"/>
              <a:t>contribui</a:t>
            </a:r>
            <a:r>
              <a:rPr lang="en-GB" dirty="0" smtClean="0"/>
              <a:t> la </a:t>
            </a:r>
            <a:r>
              <a:rPr lang="en-GB" dirty="0" err="1" smtClean="0"/>
              <a:t>acest</a:t>
            </a:r>
            <a:r>
              <a:rPr lang="en-GB" dirty="0" smtClean="0"/>
              <a:t> </a:t>
            </a:r>
            <a:r>
              <a:rPr lang="en-GB" dirty="0" err="1" smtClean="0"/>
              <a:t>scop</a:t>
            </a:r>
            <a:r>
              <a:rPr lang="en-GB" dirty="0" smtClean="0"/>
              <a:t>.</a:t>
            </a:r>
            <a:r>
              <a:rPr lang="en-US" dirty="0" smtClean="0"/>
              <a:t>​</a:t>
            </a:r>
          </a:p>
          <a:p>
            <a:pPr fontAlgn="base"/>
            <a:r>
              <a:rPr lang="en-GB"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Testarea</a:t>
            </a:r>
            <a:r>
              <a:rPr lang="en-US" sz="2400" dirty="0" smtClean="0"/>
              <a:t> </a:t>
            </a:r>
            <a:r>
              <a:rPr lang="en-US" sz="2400" dirty="0" err="1" smtClean="0"/>
              <a:t>Unitara</a:t>
            </a:r>
            <a:r>
              <a:rPr lang="en-US" sz="2400" dirty="0" smtClean="0"/>
              <a:t> </a:t>
            </a:r>
            <a:r>
              <a:rPr lang="en-US" sz="2400" dirty="0" err="1" smtClean="0"/>
              <a:t>Traditionala</a:t>
            </a:r>
            <a:r>
              <a:rPr lang="en-US" sz="2400" dirty="0" smtClean="0"/>
              <a:t> </a:t>
            </a:r>
            <a:r>
              <a:rPr lang="en-US" sz="2400" dirty="0" err="1" smtClean="0"/>
              <a:t>vs</a:t>
            </a:r>
            <a:r>
              <a:rPr lang="en-US" sz="2400" dirty="0" smtClean="0"/>
              <a:t> </a:t>
            </a:r>
            <a:r>
              <a:rPr lang="en-US" sz="2400" dirty="0" err="1" smtClean="0"/>
              <a:t>Testarea</a:t>
            </a:r>
            <a:r>
              <a:rPr lang="en-US" sz="2400" dirty="0" smtClean="0"/>
              <a:t> </a:t>
            </a:r>
            <a:r>
              <a:rPr lang="en-US" sz="2400" dirty="0" err="1" smtClean="0"/>
              <a:t>Unitara</a:t>
            </a:r>
            <a:r>
              <a:rPr lang="en-US" sz="2400" dirty="0" smtClean="0"/>
              <a:t> cu </a:t>
            </a:r>
            <a:r>
              <a:rPr lang="en-US" sz="2400" dirty="0" err="1" smtClean="0"/>
              <a:t>Inteligenta</a:t>
            </a:r>
            <a:r>
              <a:rPr lang="en-US" sz="2400" dirty="0" smtClean="0"/>
              <a:t> </a:t>
            </a:r>
            <a:r>
              <a:rPr lang="en-US" sz="2400" dirty="0" err="1" smtClean="0"/>
              <a:t>Artificiala</a:t>
            </a:r>
            <a:endParaRPr lang="en-US" sz="2400" dirty="0"/>
          </a:p>
        </p:txBody>
      </p:sp>
      <p:sp>
        <p:nvSpPr>
          <p:cNvPr id="3" name="Content Placeholder 2"/>
          <p:cNvSpPr>
            <a:spLocks noGrp="1"/>
          </p:cNvSpPr>
          <p:nvPr>
            <p:ph sz="quarter" idx="1"/>
          </p:nvPr>
        </p:nvSpPr>
        <p:spPr/>
        <p:txBody>
          <a:bodyPr>
            <a:normAutofit fontScale="92500"/>
          </a:bodyPr>
          <a:lstStyle/>
          <a:p>
            <a:pPr fontAlgn="base"/>
            <a:r>
              <a:rPr lang="en-GB" b="1" dirty="0" err="1" smtClean="0"/>
              <a:t>Testarea</a:t>
            </a:r>
            <a:r>
              <a:rPr lang="en-GB" b="1" dirty="0" smtClean="0"/>
              <a:t> </a:t>
            </a:r>
            <a:r>
              <a:rPr lang="en-GB" b="1" dirty="0" err="1" smtClean="0"/>
              <a:t>Unitară</a:t>
            </a:r>
            <a:r>
              <a:rPr lang="en-GB" b="1" dirty="0" smtClean="0"/>
              <a:t> </a:t>
            </a:r>
            <a:r>
              <a:rPr lang="en-GB" b="1" dirty="0" err="1" smtClean="0"/>
              <a:t>Tradițională</a:t>
            </a:r>
            <a:r>
              <a:rPr lang="en-GB" b="1" dirty="0" smtClean="0"/>
              <a:t>:</a:t>
            </a:r>
            <a:r>
              <a:rPr lang="en-GB" dirty="0" smtClean="0"/>
              <a:t>​</a:t>
            </a:r>
          </a:p>
          <a:p>
            <a:pPr fontAlgn="base"/>
            <a:r>
              <a:rPr lang="en-GB" dirty="0" err="1" smtClean="0"/>
              <a:t>Definiție</a:t>
            </a:r>
            <a:r>
              <a:rPr lang="en-GB" dirty="0" smtClean="0"/>
              <a:t>: </a:t>
            </a:r>
            <a:r>
              <a:rPr lang="en-GB" dirty="0" err="1" smtClean="0"/>
              <a:t>Metoda</a:t>
            </a:r>
            <a:r>
              <a:rPr lang="en-GB" dirty="0" smtClean="0"/>
              <a:t> </a:t>
            </a:r>
            <a:r>
              <a:rPr lang="en-GB" dirty="0" err="1" smtClean="0"/>
              <a:t>convențională</a:t>
            </a:r>
            <a:r>
              <a:rPr lang="en-GB" dirty="0" smtClean="0"/>
              <a:t> de </a:t>
            </a:r>
            <a:r>
              <a:rPr lang="en-GB" dirty="0" err="1" smtClean="0"/>
              <a:t>testare</a:t>
            </a:r>
            <a:r>
              <a:rPr lang="en-GB" dirty="0" smtClean="0"/>
              <a:t> care </a:t>
            </a:r>
            <a:r>
              <a:rPr lang="en-GB" dirty="0" err="1" smtClean="0"/>
              <a:t>implică</a:t>
            </a:r>
            <a:r>
              <a:rPr lang="en-GB" dirty="0" smtClean="0"/>
              <a:t> </a:t>
            </a:r>
            <a:r>
              <a:rPr lang="en-GB" dirty="0" err="1" smtClean="0"/>
              <a:t>scrierea</a:t>
            </a:r>
            <a:r>
              <a:rPr lang="en-GB" dirty="0" smtClean="0"/>
              <a:t> </a:t>
            </a:r>
            <a:r>
              <a:rPr lang="en-GB" dirty="0" err="1" smtClean="0"/>
              <a:t>manuală</a:t>
            </a:r>
            <a:r>
              <a:rPr lang="en-GB" dirty="0" smtClean="0"/>
              <a:t> a </a:t>
            </a:r>
            <a:r>
              <a:rPr lang="en-GB" dirty="0" err="1" smtClean="0"/>
              <a:t>testelor</a:t>
            </a:r>
            <a:r>
              <a:rPr lang="en-GB" dirty="0" smtClean="0"/>
              <a:t> </a:t>
            </a:r>
            <a:r>
              <a:rPr lang="en-GB" dirty="0" err="1" smtClean="0"/>
              <a:t>unitare</a:t>
            </a:r>
            <a:r>
              <a:rPr lang="en-GB" dirty="0" smtClean="0"/>
              <a:t> </a:t>
            </a:r>
            <a:r>
              <a:rPr lang="en-GB" dirty="0" err="1" smtClean="0"/>
              <a:t>pentru</a:t>
            </a:r>
            <a:r>
              <a:rPr lang="en-GB" dirty="0" smtClean="0"/>
              <a:t> a </a:t>
            </a:r>
            <a:r>
              <a:rPr lang="en-GB" dirty="0" err="1" smtClean="0"/>
              <a:t>verifica</a:t>
            </a:r>
            <a:r>
              <a:rPr lang="en-GB" dirty="0" smtClean="0"/>
              <a:t> </a:t>
            </a:r>
            <a:r>
              <a:rPr lang="en-GB" dirty="0" err="1" smtClean="0"/>
              <a:t>funcționalitatea</a:t>
            </a:r>
            <a:r>
              <a:rPr lang="en-GB" dirty="0" smtClean="0"/>
              <a:t> </a:t>
            </a:r>
            <a:r>
              <a:rPr lang="en-GB" dirty="0" err="1" smtClean="0"/>
              <a:t>codului</a:t>
            </a:r>
            <a:r>
              <a:rPr lang="en-GB" dirty="0" smtClean="0"/>
              <a:t>.​</a:t>
            </a:r>
          </a:p>
          <a:p>
            <a:pPr fontAlgn="base"/>
            <a:r>
              <a:rPr lang="en-GB" dirty="0" err="1" smtClean="0"/>
              <a:t>Caracteristici</a:t>
            </a:r>
            <a:r>
              <a:rPr lang="en-GB" dirty="0" smtClean="0"/>
              <a:t>:​</a:t>
            </a:r>
          </a:p>
          <a:p>
            <a:pPr fontAlgn="base"/>
            <a:r>
              <a:rPr lang="en-GB" dirty="0" err="1" smtClean="0"/>
              <a:t>Depinde</a:t>
            </a:r>
            <a:r>
              <a:rPr lang="en-GB" dirty="0" smtClean="0"/>
              <a:t> de </a:t>
            </a:r>
            <a:r>
              <a:rPr lang="en-GB" dirty="0" err="1" smtClean="0"/>
              <a:t>intervenția</a:t>
            </a:r>
            <a:r>
              <a:rPr lang="en-GB" dirty="0" smtClean="0"/>
              <a:t> </a:t>
            </a:r>
            <a:r>
              <a:rPr lang="en-GB" dirty="0" err="1" smtClean="0"/>
              <a:t>umană</a:t>
            </a:r>
            <a:r>
              <a:rPr lang="en-GB" dirty="0" smtClean="0"/>
              <a:t> </a:t>
            </a:r>
            <a:r>
              <a:rPr lang="en-GB" dirty="0" err="1" smtClean="0"/>
              <a:t>pentru</a:t>
            </a:r>
            <a:r>
              <a:rPr lang="en-GB" dirty="0" smtClean="0"/>
              <a:t> a </a:t>
            </a:r>
            <a:r>
              <a:rPr lang="en-GB" dirty="0" err="1" smtClean="0"/>
              <a:t>scrie</a:t>
            </a:r>
            <a:r>
              <a:rPr lang="en-GB" dirty="0" smtClean="0"/>
              <a:t> </a:t>
            </a:r>
            <a:r>
              <a:rPr lang="en-GB" dirty="0" err="1" smtClean="0"/>
              <a:t>și</a:t>
            </a:r>
            <a:r>
              <a:rPr lang="en-GB" dirty="0" smtClean="0"/>
              <a:t> a </a:t>
            </a:r>
            <a:r>
              <a:rPr lang="en-GB" dirty="0" err="1" smtClean="0"/>
              <a:t>menține</a:t>
            </a:r>
            <a:r>
              <a:rPr lang="en-GB" dirty="0" smtClean="0"/>
              <a:t> </a:t>
            </a:r>
            <a:r>
              <a:rPr lang="en-GB" dirty="0" err="1" smtClean="0"/>
              <a:t>teste</a:t>
            </a:r>
            <a:r>
              <a:rPr lang="en-GB" dirty="0" smtClean="0"/>
              <a:t> </a:t>
            </a:r>
            <a:r>
              <a:rPr lang="en-GB" dirty="0" err="1" smtClean="0"/>
              <a:t>unitare</a:t>
            </a:r>
            <a:r>
              <a:rPr lang="en-GB" dirty="0" smtClean="0"/>
              <a:t>.​</a:t>
            </a:r>
          </a:p>
          <a:p>
            <a:pPr fontAlgn="base"/>
            <a:r>
              <a:rPr lang="en-GB" dirty="0" err="1" smtClean="0"/>
              <a:t>Poate</a:t>
            </a:r>
            <a:r>
              <a:rPr lang="en-GB" dirty="0" smtClean="0"/>
              <a:t> </a:t>
            </a:r>
            <a:r>
              <a:rPr lang="en-GB" dirty="0" err="1" smtClean="0"/>
              <a:t>fi</a:t>
            </a:r>
            <a:r>
              <a:rPr lang="en-GB" dirty="0" smtClean="0"/>
              <a:t> </a:t>
            </a:r>
            <a:r>
              <a:rPr lang="en-GB" dirty="0" err="1" smtClean="0"/>
              <a:t>costisitoare</a:t>
            </a:r>
            <a:r>
              <a:rPr lang="en-GB" dirty="0" smtClean="0"/>
              <a:t> </a:t>
            </a:r>
            <a:r>
              <a:rPr lang="en-GB" dirty="0" err="1" smtClean="0"/>
              <a:t>și</a:t>
            </a:r>
            <a:r>
              <a:rPr lang="en-GB" dirty="0" smtClean="0"/>
              <a:t> </a:t>
            </a:r>
            <a:r>
              <a:rPr lang="en-GB" dirty="0" err="1" smtClean="0"/>
              <a:t>consumatoare</a:t>
            </a:r>
            <a:r>
              <a:rPr lang="en-GB" dirty="0" smtClean="0"/>
              <a:t> de </a:t>
            </a:r>
            <a:r>
              <a:rPr lang="en-GB" dirty="0" err="1" smtClean="0"/>
              <a:t>timp</a:t>
            </a:r>
            <a:r>
              <a:rPr lang="en-GB" dirty="0" smtClean="0"/>
              <a:t>, </a:t>
            </a:r>
            <a:r>
              <a:rPr lang="en-GB" dirty="0" err="1" smtClean="0"/>
              <a:t>în</a:t>
            </a:r>
            <a:r>
              <a:rPr lang="en-GB" dirty="0" smtClean="0"/>
              <a:t> special </a:t>
            </a:r>
            <a:r>
              <a:rPr lang="en-GB" dirty="0" err="1" smtClean="0"/>
              <a:t>pentru</a:t>
            </a:r>
            <a:r>
              <a:rPr lang="en-GB" dirty="0" smtClean="0"/>
              <a:t> </a:t>
            </a:r>
            <a:r>
              <a:rPr lang="en-GB" dirty="0" err="1" smtClean="0"/>
              <a:t>aplicații</a:t>
            </a:r>
            <a:r>
              <a:rPr lang="en-GB" dirty="0" smtClean="0"/>
              <a:t> </a:t>
            </a:r>
            <a:r>
              <a:rPr lang="en-GB" dirty="0" err="1" smtClean="0"/>
              <a:t>complexe</a:t>
            </a:r>
            <a:r>
              <a:rPr lang="en-GB" dirty="0" smtClean="0"/>
              <a:t>.</a:t>
            </a:r>
            <a:r>
              <a:rPr lang="en-US" dirty="0" smtClean="0"/>
              <a:t>​</a:t>
            </a:r>
          </a:p>
          <a:p>
            <a:pPr fontAlgn="base"/>
            <a:r>
              <a:rPr lang="en-GB" dirty="0" err="1" smtClean="0"/>
              <a:t>Necesită</a:t>
            </a:r>
            <a:r>
              <a:rPr lang="en-GB" dirty="0" smtClean="0"/>
              <a:t> </a:t>
            </a:r>
            <a:r>
              <a:rPr lang="en-GB" dirty="0" err="1" smtClean="0"/>
              <a:t>resurse</a:t>
            </a:r>
            <a:r>
              <a:rPr lang="en-GB" dirty="0" smtClean="0"/>
              <a:t> </a:t>
            </a:r>
            <a:r>
              <a:rPr lang="en-GB" dirty="0" err="1" smtClean="0"/>
              <a:t>semnificative</a:t>
            </a:r>
            <a:r>
              <a:rPr lang="en-GB" dirty="0" smtClean="0"/>
              <a:t> de </a:t>
            </a:r>
            <a:r>
              <a:rPr lang="en-GB" dirty="0" err="1" smtClean="0"/>
              <a:t>testare</a:t>
            </a:r>
            <a:r>
              <a:rPr lang="en-GB" dirty="0" smtClean="0"/>
              <a:t> </a:t>
            </a:r>
            <a:r>
              <a:rPr lang="en-GB" dirty="0" err="1" smtClean="0"/>
              <a:t>și</a:t>
            </a:r>
            <a:r>
              <a:rPr lang="en-GB" dirty="0" smtClean="0"/>
              <a:t> </a:t>
            </a:r>
            <a:r>
              <a:rPr lang="en-GB" dirty="0" err="1" smtClean="0"/>
              <a:t>întreținere</a:t>
            </a:r>
            <a:r>
              <a:rPr lang="en-GB" dirty="0" smtClean="0"/>
              <a:t> </a:t>
            </a:r>
            <a:r>
              <a:rPr lang="en-GB" dirty="0" err="1" smtClean="0"/>
              <a:t>pe</a:t>
            </a:r>
            <a:r>
              <a:rPr lang="en-GB" dirty="0" smtClean="0"/>
              <a:t> </a:t>
            </a:r>
            <a:r>
              <a:rPr lang="en-GB" dirty="0" err="1" smtClean="0"/>
              <a:t>măsură</a:t>
            </a:r>
            <a:r>
              <a:rPr lang="en-GB" dirty="0" smtClean="0"/>
              <a:t> </a:t>
            </a:r>
            <a:r>
              <a:rPr lang="en-GB" dirty="0" err="1" smtClean="0"/>
              <a:t>ce</a:t>
            </a:r>
            <a:r>
              <a:rPr lang="en-GB" dirty="0" smtClean="0"/>
              <a:t> </a:t>
            </a:r>
            <a:r>
              <a:rPr lang="en-GB" dirty="0" err="1" smtClean="0"/>
              <a:t>codul</a:t>
            </a:r>
            <a:r>
              <a:rPr lang="en-GB" dirty="0" smtClean="0"/>
              <a:t> </a:t>
            </a:r>
            <a:r>
              <a:rPr lang="en-GB" dirty="0" err="1" smtClean="0"/>
              <a:t>evoluează</a:t>
            </a:r>
            <a:r>
              <a:rPr lang="en-GB" dirty="0" smtClean="0"/>
              <a:t>.</a:t>
            </a:r>
            <a:r>
              <a:rPr lang="en-US" dirty="0" smtClean="0"/>
              <a:t>​</a:t>
            </a:r>
          </a:p>
          <a:p>
            <a:pPr fontAlgn="base"/>
            <a:r>
              <a:rPr lang="en-GB"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fontAlgn="base"/>
            <a:r>
              <a:rPr lang="en-GB" b="1" dirty="0" err="1" smtClean="0"/>
              <a:t>Testarea</a:t>
            </a:r>
            <a:r>
              <a:rPr lang="en-GB" b="1" dirty="0" smtClean="0"/>
              <a:t> </a:t>
            </a:r>
            <a:r>
              <a:rPr lang="en-GB" b="1" dirty="0" err="1" smtClean="0"/>
              <a:t>Unitară</a:t>
            </a:r>
            <a:r>
              <a:rPr lang="en-GB" b="1" dirty="0" smtClean="0"/>
              <a:t> cu </a:t>
            </a:r>
            <a:r>
              <a:rPr lang="en-GB" b="1" dirty="0" err="1" smtClean="0"/>
              <a:t>Inteligență</a:t>
            </a:r>
            <a:r>
              <a:rPr lang="en-GB" b="1" dirty="0" smtClean="0"/>
              <a:t> </a:t>
            </a:r>
            <a:r>
              <a:rPr lang="en-GB" b="1" dirty="0" err="1" smtClean="0"/>
              <a:t>Artificială</a:t>
            </a:r>
            <a:r>
              <a:rPr lang="en-GB" b="1" dirty="0" smtClean="0"/>
              <a:t>:</a:t>
            </a:r>
            <a:r>
              <a:rPr lang="en-GB" dirty="0" smtClean="0"/>
              <a:t>​</a:t>
            </a:r>
          </a:p>
          <a:p>
            <a:pPr fontAlgn="base"/>
            <a:r>
              <a:rPr lang="en-GB" dirty="0" err="1" smtClean="0"/>
              <a:t>Definiție</a:t>
            </a:r>
            <a:r>
              <a:rPr lang="en-GB" dirty="0" smtClean="0"/>
              <a:t>: </a:t>
            </a:r>
            <a:r>
              <a:rPr lang="en-GB" dirty="0" err="1" smtClean="0"/>
              <a:t>Abordare</a:t>
            </a:r>
            <a:r>
              <a:rPr lang="en-GB" dirty="0" smtClean="0"/>
              <a:t> </a:t>
            </a:r>
            <a:r>
              <a:rPr lang="en-GB" dirty="0" err="1" smtClean="0"/>
              <a:t>îmbunătățită</a:t>
            </a:r>
            <a:r>
              <a:rPr lang="en-GB" dirty="0" smtClean="0"/>
              <a:t> care </a:t>
            </a:r>
            <a:r>
              <a:rPr lang="en-GB" dirty="0" err="1" smtClean="0"/>
              <a:t>utilizează</a:t>
            </a:r>
            <a:r>
              <a:rPr lang="en-GB" dirty="0" smtClean="0"/>
              <a:t> </a:t>
            </a:r>
            <a:r>
              <a:rPr lang="en-GB" dirty="0" err="1" smtClean="0"/>
              <a:t>tehnici</a:t>
            </a:r>
            <a:r>
              <a:rPr lang="en-GB" dirty="0" smtClean="0"/>
              <a:t> de </a:t>
            </a:r>
            <a:r>
              <a:rPr lang="en-GB" dirty="0" err="1" smtClean="0"/>
              <a:t>inteligență</a:t>
            </a:r>
            <a:r>
              <a:rPr lang="en-GB" dirty="0" smtClean="0"/>
              <a:t> </a:t>
            </a:r>
            <a:r>
              <a:rPr lang="en-GB" dirty="0" err="1" smtClean="0"/>
              <a:t>artificială</a:t>
            </a:r>
            <a:r>
              <a:rPr lang="en-GB" dirty="0" smtClean="0"/>
              <a:t> </a:t>
            </a:r>
            <a:r>
              <a:rPr lang="en-GB" dirty="0" err="1" smtClean="0"/>
              <a:t>pentru</a:t>
            </a:r>
            <a:r>
              <a:rPr lang="en-GB" dirty="0" smtClean="0"/>
              <a:t> a </a:t>
            </a:r>
            <a:r>
              <a:rPr lang="en-GB" dirty="0" err="1" smtClean="0"/>
              <a:t>optimiza</a:t>
            </a:r>
            <a:r>
              <a:rPr lang="en-GB" dirty="0" smtClean="0"/>
              <a:t> </a:t>
            </a:r>
            <a:r>
              <a:rPr lang="en-GB" dirty="0" err="1" smtClean="0"/>
              <a:t>și</a:t>
            </a:r>
            <a:r>
              <a:rPr lang="en-GB" dirty="0" smtClean="0"/>
              <a:t> a </a:t>
            </a:r>
            <a:r>
              <a:rPr lang="en-GB" dirty="0" err="1" smtClean="0"/>
              <a:t>îmbunătăți</a:t>
            </a:r>
            <a:r>
              <a:rPr lang="en-GB" dirty="0" smtClean="0"/>
              <a:t> </a:t>
            </a:r>
            <a:r>
              <a:rPr lang="en-GB" dirty="0" err="1" smtClean="0"/>
              <a:t>testele</a:t>
            </a:r>
            <a:r>
              <a:rPr lang="en-GB" dirty="0" smtClean="0"/>
              <a:t> </a:t>
            </a:r>
            <a:r>
              <a:rPr lang="en-GB" dirty="0" err="1" smtClean="0"/>
              <a:t>unitare</a:t>
            </a:r>
            <a:r>
              <a:rPr lang="en-GB" dirty="0" smtClean="0"/>
              <a:t>.</a:t>
            </a:r>
            <a:r>
              <a:rPr lang="en-US" dirty="0" smtClean="0"/>
              <a:t>​</a:t>
            </a:r>
          </a:p>
          <a:p>
            <a:pPr fontAlgn="base"/>
            <a:r>
              <a:rPr lang="en-GB" dirty="0" err="1" smtClean="0"/>
              <a:t>Caracteristici</a:t>
            </a:r>
            <a:r>
              <a:rPr lang="en-GB" dirty="0" smtClean="0"/>
              <a:t>:</a:t>
            </a:r>
            <a:r>
              <a:rPr lang="en-US" dirty="0" smtClean="0"/>
              <a:t>​</a:t>
            </a:r>
          </a:p>
          <a:p>
            <a:pPr fontAlgn="base"/>
            <a:r>
              <a:rPr lang="en-GB" dirty="0" err="1" smtClean="0"/>
              <a:t>Automatizează</a:t>
            </a:r>
            <a:r>
              <a:rPr lang="en-GB" dirty="0" smtClean="0"/>
              <a:t> </a:t>
            </a:r>
            <a:r>
              <a:rPr lang="en-GB" dirty="0" err="1" smtClean="0"/>
              <a:t>procesul</a:t>
            </a:r>
            <a:r>
              <a:rPr lang="en-GB" dirty="0" smtClean="0"/>
              <a:t> de </a:t>
            </a:r>
            <a:r>
              <a:rPr lang="en-GB" dirty="0" err="1" smtClean="0"/>
              <a:t>generare</a:t>
            </a:r>
            <a:r>
              <a:rPr lang="en-GB" dirty="0" smtClean="0"/>
              <a:t> </a:t>
            </a:r>
            <a:r>
              <a:rPr lang="en-GB" dirty="0" err="1" smtClean="0"/>
              <a:t>și</a:t>
            </a:r>
            <a:r>
              <a:rPr lang="en-GB" dirty="0" smtClean="0"/>
              <a:t> de </a:t>
            </a:r>
            <a:r>
              <a:rPr lang="en-GB" dirty="0" err="1" smtClean="0"/>
              <a:t>rulare</a:t>
            </a:r>
            <a:r>
              <a:rPr lang="en-GB" dirty="0" smtClean="0"/>
              <a:t> a </a:t>
            </a:r>
            <a:r>
              <a:rPr lang="en-GB" dirty="0" err="1" smtClean="0"/>
              <a:t>testelor</a:t>
            </a:r>
            <a:r>
              <a:rPr lang="en-GB" dirty="0" smtClean="0"/>
              <a:t> </a:t>
            </a:r>
            <a:r>
              <a:rPr lang="en-GB" dirty="0" err="1" smtClean="0"/>
              <a:t>unitare</a:t>
            </a:r>
            <a:r>
              <a:rPr lang="en-GB" dirty="0" smtClean="0"/>
              <a:t>.</a:t>
            </a:r>
            <a:r>
              <a:rPr lang="en-US" dirty="0" smtClean="0"/>
              <a:t>​</a:t>
            </a:r>
          </a:p>
          <a:p>
            <a:pPr fontAlgn="base"/>
            <a:r>
              <a:rPr lang="en-GB" dirty="0" err="1" smtClean="0"/>
              <a:t>Poate</a:t>
            </a:r>
            <a:r>
              <a:rPr lang="en-GB" dirty="0" smtClean="0"/>
              <a:t> </a:t>
            </a:r>
            <a:r>
              <a:rPr lang="en-GB" dirty="0" err="1" smtClean="0"/>
              <a:t>identifica</a:t>
            </a:r>
            <a:r>
              <a:rPr lang="en-GB" dirty="0" smtClean="0"/>
              <a:t> automat </a:t>
            </a:r>
            <a:r>
              <a:rPr lang="en-GB" dirty="0" err="1" smtClean="0"/>
              <a:t>zonele</a:t>
            </a:r>
            <a:r>
              <a:rPr lang="en-GB" dirty="0" smtClean="0"/>
              <a:t> </a:t>
            </a:r>
            <a:r>
              <a:rPr lang="en-GB" dirty="0" err="1" smtClean="0"/>
              <a:t>critice</a:t>
            </a:r>
            <a:r>
              <a:rPr lang="en-GB" dirty="0" smtClean="0"/>
              <a:t> ale </a:t>
            </a:r>
            <a:r>
              <a:rPr lang="en-GB" dirty="0" err="1" smtClean="0"/>
              <a:t>codului</a:t>
            </a:r>
            <a:r>
              <a:rPr lang="en-GB" dirty="0" smtClean="0"/>
              <a:t> </a:t>
            </a:r>
            <a:r>
              <a:rPr lang="en-GB" dirty="0" err="1" smtClean="0"/>
              <a:t>și</a:t>
            </a:r>
            <a:r>
              <a:rPr lang="en-GB" dirty="0" smtClean="0"/>
              <a:t> </a:t>
            </a:r>
            <a:r>
              <a:rPr lang="en-GB" dirty="0" err="1" smtClean="0"/>
              <a:t>poate</a:t>
            </a:r>
            <a:r>
              <a:rPr lang="en-GB" dirty="0" smtClean="0"/>
              <a:t> </a:t>
            </a:r>
            <a:r>
              <a:rPr lang="en-GB" dirty="0" err="1" smtClean="0"/>
              <a:t>prioritiza</a:t>
            </a:r>
            <a:r>
              <a:rPr lang="en-GB" dirty="0" smtClean="0"/>
              <a:t> </a:t>
            </a:r>
            <a:r>
              <a:rPr lang="en-GB" dirty="0" err="1" smtClean="0"/>
              <a:t>testele</a:t>
            </a:r>
            <a:r>
              <a:rPr lang="en-GB" dirty="0" smtClean="0"/>
              <a:t> </a:t>
            </a:r>
            <a:r>
              <a:rPr lang="en-GB" dirty="0" err="1" smtClean="0"/>
              <a:t>în</a:t>
            </a:r>
            <a:r>
              <a:rPr lang="en-GB" dirty="0" smtClean="0"/>
              <a:t> </a:t>
            </a:r>
            <a:r>
              <a:rPr lang="en-GB" dirty="0" err="1" smtClean="0"/>
              <a:t>funcție</a:t>
            </a:r>
            <a:r>
              <a:rPr lang="en-GB" dirty="0" smtClean="0"/>
              <a:t> de </a:t>
            </a:r>
            <a:r>
              <a:rPr lang="en-GB" dirty="0" err="1" smtClean="0"/>
              <a:t>acestea</a:t>
            </a:r>
            <a:r>
              <a:rPr lang="en-GB" dirty="0" smtClean="0"/>
              <a:t>.</a:t>
            </a:r>
            <a:r>
              <a:rPr lang="en-US" dirty="0" smtClean="0"/>
              <a:t>​</a:t>
            </a:r>
          </a:p>
          <a:p>
            <a:pPr fontAlgn="base"/>
            <a:r>
              <a:rPr lang="en-GB" dirty="0" err="1" smtClean="0"/>
              <a:t>Contribuie</a:t>
            </a:r>
            <a:r>
              <a:rPr lang="en-GB" dirty="0" smtClean="0"/>
              <a:t> la o </a:t>
            </a:r>
            <a:r>
              <a:rPr lang="en-GB" dirty="0" err="1" smtClean="0"/>
              <a:t>testare</a:t>
            </a:r>
            <a:r>
              <a:rPr lang="en-GB" dirty="0" smtClean="0"/>
              <a:t> </a:t>
            </a:r>
            <a:r>
              <a:rPr lang="en-GB" dirty="0" err="1" smtClean="0"/>
              <a:t>mai</a:t>
            </a:r>
            <a:r>
              <a:rPr lang="en-GB" dirty="0" smtClean="0"/>
              <a:t> </a:t>
            </a:r>
            <a:r>
              <a:rPr lang="en-GB" dirty="0" err="1" smtClean="0"/>
              <a:t>cuprinzătoare</a:t>
            </a:r>
            <a:r>
              <a:rPr lang="en-GB" dirty="0" smtClean="0"/>
              <a:t> </a:t>
            </a:r>
            <a:r>
              <a:rPr lang="en-GB" dirty="0" err="1" smtClean="0"/>
              <a:t>și</a:t>
            </a:r>
            <a:r>
              <a:rPr lang="en-GB" dirty="0" smtClean="0"/>
              <a:t> </a:t>
            </a:r>
            <a:r>
              <a:rPr lang="en-GB" dirty="0" err="1" smtClean="0"/>
              <a:t>eficientă</a:t>
            </a:r>
            <a:r>
              <a:rPr lang="en-GB" dirty="0" smtClean="0"/>
              <a:t> a </a:t>
            </a:r>
            <a:r>
              <a:rPr lang="en-GB" dirty="0" err="1" smtClean="0"/>
              <a:t>codului</a:t>
            </a:r>
            <a:r>
              <a:rPr lang="en-GB" dirty="0" smtClean="0"/>
              <a:t>, </a:t>
            </a:r>
            <a:r>
              <a:rPr lang="en-GB" dirty="0" err="1" smtClean="0"/>
              <a:t>reducând</a:t>
            </a:r>
            <a:r>
              <a:rPr lang="en-GB" dirty="0" smtClean="0"/>
              <a:t> </a:t>
            </a:r>
            <a:r>
              <a:rPr lang="en-GB" dirty="0" err="1" smtClean="0"/>
              <a:t>efortul</a:t>
            </a:r>
            <a:r>
              <a:rPr lang="en-GB" dirty="0" smtClean="0"/>
              <a:t> </a:t>
            </a:r>
            <a:r>
              <a:rPr lang="en-GB" dirty="0" err="1" smtClean="0"/>
              <a:t>uman</a:t>
            </a:r>
            <a:r>
              <a:rPr lang="en-GB" dirty="0" smtClean="0"/>
              <a:t> </a:t>
            </a:r>
            <a:r>
              <a:rPr lang="en-GB" dirty="0" err="1" smtClean="0"/>
              <a:t>necesar</a:t>
            </a:r>
            <a:r>
              <a:rPr lang="en-GB" dirty="0" smtClean="0"/>
              <a:t> </a:t>
            </a:r>
            <a:r>
              <a:rPr lang="en-GB" dirty="0" err="1" smtClean="0"/>
              <a:t>pentru</a:t>
            </a:r>
            <a:r>
              <a:rPr lang="en-GB" dirty="0" smtClean="0"/>
              <a:t> </a:t>
            </a:r>
            <a:r>
              <a:rPr lang="en-GB" dirty="0" err="1" smtClean="0"/>
              <a:t>testare</a:t>
            </a:r>
            <a:r>
              <a:rPr lang="en-GB" dirty="0" smtClean="0"/>
              <a:t>.</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Utilizarea</a:t>
            </a:r>
            <a:r>
              <a:rPr lang="en-US" dirty="0" smtClean="0"/>
              <a:t> </a:t>
            </a:r>
            <a:r>
              <a:rPr lang="en-US" dirty="0" err="1" smtClean="0"/>
              <a:t>Inteligentei</a:t>
            </a:r>
            <a:r>
              <a:rPr lang="en-US" dirty="0" smtClean="0"/>
              <a:t> </a:t>
            </a:r>
            <a:r>
              <a:rPr lang="en-US" dirty="0" err="1" smtClean="0"/>
              <a:t>Artificiale</a:t>
            </a:r>
            <a:r>
              <a:rPr lang="en-US" dirty="0" smtClean="0"/>
              <a:t> in </a:t>
            </a:r>
            <a:r>
              <a:rPr lang="en-US" dirty="0" err="1" smtClean="0"/>
              <a:t>Optimizarea</a:t>
            </a:r>
            <a:r>
              <a:rPr lang="en-US" dirty="0" smtClean="0"/>
              <a:t> </a:t>
            </a:r>
            <a:r>
              <a:rPr lang="en-US" dirty="0" err="1" smtClean="0"/>
              <a:t>Testarii</a:t>
            </a:r>
            <a:r>
              <a:rPr lang="en-US" dirty="0" smtClean="0"/>
              <a:t> </a:t>
            </a:r>
            <a:r>
              <a:rPr lang="en-US" dirty="0" err="1" smtClean="0"/>
              <a:t>Unitare</a:t>
            </a:r>
            <a:endParaRPr lang="en-US" dirty="0"/>
          </a:p>
        </p:txBody>
      </p:sp>
      <p:sp>
        <p:nvSpPr>
          <p:cNvPr id="3" name="Content Placeholder 2"/>
          <p:cNvSpPr>
            <a:spLocks noGrp="1"/>
          </p:cNvSpPr>
          <p:nvPr>
            <p:ph sz="quarter" idx="1"/>
          </p:nvPr>
        </p:nvSpPr>
        <p:spPr/>
        <p:txBody>
          <a:bodyPr/>
          <a:lstStyle/>
          <a:p>
            <a:pPr fontAlgn="base"/>
            <a:r>
              <a:rPr lang="en-GB" b="1" dirty="0" err="1" smtClean="0"/>
              <a:t>Optimizarea</a:t>
            </a:r>
            <a:r>
              <a:rPr lang="en-GB" b="1" dirty="0" smtClean="0"/>
              <a:t> </a:t>
            </a:r>
            <a:r>
              <a:rPr lang="en-GB" b="1" dirty="0" err="1" smtClean="0"/>
              <a:t>și</a:t>
            </a:r>
            <a:r>
              <a:rPr lang="en-GB" b="1" dirty="0" smtClean="0"/>
              <a:t> </a:t>
            </a:r>
            <a:r>
              <a:rPr lang="en-GB" b="1" dirty="0" err="1" smtClean="0"/>
              <a:t>îmbunătățirea</a:t>
            </a:r>
            <a:r>
              <a:rPr lang="en-GB" b="1" dirty="0" smtClean="0"/>
              <a:t> </a:t>
            </a:r>
            <a:r>
              <a:rPr lang="en-GB" b="1" dirty="0" err="1" smtClean="0"/>
              <a:t>testelor</a:t>
            </a:r>
            <a:r>
              <a:rPr lang="en-GB" b="1" dirty="0" smtClean="0"/>
              <a:t> </a:t>
            </a:r>
            <a:r>
              <a:rPr lang="en-GB" b="1" dirty="0" err="1" smtClean="0"/>
              <a:t>unitare</a:t>
            </a:r>
            <a:r>
              <a:rPr lang="en-GB" b="1" dirty="0" smtClean="0"/>
              <a:t> </a:t>
            </a:r>
            <a:r>
              <a:rPr lang="en-GB" b="1" dirty="0" err="1" smtClean="0"/>
              <a:t>existente</a:t>
            </a:r>
            <a:r>
              <a:rPr lang="en-GB" b="1" dirty="0" smtClean="0"/>
              <a:t>:</a:t>
            </a:r>
            <a:r>
              <a:rPr lang="en-GB" dirty="0" smtClean="0"/>
              <a:t>​</a:t>
            </a:r>
          </a:p>
          <a:p>
            <a:pPr fontAlgn="base"/>
            <a:r>
              <a:rPr lang="en-GB" dirty="0" err="1" smtClean="0"/>
              <a:t>Utilizarea</a:t>
            </a:r>
            <a:r>
              <a:rPr lang="en-GB" dirty="0" smtClean="0"/>
              <a:t> </a:t>
            </a:r>
            <a:r>
              <a:rPr lang="en-GB" dirty="0" err="1" smtClean="0"/>
              <a:t>algoritmilor</a:t>
            </a:r>
            <a:r>
              <a:rPr lang="en-GB" dirty="0" smtClean="0"/>
              <a:t> de </a:t>
            </a:r>
            <a:r>
              <a:rPr lang="en-GB" dirty="0" err="1" smtClean="0"/>
              <a:t>învățare</a:t>
            </a:r>
            <a:r>
              <a:rPr lang="en-GB" dirty="0" smtClean="0"/>
              <a:t> </a:t>
            </a:r>
            <a:r>
              <a:rPr lang="en-GB" dirty="0" err="1" smtClean="0"/>
              <a:t>automată</a:t>
            </a:r>
            <a:r>
              <a:rPr lang="en-GB" dirty="0" smtClean="0"/>
              <a:t> </a:t>
            </a:r>
            <a:r>
              <a:rPr lang="en-GB" dirty="0" err="1" smtClean="0"/>
              <a:t>pentru</a:t>
            </a:r>
            <a:r>
              <a:rPr lang="en-GB" dirty="0" smtClean="0"/>
              <a:t> a </a:t>
            </a:r>
            <a:r>
              <a:rPr lang="en-GB" dirty="0" err="1" smtClean="0"/>
              <a:t>analiza</a:t>
            </a:r>
            <a:r>
              <a:rPr lang="en-GB" dirty="0" smtClean="0"/>
              <a:t> </a:t>
            </a:r>
            <a:r>
              <a:rPr lang="en-GB" dirty="0" err="1" smtClean="0"/>
              <a:t>și</a:t>
            </a:r>
            <a:r>
              <a:rPr lang="en-GB" dirty="0" smtClean="0"/>
              <a:t> a </a:t>
            </a:r>
            <a:r>
              <a:rPr lang="en-GB" dirty="0" err="1" smtClean="0"/>
              <a:t>optimiza</a:t>
            </a:r>
            <a:r>
              <a:rPr lang="en-GB" dirty="0" smtClean="0"/>
              <a:t> </a:t>
            </a:r>
            <a:r>
              <a:rPr lang="en-GB" dirty="0" err="1" smtClean="0"/>
              <a:t>testele</a:t>
            </a:r>
            <a:r>
              <a:rPr lang="en-GB" dirty="0" smtClean="0"/>
              <a:t> </a:t>
            </a:r>
            <a:r>
              <a:rPr lang="en-GB" dirty="0" err="1" smtClean="0"/>
              <a:t>unitare</a:t>
            </a:r>
            <a:r>
              <a:rPr lang="en-GB" dirty="0" smtClean="0"/>
              <a:t> </a:t>
            </a:r>
            <a:r>
              <a:rPr lang="en-GB" dirty="0" err="1" smtClean="0"/>
              <a:t>existente</a:t>
            </a:r>
            <a:r>
              <a:rPr lang="en-GB" dirty="0" smtClean="0"/>
              <a:t>.</a:t>
            </a:r>
            <a:r>
              <a:rPr lang="en-US" dirty="0" smtClean="0"/>
              <a:t>​</a:t>
            </a:r>
          </a:p>
          <a:p>
            <a:pPr fontAlgn="base"/>
            <a:r>
              <a:rPr lang="en-GB" dirty="0" err="1" smtClean="0"/>
              <a:t>Identificarea</a:t>
            </a:r>
            <a:r>
              <a:rPr lang="en-GB" dirty="0" smtClean="0"/>
              <a:t> </a:t>
            </a:r>
            <a:r>
              <a:rPr lang="en-GB" dirty="0" err="1" smtClean="0"/>
              <a:t>automată</a:t>
            </a:r>
            <a:r>
              <a:rPr lang="en-GB" dirty="0" smtClean="0"/>
              <a:t> a </a:t>
            </a:r>
            <a:r>
              <a:rPr lang="en-GB" dirty="0" err="1" smtClean="0"/>
              <a:t>testelor</a:t>
            </a:r>
            <a:r>
              <a:rPr lang="en-GB" dirty="0" smtClean="0"/>
              <a:t> </a:t>
            </a:r>
            <a:r>
              <a:rPr lang="en-GB" dirty="0" err="1" smtClean="0"/>
              <a:t>redundante</a:t>
            </a:r>
            <a:r>
              <a:rPr lang="en-GB" dirty="0" smtClean="0"/>
              <a:t> </a:t>
            </a:r>
            <a:r>
              <a:rPr lang="en-GB" dirty="0" err="1" smtClean="0"/>
              <a:t>sau</a:t>
            </a:r>
            <a:r>
              <a:rPr lang="en-GB" dirty="0" smtClean="0"/>
              <a:t> </a:t>
            </a:r>
            <a:r>
              <a:rPr lang="en-GB" dirty="0" err="1" smtClean="0"/>
              <a:t>ineficiente</a:t>
            </a:r>
            <a:r>
              <a:rPr lang="en-GB" dirty="0" smtClean="0"/>
              <a:t> </a:t>
            </a:r>
            <a:r>
              <a:rPr lang="en-GB" dirty="0" err="1" smtClean="0"/>
              <a:t>și</a:t>
            </a:r>
            <a:r>
              <a:rPr lang="en-GB" dirty="0" smtClean="0"/>
              <a:t> </a:t>
            </a:r>
            <a:r>
              <a:rPr lang="en-GB" dirty="0" err="1" smtClean="0"/>
              <a:t>eliminarea</a:t>
            </a:r>
            <a:r>
              <a:rPr lang="en-GB" dirty="0" smtClean="0"/>
              <a:t> </a:t>
            </a:r>
            <a:r>
              <a:rPr lang="en-GB" dirty="0" err="1" smtClean="0"/>
              <a:t>lor</a:t>
            </a:r>
            <a:r>
              <a:rPr lang="en-GB" dirty="0" smtClean="0"/>
              <a:t> </a:t>
            </a:r>
            <a:r>
              <a:rPr lang="en-GB" dirty="0" err="1" smtClean="0"/>
              <a:t>pentru</a:t>
            </a:r>
            <a:r>
              <a:rPr lang="en-GB" dirty="0" smtClean="0"/>
              <a:t> a reduce </a:t>
            </a:r>
            <a:r>
              <a:rPr lang="en-GB" dirty="0" err="1" smtClean="0"/>
              <a:t>timpul</a:t>
            </a:r>
            <a:r>
              <a:rPr lang="en-GB" dirty="0" smtClean="0"/>
              <a:t> de </a:t>
            </a:r>
            <a:r>
              <a:rPr lang="en-GB" dirty="0" err="1" smtClean="0"/>
              <a:t>rulare</a:t>
            </a:r>
            <a:r>
              <a:rPr lang="en-GB" dirty="0" smtClean="0"/>
              <a:t> al </a:t>
            </a:r>
            <a:r>
              <a:rPr lang="en-GB" dirty="0" err="1" smtClean="0"/>
              <a:t>testelor</a:t>
            </a:r>
            <a:r>
              <a:rPr lang="en-GB" dirty="0" smtClean="0"/>
              <a:t>.</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fontAlgn="base"/>
            <a:r>
              <a:rPr lang="en-GB" b="1" dirty="0" err="1" smtClean="0"/>
              <a:t>Generarea</a:t>
            </a:r>
            <a:r>
              <a:rPr lang="en-GB" b="1" dirty="0" smtClean="0"/>
              <a:t> </a:t>
            </a:r>
            <a:r>
              <a:rPr lang="en-GB" b="1" dirty="0" err="1" smtClean="0"/>
              <a:t>automată</a:t>
            </a:r>
            <a:r>
              <a:rPr lang="en-GB" b="1" dirty="0" smtClean="0"/>
              <a:t> a </a:t>
            </a:r>
            <a:r>
              <a:rPr lang="en-GB" b="1" dirty="0" err="1" smtClean="0"/>
              <a:t>testelor</a:t>
            </a:r>
            <a:r>
              <a:rPr lang="en-GB" b="1" dirty="0" smtClean="0"/>
              <a:t> </a:t>
            </a:r>
            <a:r>
              <a:rPr lang="en-GB" b="1" dirty="0" err="1" smtClean="0"/>
              <a:t>unitare</a:t>
            </a:r>
            <a:r>
              <a:rPr lang="en-GB" b="1" dirty="0" smtClean="0"/>
              <a:t>:</a:t>
            </a:r>
            <a:r>
              <a:rPr lang="en-GB" dirty="0" smtClean="0"/>
              <a:t>​</a:t>
            </a:r>
          </a:p>
          <a:p>
            <a:pPr fontAlgn="base"/>
            <a:r>
              <a:rPr lang="en-GB" dirty="0" err="1" smtClean="0"/>
              <a:t>Utilizarea</a:t>
            </a:r>
            <a:r>
              <a:rPr lang="en-GB" dirty="0" smtClean="0"/>
              <a:t> </a:t>
            </a:r>
            <a:r>
              <a:rPr lang="en-GB" dirty="0" err="1" smtClean="0"/>
              <a:t>tehnicilor</a:t>
            </a:r>
            <a:r>
              <a:rPr lang="en-GB" dirty="0" smtClean="0"/>
              <a:t> de </a:t>
            </a:r>
            <a:r>
              <a:rPr lang="en-GB" dirty="0" err="1" smtClean="0"/>
              <a:t>generare</a:t>
            </a:r>
            <a:r>
              <a:rPr lang="en-GB" dirty="0" smtClean="0"/>
              <a:t> </a:t>
            </a:r>
            <a:r>
              <a:rPr lang="en-GB" dirty="0" err="1" smtClean="0"/>
              <a:t>automată</a:t>
            </a:r>
            <a:r>
              <a:rPr lang="en-GB" dirty="0" smtClean="0"/>
              <a:t> a </a:t>
            </a:r>
            <a:r>
              <a:rPr lang="en-GB" dirty="0" err="1" smtClean="0"/>
              <a:t>codului</a:t>
            </a:r>
            <a:r>
              <a:rPr lang="en-GB" dirty="0" smtClean="0"/>
              <a:t> </a:t>
            </a:r>
            <a:r>
              <a:rPr lang="en-GB" dirty="0" err="1" smtClean="0"/>
              <a:t>pentru</a:t>
            </a:r>
            <a:r>
              <a:rPr lang="en-GB" dirty="0" smtClean="0"/>
              <a:t> a </a:t>
            </a:r>
            <a:r>
              <a:rPr lang="en-GB" dirty="0" err="1" smtClean="0"/>
              <a:t>crea</a:t>
            </a:r>
            <a:r>
              <a:rPr lang="en-GB" dirty="0" smtClean="0"/>
              <a:t> </a:t>
            </a:r>
            <a:r>
              <a:rPr lang="en-GB" dirty="0" err="1" smtClean="0"/>
              <a:t>teste</a:t>
            </a:r>
            <a:r>
              <a:rPr lang="en-GB" dirty="0" smtClean="0"/>
              <a:t> </a:t>
            </a:r>
            <a:r>
              <a:rPr lang="en-GB" dirty="0" err="1" smtClean="0"/>
              <a:t>unitare</a:t>
            </a:r>
            <a:r>
              <a:rPr lang="en-GB" dirty="0" smtClean="0"/>
              <a:t> </a:t>
            </a:r>
            <a:r>
              <a:rPr lang="en-GB" dirty="0" err="1" smtClean="0"/>
              <a:t>suplimentare</a:t>
            </a:r>
            <a:r>
              <a:rPr lang="en-GB" dirty="0" smtClean="0"/>
              <a:t> </a:t>
            </a:r>
            <a:r>
              <a:rPr lang="en-GB" dirty="0" err="1" smtClean="0"/>
              <a:t>pentru</a:t>
            </a:r>
            <a:r>
              <a:rPr lang="en-GB" dirty="0" smtClean="0"/>
              <a:t> </a:t>
            </a:r>
            <a:r>
              <a:rPr lang="en-GB" dirty="0" err="1" smtClean="0"/>
              <a:t>zonele</a:t>
            </a:r>
            <a:r>
              <a:rPr lang="en-GB" dirty="0" smtClean="0"/>
              <a:t> </a:t>
            </a:r>
            <a:r>
              <a:rPr lang="en-GB" dirty="0" err="1" smtClean="0"/>
              <a:t>critice</a:t>
            </a:r>
            <a:r>
              <a:rPr lang="en-GB" dirty="0" smtClean="0"/>
              <a:t> ale </a:t>
            </a:r>
            <a:r>
              <a:rPr lang="en-GB" dirty="0" err="1" smtClean="0"/>
              <a:t>codului</a:t>
            </a:r>
            <a:r>
              <a:rPr lang="en-GB" dirty="0" smtClean="0"/>
              <a:t>.</a:t>
            </a:r>
            <a:r>
              <a:rPr lang="en-US" dirty="0" smtClean="0"/>
              <a:t>​</a:t>
            </a:r>
          </a:p>
          <a:p>
            <a:pPr fontAlgn="base"/>
            <a:r>
              <a:rPr lang="en-GB" dirty="0" err="1" smtClean="0"/>
              <a:t>Reducerea</a:t>
            </a:r>
            <a:r>
              <a:rPr lang="en-GB" dirty="0" smtClean="0"/>
              <a:t> </a:t>
            </a:r>
            <a:r>
              <a:rPr lang="en-GB" dirty="0" err="1" smtClean="0"/>
              <a:t>efortului</a:t>
            </a:r>
            <a:r>
              <a:rPr lang="en-GB" dirty="0" smtClean="0"/>
              <a:t> </a:t>
            </a:r>
            <a:r>
              <a:rPr lang="en-GB" dirty="0" err="1" smtClean="0"/>
              <a:t>uman</a:t>
            </a:r>
            <a:r>
              <a:rPr lang="en-GB" dirty="0" smtClean="0"/>
              <a:t> </a:t>
            </a:r>
            <a:r>
              <a:rPr lang="en-GB" dirty="0" err="1" smtClean="0"/>
              <a:t>necesar</a:t>
            </a:r>
            <a:r>
              <a:rPr lang="en-GB" dirty="0" smtClean="0"/>
              <a:t> </a:t>
            </a:r>
            <a:r>
              <a:rPr lang="en-GB" dirty="0" err="1" smtClean="0"/>
              <a:t>pentru</a:t>
            </a:r>
            <a:r>
              <a:rPr lang="en-GB" dirty="0" smtClean="0"/>
              <a:t> </a:t>
            </a:r>
            <a:r>
              <a:rPr lang="en-GB" dirty="0" err="1" smtClean="0"/>
              <a:t>scrierea</a:t>
            </a:r>
            <a:r>
              <a:rPr lang="en-GB" dirty="0" smtClean="0"/>
              <a:t> </a:t>
            </a:r>
            <a:r>
              <a:rPr lang="en-GB" dirty="0" err="1" smtClean="0"/>
              <a:t>manuală</a:t>
            </a:r>
            <a:r>
              <a:rPr lang="en-GB" dirty="0" smtClean="0"/>
              <a:t> a </a:t>
            </a:r>
            <a:r>
              <a:rPr lang="en-GB" dirty="0" err="1" smtClean="0"/>
              <a:t>testelor</a:t>
            </a:r>
            <a:r>
              <a:rPr lang="en-GB" dirty="0" smtClean="0"/>
              <a:t> </a:t>
            </a:r>
            <a:r>
              <a:rPr lang="en-GB" dirty="0" err="1" smtClean="0"/>
              <a:t>unitare</a:t>
            </a:r>
            <a:r>
              <a:rPr lang="en-GB" dirty="0" smtClean="0"/>
              <a:t> </a:t>
            </a:r>
            <a:r>
              <a:rPr lang="en-GB" dirty="0" err="1" smtClean="0"/>
              <a:t>și</a:t>
            </a:r>
            <a:r>
              <a:rPr lang="en-GB" dirty="0" smtClean="0"/>
              <a:t> </a:t>
            </a:r>
            <a:r>
              <a:rPr lang="en-GB" dirty="0" err="1" smtClean="0"/>
              <a:t>asigurarea</a:t>
            </a:r>
            <a:r>
              <a:rPr lang="en-GB" dirty="0" smtClean="0"/>
              <a:t> </a:t>
            </a:r>
            <a:r>
              <a:rPr lang="en-GB" dirty="0" err="1" smtClean="0"/>
              <a:t>unei</a:t>
            </a:r>
            <a:r>
              <a:rPr lang="en-GB" dirty="0" smtClean="0"/>
              <a:t> </a:t>
            </a:r>
            <a:r>
              <a:rPr lang="en-GB" dirty="0" err="1" smtClean="0"/>
              <a:t>acoperiri</a:t>
            </a:r>
            <a:r>
              <a:rPr lang="en-GB" dirty="0" smtClean="0"/>
              <a:t> </a:t>
            </a:r>
            <a:r>
              <a:rPr lang="en-GB" dirty="0" err="1" smtClean="0"/>
              <a:t>mai</a:t>
            </a:r>
            <a:r>
              <a:rPr lang="en-GB" dirty="0" smtClean="0"/>
              <a:t> </a:t>
            </a:r>
            <a:r>
              <a:rPr lang="en-GB" dirty="0" err="1" smtClean="0"/>
              <a:t>cuprinzătoare</a:t>
            </a:r>
            <a:r>
              <a:rPr lang="en-GB" dirty="0" smtClean="0"/>
              <a:t> a </a:t>
            </a:r>
            <a:r>
              <a:rPr lang="en-GB" dirty="0" err="1" smtClean="0"/>
              <a:t>codului</a:t>
            </a:r>
            <a:r>
              <a:rPr lang="en-GB" dirty="0" smtClean="0"/>
              <a:t>.</a:t>
            </a:r>
            <a:r>
              <a:rPr lang="en-US" dirty="0" smtClean="0"/>
              <a:t>​</a:t>
            </a:r>
          </a:p>
          <a:p>
            <a:pPr fontAlgn="base"/>
            <a:r>
              <a:rPr lang="en-GB" b="1" dirty="0" err="1" smtClean="0"/>
              <a:t>Prioritizarea</a:t>
            </a:r>
            <a:r>
              <a:rPr lang="en-GB" b="1" dirty="0" smtClean="0"/>
              <a:t> </a:t>
            </a:r>
            <a:r>
              <a:rPr lang="en-GB" b="1" dirty="0" err="1" smtClean="0"/>
              <a:t>testelor</a:t>
            </a:r>
            <a:r>
              <a:rPr lang="en-GB" b="1" dirty="0" smtClean="0"/>
              <a:t> </a:t>
            </a:r>
            <a:r>
              <a:rPr lang="en-GB" b="1" dirty="0" err="1" smtClean="0"/>
              <a:t>unitare</a:t>
            </a:r>
            <a:r>
              <a:rPr lang="en-GB" b="1" dirty="0" smtClean="0"/>
              <a:t>:</a:t>
            </a:r>
            <a:r>
              <a:rPr lang="en-GB" dirty="0" smtClean="0"/>
              <a:t>​</a:t>
            </a:r>
          </a:p>
          <a:p>
            <a:pPr fontAlgn="base"/>
            <a:r>
              <a:rPr lang="en-GB" dirty="0" err="1" smtClean="0"/>
              <a:t>Implementarea</a:t>
            </a:r>
            <a:r>
              <a:rPr lang="en-GB" dirty="0" smtClean="0"/>
              <a:t> </a:t>
            </a:r>
            <a:r>
              <a:rPr lang="en-GB" dirty="0" err="1" smtClean="0"/>
              <a:t>unui</a:t>
            </a:r>
            <a:r>
              <a:rPr lang="en-GB" dirty="0" smtClean="0"/>
              <a:t> </a:t>
            </a:r>
            <a:r>
              <a:rPr lang="en-GB" dirty="0" err="1" smtClean="0"/>
              <a:t>sistem</a:t>
            </a:r>
            <a:r>
              <a:rPr lang="en-GB" dirty="0" smtClean="0"/>
              <a:t> care </a:t>
            </a:r>
            <a:r>
              <a:rPr lang="en-GB" dirty="0" err="1" smtClean="0"/>
              <a:t>analizează</a:t>
            </a:r>
            <a:r>
              <a:rPr lang="en-GB" dirty="0" smtClean="0"/>
              <a:t> automat </a:t>
            </a:r>
            <a:r>
              <a:rPr lang="en-GB" dirty="0" err="1" smtClean="0"/>
              <a:t>punctele</a:t>
            </a:r>
            <a:r>
              <a:rPr lang="en-GB" dirty="0" smtClean="0"/>
              <a:t> </a:t>
            </a:r>
            <a:r>
              <a:rPr lang="en-GB" dirty="0" err="1" smtClean="0"/>
              <a:t>critice</a:t>
            </a:r>
            <a:r>
              <a:rPr lang="en-GB" dirty="0" smtClean="0"/>
              <a:t> ale </a:t>
            </a:r>
            <a:r>
              <a:rPr lang="en-GB" dirty="0" err="1" smtClean="0"/>
              <a:t>codului</a:t>
            </a:r>
            <a:r>
              <a:rPr lang="en-GB" dirty="0" smtClean="0"/>
              <a:t> </a:t>
            </a:r>
            <a:r>
              <a:rPr lang="en-GB" dirty="0" err="1" smtClean="0"/>
              <a:t>și</a:t>
            </a:r>
            <a:r>
              <a:rPr lang="en-GB" dirty="0" smtClean="0"/>
              <a:t> </a:t>
            </a:r>
            <a:r>
              <a:rPr lang="en-GB" dirty="0" err="1" smtClean="0"/>
              <a:t>prioritizează</a:t>
            </a:r>
            <a:r>
              <a:rPr lang="en-GB" dirty="0" smtClean="0"/>
              <a:t> </a:t>
            </a:r>
            <a:r>
              <a:rPr lang="en-GB" dirty="0" err="1" smtClean="0"/>
              <a:t>testele</a:t>
            </a:r>
            <a:r>
              <a:rPr lang="en-GB" dirty="0" smtClean="0"/>
              <a:t> </a:t>
            </a:r>
            <a:r>
              <a:rPr lang="en-GB" dirty="0" err="1" smtClean="0"/>
              <a:t>în</a:t>
            </a:r>
            <a:r>
              <a:rPr lang="en-GB" dirty="0" smtClean="0"/>
              <a:t> </a:t>
            </a:r>
            <a:r>
              <a:rPr lang="en-GB" dirty="0" err="1" smtClean="0"/>
              <a:t>funcție</a:t>
            </a:r>
            <a:r>
              <a:rPr lang="en-GB" dirty="0" smtClean="0"/>
              <a:t> de </a:t>
            </a:r>
            <a:r>
              <a:rPr lang="en-GB" dirty="0" err="1" smtClean="0"/>
              <a:t>acestea</a:t>
            </a:r>
            <a:r>
              <a:rPr lang="en-GB" dirty="0" smtClean="0"/>
              <a:t>.</a:t>
            </a:r>
            <a:r>
              <a:rPr lang="en-US" dirty="0" smtClean="0"/>
              <a:t>​</a:t>
            </a:r>
          </a:p>
          <a:p>
            <a:pPr fontAlgn="base"/>
            <a:r>
              <a:rPr lang="en-GB" dirty="0" err="1" smtClean="0"/>
              <a:t>Asigurarea</a:t>
            </a:r>
            <a:r>
              <a:rPr lang="en-GB" dirty="0" smtClean="0"/>
              <a:t> </a:t>
            </a:r>
            <a:r>
              <a:rPr lang="en-GB" dirty="0" err="1" smtClean="0"/>
              <a:t>unei</a:t>
            </a:r>
            <a:r>
              <a:rPr lang="en-GB" dirty="0" smtClean="0"/>
              <a:t> </a:t>
            </a:r>
            <a:r>
              <a:rPr lang="en-GB" dirty="0" err="1" smtClean="0"/>
              <a:t>acoperiri</a:t>
            </a:r>
            <a:r>
              <a:rPr lang="en-GB" dirty="0" smtClean="0"/>
              <a:t> </a:t>
            </a:r>
            <a:r>
              <a:rPr lang="en-GB" dirty="0" err="1" smtClean="0"/>
              <a:t>mai</a:t>
            </a:r>
            <a:r>
              <a:rPr lang="en-GB" dirty="0" smtClean="0"/>
              <a:t> </a:t>
            </a:r>
            <a:r>
              <a:rPr lang="en-GB" dirty="0" err="1" smtClean="0"/>
              <a:t>eficiente</a:t>
            </a:r>
            <a:r>
              <a:rPr lang="en-GB" dirty="0" smtClean="0"/>
              <a:t> a </a:t>
            </a:r>
            <a:r>
              <a:rPr lang="en-GB" dirty="0" err="1" smtClean="0"/>
              <a:t>codului</a:t>
            </a:r>
            <a:r>
              <a:rPr lang="en-GB" dirty="0" smtClean="0"/>
              <a:t> </a:t>
            </a:r>
            <a:r>
              <a:rPr lang="en-GB" dirty="0" err="1" smtClean="0"/>
              <a:t>și</a:t>
            </a:r>
            <a:r>
              <a:rPr lang="en-GB" dirty="0" smtClean="0"/>
              <a:t> </a:t>
            </a:r>
            <a:r>
              <a:rPr lang="en-GB" dirty="0" err="1" smtClean="0"/>
              <a:t>focalizarea</a:t>
            </a:r>
            <a:r>
              <a:rPr lang="en-GB" dirty="0" smtClean="0"/>
              <a:t> </a:t>
            </a:r>
            <a:r>
              <a:rPr lang="en-GB" dirty="0" err="1" smtClean="0"/>
              <a:t>resurselor</a:t>
            </a:r>
            <a:r>
              <a:rPr lang="en-GB" dirty="0" smtClean="0"/>
              <a:t> de </a:t>
            </a:r>
            <a:r>
              <a:rPr lang="en-GB" dirty="0" err="1" smtClean="0"/>
              <a:t>testare</a:t>
            </a:r>
            <a:r>
              <a:rPr lang="en-GB" dirty="0" smtClean="0"/>
              <a:t> </a:t>
            </a:r>
            <a:r>
              <a:rPr lang="en-GB" dirty="0" err="1" smtClean="0"/>
              <a:t>pe</a:t>
            </a:r>
            <a:r>
              <a:rPr lang="en-GB" dirty="0" smtClean="0"/>
              <a:t> </a:t>
            </a:r>
            <a:r>
              <a:rPr lang="en-GB" dirty="0" err="1" smtClean="0"/>
              <a:t>zonele</a:t>
            </a:r>
            <a:r>
              <a:rPr lang="en-GB" dirty="0" smtClean="0"/>
              <a:t> cu impact critic.</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Incercarile</a:t>
            </a:r>
            <a:r>
              <a:rPr lang="en-US" dirty="0" smtClean="0"/>
              <a:t> </a:t>
            </a:r>
            <a:r>
              <a:rPr lang="en-US" dirty="0" err="1" smtClean="0"/>
              <a:t>noastre</a:t>
            </a:r>
            <a:endParaRPr lang="en-US" dirty="0"/>
          </a:p>
        </p:txBody>
      </p:sp>
      <p:sp>
        <p:nvSpPr>
          <p:cNvPr id="3" name="Content Placeholder 2"/>
          <p:cNvSpPr>
            <a:spLocks noGrp="1"/>
          </p:cNvSpPr>
          <p:nvPr>
            <p:ph sz="quarter" idx="1"/>
          </p:nvPr>
        </p:nvSpPr>
        <p:spPr/>
        <p:txBody>
          <a:bodyPr/>
          <a:lstStyle/>
          <a:p>
            <a:r>
              <a:rPr lang="en-US" dirty="0" smtClean="0"/>
              <a:t>La </a:t>
            </a:r>
            <a:r>
              <a:rPr lang="en-US" dirty="0" err="1" smtClean="0"/>
              <a:t>inceput</a:t>
            </a:r>
            <a:r>
              <a:rPr lang="en-US" dirty="0" smtClean="0"/>
              <a:t> am </a:t>
            </a:r>
            <a:r>
              <a:rPr lang="en-US" dirty="0" err="1" smtClean="0"/>
              <a:t>incercat</a:t>
            </a:r>
            <a:r>
              <a:rPr lang="en-US" dirty="0" smtClean="0"/>
              <a:t> </a:t>
            </a:r>
            <a:r>
              <a:rPr lang="en-US" dirty="0" err="1" smtClean="0"/>
              <a:t>sa</a:t>
            </a:r>
            <a:r>
              <a:rPr lang="en-US" dirty="0" smtClean="0"/>
              <a:t> </a:t>
            </a:r>
            <a:r>
              <a:rPr lang="en-US" dirty="0" err="1" smtClean="0"/>
              <a:t>creeam</a:t>
            </a:r>
            <a:r>
              <a:rPr lang="en-US" dirty="0" smtClean="0"/>
              <a:t> un model </a:t>
            </a:r>
            <a:r>
              <a:rPr lang="en-US" dirty="0" err="1" smtClean="0"/>
              <a:t>invatare</a:t>
            </a:r>
            <a:r>
              <a:rPr lang="en-US" dirty="0" smtClean="0"/>
              <a:t> </a:t>
            </a:r>
            <a:r>
              <a:rPr lang="en-US" dirty="0" err="1" smtClean="0"/>
              <a:t>folosind</a:t>
            </a:r>
            <a:r>
              <a:rPr lang="en-US" dirty="0" smtClean="0"/>
              <a:t> un RNN </a:t>
            </a:r>
            <a:r>
              <a:rPr lang="en-US" dirty="0" err="1" smtClean="0"/>
              <a:t>pentru</a:t>
            </a:r>
            <a:r>
              <a:rPr lang="en-US" dirty="0" smtClean="0"/>
              <a:t> a </a:t>
            </a:r>
            <a:r>
              <a:rPr lang="en-US" dirty="0" err="1" smtClean="0"/>
              <a:t>identifica</a:t>
            </a:r>
            <a:r>
              <a:rPr lang="en-US" dirty="0" smtClean="0"/>
              <a:t> </a:t>
            </a:r>
            <a:r>
              <a:rPr lang="en-US" dirty="0" err="1" smtClean="0"/>
              <a:t>zonele</a:t>
            </a:r>
            <a:r>
              <a:rPr lang="en-US" dirty="0" smtClean="0"/>
              <a:t> </a:t>
            </a:r>
            <a:r>
              <a:rPr lang="en-US" dirty="0" err="1" smtClean="0"/>
              <a:t>critice</a:t>
            </a:r>
            <a:r>
              <a:rPr lang="en-US" dirty="0" smtClean="0"/>
              <a:t> </a:t>
            </a:r>
            <a:r>
              <a:rPr lang="en-US" dirty="0" err="1" smtClean="0"/>
              <a:t>si</a:t>
            </a:r>
            <a:r>
              <a:rPr lang="en-US" dirty="0" smtClean="0"/>
              <a:t> </a:t>
            </a:r>
            <a:r>
              <a:rPr lang="en-US" dirty="0" err="1" smtClean="0"/>
              <a:t>pentru</a:t>
            </a:r>
            <a:r>
              <a:rPr lang="en-US" dirty="0" smtClean="0"/>
              <a:t> a genera </a:t>
            </a:r>
            <a:r>
              <a:rPr lang="en-US" dirty="0" err="1" smtClean="0"/>
              <a:t>teste</a:t>
            </a:r>
            <a:r>
              <a:rPr lang="en-US" dirty="0" smtClean="0"/>
              <a:t> </a:t>
            </a:r>
            <a:r>
              <a:rPr lang="en-US" dirty="0" err="1" smtClean="0"/>
              <a:t>unitare</a:t>
            </a:r>
            <a:r>
              <a:rPr lang="en-US" dirty="0" smtClean="0"/>
              <a:t> </a:t>
            </a:r>
            <a:r>
              <a:rPr lang="en-US" dirty="0" err="1" smtClean="0"/>
              <a:t>suplimentare</a:t>
            </a:r>
            <a:r>
              <a:rPr lang="en-US" dirty="0" smtClean="0"/>
              <a:t>. </a:t>
            </a:r>
          </a:p>
          <a:p>
            <a:r>
              <a:rPr lang="en-US" dirty="0" err="1" smtClean="0"/>
              <a:t>Acesta</a:t>
            </a:r>
            <a:r>
              <a:rPr lang="en-US" dirty="0" smtClean="0"/>
              <a:t> s-a </a:t>
            </a:r>
            <a:r>
              <a:rPr lang="en-US" dirty="0" err="1" smtClean="0"/>
              <a:t>dovedit</a:t>
            </a:r>
            <a:r>
              <a:rPr lang="en-US" dirty="0" smtClean="0"/>
              <a:t> a </a:t>
            </a:r>
            <a:r>
              <a:rPr lang="en-US" dirty="0" err="1" smtClean="0"/>
              <a:t>fi</a:t>
            </a:r>
            <a:r>
              <a:rPr lang="en-US" dirty="0" smtClean="0"/>
              <a:t> un </a:t>
            </a:r>
            <a:r>
              <a:rPr lang="en-US" dirty="0" err="1" smtClean="0"/>
              <a:t>esec</a:t>
            </a:r>
            <a:r>
              <a:rPr lang="en-US" dirty="0" smtClean="0"/>
              <a:t> </a:t>
            </a:r>
            <a:r>
              <a:rPr lang="en-US" dirty="0" err="1" smtClean="0"/>
              <a:t>deoarece</a:t>
            </a:r>
            <a:r>
              <a:rPr lang="en-US" dirty="0" smtClean="0"/>
              <a:t> </a:t>
            </a:r>
            <a:r>
              <a:rPr lang="en-US" dirty="0" err="1" smtClean="0"/>
              <a:t>ideea</a:t>
            </a:r>
            <a:r>
              <a:rPr lang="en-US" dirty="0" smtClean="0"/>
              <a:t> de la care am </a:t>
            </a:r>
            <a:r>
              <a:rPr lang="en-US" dirty="0" err="1" smtClean="0"/>
              <a:t>plecat</a:t>
            </a:r>
            <a:r>
              <a:rPr lang="en-US" dirty="0" smtClean="0"/>
              <a:t> </a:t>
            </a:r>
            <a:r>
              <a:rPr lang="en-US" dirty="0" err="1" smtClean="0"/>
              <a:t>noi</a:t>
            </a:r>
            <a:r>
              <a:rPr lang="en-US" dirty="0" smtClean="0"/>
              <a:t> era </a:t>
            </a:r>
            <a:r>
              <a:rPr lang="en-US" dirty="0" err="1" smtClean="0"/>
              <a:t>gresita</a:t>
            </a:r>
            <a:r>
              <a:rPr lang="en-US" dirty="0" smtClean="0"/>
              <a:t>. Am </a:t>
            </a:r>
            <a:r>
              <a:rPr lang="en-US" dirty="0" err="1" smtClean="0"/>
              <a:t>vrut</a:t>
            </a:r>
            <a:r>
              <a:rPr lang="en-US" dirty="0" smtClean="0"/>
              <a:t> </a:t>
            </a:r>
            <a:r>
              <a:rPr lang="en-US" dirty="0" err="1" smtClean="0"/>
              <a:t>sa</a:t>
            </a:r>
            <a:r>
              <a:rPr lang="en-US" dirty="0" smtClean="0"/>
              <a:t> </a:t>
            </a:r>
            <a:r>
              <a:rPr lang="en-US" dirty="0" err="1" smtClean="0"/>
              <a:t>facem</a:t>
            </a:r>
            <a:r>
              <a:rPr lang="en-US" dirty="0" smtClean="0"/>
              <a:t> un model care </a:t>
            </a:r>
            <a:r>
              <a:rPr lang="en-US" dirty="0" err="1" smtClean="0"/>
              <a:t>analizeaza</a:t>
            </a:r>
            <a:r>
              <a:rPr lang="en-US" dirty="0" smtClean="0"/>
              <a:t> </a:t>
            </a:r>
            <a:r>
              <a:rPr lang="en-US" dirty="0" err="1" smtClean="0"/>
              <a:t>rezultatele</a:t>
            </a:r>
            <a:r>
              <a:rPr lang="en-US" dirty="0" smtClean="0"/>
              <a:t> </a:t>
            </a:r>
            <a:r>
              <a:rPr lang="en-US" dirty="0" err="1" smtClean="0"/>
              <a:t>testelor</a:t>
            </a:r>
            <a:r>
              <a:rPr lang="en-US" dirty="0" smtClean="0"/>
              <a:t> </a:t>
            </a:r>
            <a:r>
              <a:rPr lang="en-US" dirty="0" err="1" smtClean="0"/>
              <a:t>existente</a:t>
            </a:r>
            <a:r>
              <a:rPr lang="en-US" dirty="0" smtClean="0"/>
              <a:t> </a:t>
            </a:r>
            <a:r>
              <a:rPr lang="en-US" dirty="0" err="1" smtClean="0"/>
              <a:t>si</a:t>
            </a:r>
            <a:r>
              <a:rPr lang="en-US" dirty="0" smtClean="0"/>
              <a:t> in </a:t>
            </a:r>
            <a:r>
              <a:rPr lang="en-US" dirty="0" err="1" smtClean="0"/>
              <a:t>functie</a:t>
            </a:r>
            <a:r>
              <a:rPr lang="en-US" dirty="0" smtClean="0"/>
              <a:t> de </a:t>
            </a:r>
            <a:r>
              <a:rPr lang="en-US" dirty="0" err="1" smtClean="0"/>
              <a:t>rezultat</a:t>
            </a:r>
            <a:r>
              <a:rPr lang="en-US" dirty="0" smtClean="0"/>
              <a:t> </a:t>
            </a:r>
            <a:r>
              <a:rPr lang="en-US" dirty="0" err="1" smtClean="0"/>
              <a:t>adauga</a:t>
            </a:r>
            <a:r>
              <a:rPr lang="en-US" dirty="0" smtClean="0"/>
              <a:t> un </a:t>
            </a:r>
            <a:r>
              <a:rPr lang="en-US" dirty="0" err="1" smtClean="0"/>
              <a:t>nou</a:t>
            </a:r>
            <a:r>
              <a:rPr lang="en-US" dirty="0" smtClean="0"/>
              <a:t> test de o </a:t>
            </a:r>
            <a:r>
              <a:rPr lang="en-US" dirty="0" err="1" smtClean="0"/>
              <a:t>dificultate</a:t>
            </a:r>
            <a:r>
              <a:rPr lang="en-US" dirty="0" smtClean="0"/>
              <a:t> </a:t>
            </a:r>
            <a:r>
              <a:rPr lang="en-US" dirty="0" err="1" smtClean="0"/>
              <a:t>specifica</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Incercarile</a:t>
            </a:r>
            <a:r>
              <a:rPr lang="en-US" dirty="0" smtClean="0"/>
              <a:t> </a:t>
            </a:r>
            <a:r>
              <a:rPr lang="en-US" dirty="0" err="1" smtClean="0"/>
              <a:t>noastre</a:t>
            </a:r>
            <a:r>
              <a:rPr lang="en-US" dirty="0" smtClean="0"/>
              <a:t> #2</a:t>
            </a:r>
            <a:endParaRPr lang="en-US" dirty="0"/>
          </a:p>
        </p:txBody>
      </p:sp>
      <p:sp>
        <p:nvSpPr>
          <p:cNvPr id="3" name="Content Placeholder 2"/>
          <p:cNvSpPr>
            <a:spLocks noGrp="1"/>
          </p:cNvSpPr>
          <p:nvPr>
            <p:ph sz="quarter" idx="1"/>
          </p:nvPr>
        </p:nvSpPr>
        <p:spPr/>
        <p:txBody>
          <a:bodyPr/>
          <a:lstStyle/>
          <a:p>
            <a:r>
              <a:rPr lang="en-US" dirty="0" smtClean="0"/>
              <a:t>Cum nu am </a:t>
            </a:r>
            <a:r>
              <a:rPr lang="en-US" dirty="0" err="1" smtClean="0"/>
              <a:t>reusit</a:t>
            </a:r>
            <a:r>
              <a:rPr lang="en-US" dirty="0" smtClean="0"/>
              <a:t> </a:t>
            </a:r>
            <a:r>
              <a:rPr lang="en-US" dirty="0" err="1" smtClean="0"/>
              <a:t>sa</a:t>
            </a:r>
            <a:r>
              <a:rPr lang="en-US" dirty="0" smtClean="0"/>
              <a:t> </a:t>
            </a:r>
            <a:r>
              <a:rPr lang="en-US" dirty="0" err="1" smtClean="0"/>
              <a:t>creeam</a:t>
            </a:r>
            <a:r>
              <a:rPr lang="en-US" dirty="0" smtClean="0"/>
              <a:t> </a:t>
            </a:r>
            <a:r>
              <a:rPr lang="en-US" dirty="0" err="1" smtClean="0"/>
              <a:t>noi</a:t>
            </a:r>
            <a:r>
              <a:rPr lang="en-US" dirty="0" smtClean="0"/>
              <a:t> un model am </a:t>
            </a:r>
            <a:r>
              <a:rPr lang="en-US" dirty="0" err="1" smtClean="0"/>
              <a:t>decis</a:t>
            </a:r>
            <a:r>
              <a:rPr lang="en-US" dirty="0" smtClean="0"/>
              <a:t> </a:t>
            </a:r>
            <a:r>
              <a:rPr lang="en-US" dirty="0" err="1" smtClean="0"/>
              <a:t>sa</a:t>
            </a:r>
            <a:r>
              <a:rPr lang="en-US" dirty="0" smtClean="0"/>
              <a:t> </a:t>
            </a:r>
            <a:r>
              <a:rPr lang="en-US" dirty="0" err="1" smtClean="0"/>
              <a:t>folosim</a:t>
            </a:r>
            <a:r>
              <a:rPr lang="en-US" dirty="0" smtClean="0"/>
              <a:t> un model </a:t>
            </a:r>
            <a:r>
              <a:rPr lang="en-US" dirty="0" err="1" smtClean="0"/>
              <a:t>deja</a:t>
            </a:r>
            <a:r>
              <a:rPr lang="en-US" dirty="0" smtClean="0"/>
              <a:t> existent.</a:t>
            </a:r>
          </a:p>
          <a:p>
            <a:r>
              <a:rPr lang="en-US" dirty="0" err="1" smtClean="0"/>
              <a:t>Aplicatia</a:t>
            </a:r>
            <a:r>
              <a:rPr lang="en-US" dirty="0" smtClean="0"/>
              <a:t> </a:t>
            </a:r>
            <a:r>
              <a:rPr lang="en-US" dirty="0" err="1" smtClean="0"/>
              <a:t>aleasa</a:t>
            </a:r>
            <a:r>
              <a:rPr lang="en-US" dirty="0" smtClean="0"/>
              <a:t> a </a:t>
            </a:r>
            <a:r>
              <a:rPr lang="en-US" dirty="0" err="1" smtClean="0"/>
              <a:t>fost</a:t>
            </a:r>
            <a:r>
              <a:rPr lang="en-US" dirty="0" smtClean="0"/>
              <a:t> VISTA. Din </a:t>
            </a:r>
            <a:r>
              <a:rPr lang="en-US" dirty="0" err="1" smtClean="0"/>
              <a:t>pacate</a:t>
            </a:r>
            <a:r>
              <a:rPr lang="en-US" dirty="0" smtClean="0"/>
              <a:t> a </a:t>
            </a:r>
            <a:r>
              <a:rPr lang="en-US" dirty="0" err="1" smtClean="0"/>
              <a:t>fost</a:t>
            </a:r>
            <a:r>
              <a:rPr lang="en-US" dirty="0" smtClean="0"/>
              <a:t> un </a:t>
            </a:r>
            <a:r>
              <a:rPr lang="en-US" dirty="0" err="1" smtClean="0"/>
              <a:t>esec</a:t>
            </a:r>
            <a:r>
              <a:rPr lang="en-US" dirty="0" smtClean="0"/>
              <a:t> </a:t>
            </a:r>
            <a:r>
              <a:rPr lang="en-US" dirty="0" err="1" smtClean="0"/>
              <a:t>deoarece</a:t>
            </a:r>
            <a:r>
              <a:rPr lang="en-US" dirty="0" smtClean="0"/>
              <a:t> </a:t>
            </a:r>
            <a:r>
              <a:rPr lang="en-US" dirty="0" err="1" smtClean="0"/>
              <a:t>aveam</a:t>
            </a:r>
            <a:r>
              <a:rPr lang="en-US" dirty="0" smtClean="0"/>
              <a:t> </a:t>
            </a:r>
            <a:r>
              <a:rPr lang="en-US" dirty="0" err="1" smtClean="0"/>
              <a:t>nevoie</a:t>
            </a:r>
            <a:r>
              <a:rPr lang="en-US" dirty="0" smtClean="0"/>
              <a:t> de </a:t>
            </a:r>
            <a:r>
              <a:rPr lang="en-US" dirty="0" err="1" smtClean="0"/>
              <a:t>licenta</a:t>
            </a:r>
            <a:r>
              <a:rPr lang="en-US" dirty="0" smtClean="0"/>
              <a:t> </a:t>
            </a:r>
            <a:r>
              <a:rPr lang="en-US" dirty="0" err="1" smtClean="0"/>
              <a:t>iar</a:t>
            </a:r>
            <a:r>
              <a:rPr lang="en-US" dirty="0" smtClean="0"/>
              <a:t> </a:t>
            </a:r>
            <a:r>
              <a:rPr lang="en-US" dirty="0" err="1" smtClean="0"/>
              <a:t>pe</a:t>
            </a:r>
            <a:r>
              <a:rPr lang="en-US" dirty="0" smtClean="0"/>
              <a:t> </a:t>
            </a:r>
            <a:r>
              <a:rPr lang="en-US" dirty="0" err="1" smtClean="0"/>
              <a:t>partea</a:t>
            </a:r>
            <a:r>
              <a:rPr lang="en-US" dirty="0" smtClean="0"/>
              <a:t> de free trial nu am </a:t>
            </a:r>
            <a:r>
              <a:rPr lang="en-US" dirty="0" err="1" smtClean="0"/>
              <a:t>primit</a:t>
            </a:r>
            <a:r>
              <a:rPr lang="en-US" dirty="0" smtClean="0"/>
              <a:t> </a:t>
            </a:r>
            <a:r>
              <a:rPr lang="en-US" dirty="0" err="1" smtClean="0"/>
              <a:t>niciodata</a:t>
            </a:r>
            <a:r>
              <a:rPr lang="en-US" dirty="0" smtClean="0"/>
              <a:t> un accept </a:t>
            </a:r>
            <a:r>
              <a:rPr lang="en-US" dirty="0" err="1" smtClean="0"/>
              <a:t>pentru</a:t>
            </a:r>
            <a:r>
              <a:rPr lang="en-US" dirty="0" smtClean="0"/>
              <a:t> </a:t>
            </a:r>
            <a:r>
              <a:rPr lang="en-US" dirty="0" err="1" smtClean="0"/>
              <a:t>acesta</a:t>
            </a:r>
            <a:r>
              <a:rPr lang="en-US" dirty="0" smtClean="0"/>
              <a:t>. </a:t>
            </a:r>
          </a:p>
          <a:p>
            <a:r>
              <a:rPr lang="en-US" dirty="0" smtClean="0"/>
              <a:t>Alta </a:t>
            </a:r>
            <a:r>
              <a:rPr lang="en-US" dirty="0" err="1" smtClean="0"/>
              <a:t>aplicatie</a:t>
            </a:r>
            <a:r>
              <a:rPr lang="en-US" dirty="0" smtClean="0"/>
              <a:t> </a:t>
            </a:r>
            <a:r>
              <a:rPr lang="en-US" dirty="0" err="1" smtClean="0"/>
              <a:t>aleasa</a:t>
            </a:r>
            <a:r>
              <a:rPr lang="en-US" dirty="0" smtClean="0"/>
              <a:t> a </a:t>
            </a:r>
            <a:r>
              <a:rPr lang="en-US" dirty="0" err="1" smtClean="0"/>
              <a:t>fost</a:t>
            </a:r>
            <a:r>
              <a:rPr lang="en-US" dirty="0" smtClean="0"/>
              <a:t> </a:t>
            </a:r>
            <a:r>
              <a:rPr lang="en-US" dirty="0" err="1" smtClean="0"/>
              <a:t>CodeScroll</a:t>
            </a:r>
            <a:r>
              <a:rPr lang="en-US" dirty="0" smtClean="0"/>
              <a:t> Controller Tester. O </a:t>
            </a:r>
            <a:r>
              <a:rPr lang="en-US" dirty="0" err="1" smtClean="0"/>
              <a:t>aplicatie</a:t>
            </a:r>
            <a:r>
              <a:rPr lang="en-US" dirty="0" smtClean="0"/>
              <a:t> care </a:t>
            </a:r>
            <a:r>
              <a:rPr lang="en-US" dirty="0" err="1" smtClean="0"/>
              <a:t>iti</a:t>
            </a:r>
            <a:r>
              <a:rPr lang="en-US" dirty="0" smtClean="0"/>
              <a:t> </a:t>
            </a:r>
            <a:r>
              <a:rPr lang="en-US" dirty="0" err="1" smtClean="0"/>
              <a:t>evalueaza</a:t>
            </a:r>
            <a:r>
              <a:rPr lang="en-US" dirty="0" smtClean="0"/>
              <a:t> </a:t>
            </a:r>
            <a:r>
              <a:rPr lang="en-US" dirty="0" err="1" smtClean="0"/>
              <a:t>procentajul</a:t>
            </a:r>
            <a:r>
              <a:rPr lang="en-US" dirty="0" smtClean="0"/>
              <a:t> de failure </a:t>
            </a:r>
            <a:r>
              <a:rPr lang="en-US" dirty="0" err="1" smtClean="0"/>
              <a:t>pe</a:t>
            </a:r>
            <a:r>
              <a:rPr lang="en-US" dirty="0" smtClean="0"/>
              <a:t> </a:t>
            </a:r>
            <a:r>
              <a:rPr lang="en-US" dirty="0" err="1" smtClean="0"/>
              <a:t>testele</a:t>
            </a:r>
            <a:r>
              <a:rPr lang="en-US" dirty="0" smtClean="0"/>
              <a:t> tale </a:t>
            </a:r>
            <a:r>
              <a:rPr lang="en-US" dirty="0" err="1" smtClean="0"/>
              <a:t>si</a:t>
            </a:r>
            <a:r>
              <a:rPr lang="en-US" dirty="0" smtClean="0"/>
              <a:t> </a:t>
            </a:r>
            <a:r>
              <a:rPr lang="en-US" dirty="0" err="1" smtClean="0"/>
              <a:t>iti</a:t>
            </a:r>
            <a:r>
              <a:rPr lang="en-US" dirty="0" smtClean="0"/>
              <a:t> </a:t>
            </a:r>
            <a:r>
              <a:rPr lang="en-US" dirty="0" err="1" smtClean="0"/>
              <a:t>imbunatateste</a:t>
            </a:r>
            <a:r>
              <a:rPr lang="en-US" dirty="0" smtClean="0"/>
              <a:t> </a:t>
            </a:r>
            <a:r>
              <a:rPr lang="en-US" dirty="0" err="1" smtClean="0"/>
              <a:t>testele</a:t>
            </a:r>
            <a:r>
              <a:rPr lang="en-US" dirty="0" smtClean="0"/>
              <a:t> </a:t>
            </a:r>
            <a:r>
              <a:rPr lang="en-US" dirty="0" err="1" smtClean="0"/>
              <a:t>existente</a:t>
            </a:r>
            <a:r>
              <a:rPr lang="en-US" dirty="0" smtClean="0"/>
              <a:t>(</a:t>
            </a:r>
            <a:r>
              <a:rPr lang="en-US" dirty="0" err="1" smtClean="0"/>
              <a:t>cel</a:t>
            </a:r>
            <a:r>
              <a:rPr lang="en-US" dirty="0" smtClean="0"/>
              <a:t> </a:t>
            </a:r>
            <a:r>
              <a:rPr lang="en-US" dirty="0" err="1" smtClean="0"/>
              <a:t>putin</a:t>
            </a:r>
            <a:r>
              <a:rPr lang="en-US" dirty="0" smtClean="0"/>
              <a:t> </a:t>
            </a:r>
            <a:r>
              <a:rPr lang="en-US" dirty="0" err="1" smtClean="0"/>
              <a:t>pe</a:t>
            </a:r>
            <a:r>
              <a:rPr lang="en-US" dirty="0" smtClean="0"/>
              <a:t> </a:t>
            </a:r>
            <a:r>
              <a:rPr lang="en-US" dirty="0" err="1" smtClean="0"/>
              <a:t>hartie</a:t>
            </a:r>
            <a:r>
              <a:rPr lang="en-US" dirty="0" smtClean="0"/>
              <a:t>).</a:t>
            </a:r>
          </a:p>
          <a:p>
            <a:r>
              <a:rPr lang="en-US" dirty="0" smtClean="0"/>
              <a:t>Am </a:t>
            </a:r>
            <a:r>
              <a:rPr lang="en-US" dirty="0" err="1" smtClean="0"/>
              <a:t>parcurs</a:t>
            </a:r>
            <a:r>
              <a:rPr lang="en-US" dirty="0" smtClean="0"/>
              <a:t> </a:t>
            </a:r>
            <a:r>
              <a:rPr lang="en-US" dirty="0" err="1" smtClean="0"/>
              <a:t>documentatia</a:t>
            </a:r>
            <a:r>
              <a:rPr lang="en-US" dirty="0" smtClean="0"/>
              <a:t> </a:t>
            </a:r>
            <a:r>
              <a:rPr lang="en-US" dirty="0" err="1" smtClean="0"/>
              <a:t>dar</a:t>
            </a:r>
            <a:r>
              <a:rPr lang="en-US" dirty="0" smtClean="0"/>
              <a:t> </a:t>
            </a:r>
            <a:r>
              <a:rPr lang="en-US" dirty="0" err="1" smtClean="0"/>
              <a:t>aplicatia</a:t>
            </a:r>
            <a:r>
              <a:rPr lang="en-US" dirty="0" smtClean="0"/>
              <a:t> nu am </a:t>
            </a:r>
            <a:r>
              <a:rPr lang="en-US" dirty="0" err="1" smtClean="0"/>
              <a:t>putut</a:t>
            </a:r>
            <a:r>
              <a:rPr lang="en-US" dirty="0" smtClean="0"/>
              <a:t> </a:t>
            </a:r>
            <a:r>
              <a:rPr lang="en-US" dirty="0" err="1" smtClean="0"/>
              <a:t>sa</a:t>
            </a:r>
            <a:r>
              <a:rPr lang="en-US" dirty="0" smtClean="0"/>
              <a:t> o </a:t>
            </a:r>
            <a:r>
              <a:rPr lang="en-US" dirty="0" err="1" smtClean="0"/>
              <a:t>instalam</a:t>
            </a:r>
            <a:r>
              <a:rPr lang="en-US" dirty="0" smtClean="0"/>
              <a:t> </a:t>
            </a:r>
            <a:r>
              <a:rPr lang="en-US" dirty="0" err="1" smtClean="0"/>
              <a:t>deoarece</a:t>
            </a:r>
            <a:r>
              <a:rPr lang="en-US" dirty="0" smtClean="0"/>
              <a:t> era </a:t>
            </a:r>
            <a:r>
              <a:rPr lang="en-US" dirty="0" err="1" smtClean="0"/>
              <a:t>doar</a:t>
            </a:r>
            <a:r>
              <a:rPr lang="en-US" dirty="0" smtClean="0"/>
              <a:t> </a:t>
            </a:r>
            <a:r>
              <a:rPr lang="en-US" dirty="0" err="1" smtClean="0"/>
              <a:t>pe</a:t>
            </a:r>
            <a:r>
              <a:rPr lang="en-US" dirty="0" smtClean="0"/>
              <a:t> </a:t>
            </a:r>
            <a:r>
              <a:rPr lang="en-US" dirty="0" err="1" smtClean="0"/>
              <a:t>baza</a:t>
            </a:r>
            <a:r>
              <a:rPr lang="en-US" dirty="0" smtClean="0"/>
              <a:t> de </a:t>
            </a:r>
            <a:r>
              <a:rPr lang="en-US" dirty="0" err="1" smtClean="0"/>
              <a:t>invitatie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Incercarile</a:t>
            </a:r>
            <a:r>
              <a:rPr lang="en-US" dirty="0" smtClean="0"/>
              <a:t> </a:t>
            </a:r>
            <a:r>
              <a:rPr lang="en-US" dirty="0" err="1" smtClean="0"/>
              <a:t>noastre</a:t>
            </a:r>
            <a:r>
              <a:rPr lang="en-US" dirty="0" smtClean="0"/>
              <a:t> #3</a:t>
            </a:r>
            <a:endParaRPr lang="en-US" dirty="0"/>
          </a:p>
        </p:txBody>
      </p:sp>
      <p:sp>
        <p:nvSpPr>
          <p:cNvPr id="3" name="Content Placeholder 2"/>
          <p:cNvSpPr>
            <a:spLocks noGrp="1"/>
          </p:cNvSpPr>
          <p:nvPr>
            <p:ph sz="quarter" idx="1"/>
          </p:nvPr>
        </p:nvSpPr>
        <p:spPr/>
        <p:txBody>
          <a:bodyPr/>
          <a:lstStyle/>
          <a:p>
            <a:r>
              <a:rPr lang="en-US" dirty="0" smtClean="0"/>
              <a:t>Cum </a:t>
            </a:r>
            <a:r>
              <a:rPr lang="en-US" dirty="0" err="1" smtClean="0"/>
              <a:t>partea</a:t>
            </a:r>
            <a:r>
              <a:rPr lang="en-US" dirty="0" smtClean="0"/>
              <a:t> de </a:t>
            </a:r>
            <a:r>
              <a:rPr lang="en-US" dirty="0" err="1" smtClean="0"/>
              <a:t>lucru</a:t>
            </a:r>
            <a:r>
              <a:rPr lang="en-US" dirty="0" smtClean="0"/>
              <a:t> </a:t>
            </a:r>
            <a:r>
              <a:rPr lang="en-US" dirty="0" err="1" smtClean="0"/>
              <a:t>practic</a:t>
            </a:r>
            <a:r>
              <a:rPr lang="en-US" dirty="0" smtClean="0"/>
              <a:t> nu ne-a </a:t>
            </a:r>
            <a:r>
              <a:rPr lang="en-US" dirty="0" err="1" smtClean="0"/>
              <a:t>iesit</a:t>
            </a:r>
            <a:r>
              <a:rPr lang="en-US" dirty="0" smtClean="0"/>
              <a:t> am </a:t>
            </a:r>
            <a:r>
              <a:rPr lang="en-US" dirty="0" err="1" smtClean="0"/>
              <a:t>decis</a:t>
            </a:r>
            <a:r>
              <a:rPr lang="en-US" dirty="0" smtClean="0"/>
              <a:t> </a:t>
            </a:r>
            <a:r>
              <a:rPr lang="en-US" dirty="0" err="1" smtClean="0"/>
              <a:t>sa</a:t>
            </a:r>
            <a:r>
              <a:rPr lang="en-US" dirty="0" smtClean="0"/>
              <a:t> </a:t>
            </a:r>
            <a:r>
              <a:rPr lang="en-US" dirty="0" err="1" smtClean="0"/>
              <a:t>facem</a:t>
            </a:r>
            <a:r>
              <a:rPr lang="en-US" dirty="0" smtClean="0"/>
              <a:t> research </a:t>
            </a:r>
            <a:r>
              <a:rPr lang="en-US" dirty="0" err="1" smtClean="0"/>
              <a:t>pe</a:t>
            </a:r>
            <a:r>
              <a:rPr lang="en-US" dirty="0" smtClean="0"/>
              <a:t> </a:t>
            </a:r>
            <a:r>
              <a:rPr lang="en-US" dirty="0" err="1" smtClean="0"/>
              <a:t>aceasta</a:t>
            </a:r>
            <a:r>
              <a:rPr lang="en-US" dirty="0" smtClean="0"/>
              <a:t> </a:t>
            </a:r>
            <a:r>
              <a:rPr lang="en-US" dirty="0" err="1" smtClean="0"/>
              <a:t>tema</a:t>
            </a:r>
            <a:r>
              <a:rPr lang="en-US" dirty="0" smtClean="0"/>
              <a:t> </a:t>
            </a:r>
            <a:r>
              <a:rPr lang="en-US" dirty="0" err="1" smtClean="0"/>
              <a:t>si</a:t>
            </a:r>
            <a:r>
              <a:rPr lang="en-US" dirty="0" smtClean="0"/>
              <a:t> </a:t>
            </a:r>
            <a:r>
              <a:rPr lang="en-US" dirty="0" err="1" smtClean="0"/>
              <a:t>sa</a:t>
            </a:r>
            <a:r>
              <a:rPr lang="en-US" dirty="0" smtClean="0"/>
              <a:t> </a:t>
            </a:r>
            <a:r>
              <a:rPr lang="en-US" dirty="0" err="1" smtClean="0"/>
              <a:t>studiem</a:t>
            </a:r>
            <a:r>
              <a:rPr lang="en-US" dirty="0" smtClean="0"/>
              <a:t> </a:t>
            </a:r>
            <a:r>
              <a:rPr lang="en-US" dirty="0" err="1" smtClean="0"/>
              <a:t>mai</a:t>
            </a:r>
            <a:r>
              <a:rPr lang="en-US" dirty="0" smtClean="0"/>
              <a:t> </a:t>
            </a:r>
            <a:r>
              <a:rPr lang="en-US" dirty="0" err="1" smtClean="0"/>
              <a:t>multe</a:t>
            </a:r>
            <a:r>
              <a:rPr lang="en-US" dirty="0" smtClean="0"/>
              <a:t> </a:t>
            </a:r>
            <a:r>
              <a:rPr lang="en-US" dirty="0" err="1" smtClean="0"/>
              <a:t>despre</a:t>
            </a:r>
            <a:r>
              <a:rPr lang="en-US" dirty="0" smtClean="0"/>
              <a:t> </a:t>
            </a:r>
            <a:r>
              <a:rPr lang="en-US" dirty="0" err="1" smtClean="0"/>
              <a:t>aplicatiile</a:t>
            </a:r>
            <a:r>
              <a:rPr lang="en-US" dirty="0" smtClean="0"/>
              <a:t> </a:t>
            </a:r>
            <a:r>
              <a:rPr lang="en-US" dirty="0" err="1" smtClean="0"/>
              <a:t>existente</a:t>
            </a:r>
            <a:r>
              <a:rPr lang="en-US" dirty="0" smtClean="0"/>
              <a:t> care ne-</a:t>
            </a:r>
            <a:r>
              <a:rPr lang="en-US" dirty="0" err="1" smtClean="0"/>
              <a:t>ar</a:t>
            </a:r>
            <a:r>
              <a:rPr lang="en-US" dirty="0" smtClean="0"/>
              <a:t> </a:t>
            </a:r>
            <a:r>
              <a:rPr lang="en-US" dirty="0" err="1" smtClean="0"/>
              <a:t>putea</a:t>
            </a:r>
            <a:r>
              <a:rPr lang="en-US" dirty="0" smtClean="0"/>
              <a:t> </a:t>
            </a:r>
            <a:r>
              <a:rPr lang="en-US" dirty="0" err="1" smtClean="0"/>
              <a:t>ajuta</a:t>
            </a:r>
            <a:r>
              <a:rPr lang="en-US" dirty="0" smtClean="0"/>
              <a:t>.</a:t>
            </a:r>
          </a:p>
          <a:p>
            <a:r>
              <a:rPr lang="en-US" dirty="0" err="1" smtClean="0"/>
              <a:t>Majoritatea</a:t>
            </a:r>
            <a:r>
              <a:rPr lang="en-US" dirty="0" smtClean="0"/>
              <a:t> </a:t>
            </a:r>
            <a:r>
              <a:rPr lang="en-US" dirty="0" err="1" smtClean="0"/>
              <a:t>aplicatiilor</a:t>
            </a:r>
            <a:r>
              <a:rPr lang="en-US" dirty="0" smtClean="0"/>
              <a:t> </a:t>
            </a:r>
            <a:r>
              <a:rPr lang="en-US" dirty="0" err="1" smtClean="0"/>
              <a:t>cercetate</a:t>
            </a:r>
            <a:r>
              <a:rPr lang="en-US" dirty="0" smtClean="0"/>
              <a:t> </a:t>
            </a:r>
            <a:r>
              <a:rPr lang="en-US" dirty="0" err="1" smtClean="0"/>
              <a:t>sunt</a:t>
            </a:r>
            <a:r>
              <a:rPr lang="en-US" dirty="0" smtClean="0"/>
              <a:t> </a:t>
            </a:r>
            <a:r>
              <a:rPr lang="en-US" dirty="0" err="1" smtClean="0"/>
              <a:t>destul</a:t>
            </a:r>
            <a:r>
              <a:rPr lang="en-US" dirty="0" smtClean="0"/>
              <a:t> de </a:t>
            </a:r>
            <a:r>
              <a:rPr lang="en-US" dirty="0" err="1" smtClean="0"/>
              <a:t>vechi</a:t>
            </a:r>
            <a:r>
              <a:rPr lang="en-US" dirty="0" smtClean="0"/>
              <a:t> </a:t>
            </a:r>
            <a:r>
              <a:rPr lang="en-US" dirty="0" err="1" smtClean="0"/>
              <a:t>si</a:t>
            </a:r>
            <a:r>
              <a:rPr lang="en-US" dirty="0" smtClean="0"/>
              <a:t> nu au o </a:t>
            </a:r>
            <a:r>
              <a:rPr lang="en-US" dirty="0" err="1" smtClean="0"/>
              <a:t>documentatie</a:t>
            </a:r>
            <a:r>
              <a:rPr lang="en-US" dirty="0" smtClean="0"/>
              <a:t> up-to-date </a:t>
            </a:r>
            <a:r>
              <a:rPr lang="en-US" dirty="0" err="1" smtClean="0"/>
              <a:t>multe</a:t>
            </a:r>
            <a:r>
              <a:rPr lang="en-US" dirty="0" smtClean="0"/>
              <a:t> </a:t>
            </a:r>
            <a:r>
              <a:rPr lang="en-US" dirty="0" err="1" smtClean="0"/>
              <a:t>fiind</a:t>
            </a:r>
            <a:r>
              <a:rPr lang="en-US" dirty="0" smtClean="0"/>
              <a:t> </a:t>
            </a:r>
            <a:r>
              <a:rPr lang="en-US" dirty="0" err="1" smtClean="0"/>
              <a:t>disponibile</a:t>
            </a:r>
            <a:r>
              <a:rPr lang="en-US" dirty="0" smtClean="0"/>
              <a:t> </a:t>
            </a:r>
            <a:r>
              <a:rPr lang="en-US" dirty="0" err="1" smtClean="0"/>
              <a:t>doar</a:t>
            </a:r>
            <a:r>
              <a:rPr lang="en-US" dirty="0" smtClean="0"/>
              <a:t> </a:t>
            </a:r>
            <a:r>
              <a:rPr lang="en-US" dirty="0" err="1" smtClean="0"/>
              <a:t>pe</a:t>
            </a:r>
            <a:r>
              <a:rPr lang="en-US" dirty="0" smtClean="0"/>
              <a:t> </a:t>
            </a:r>
            <a:r>
              <a:rPr lang="en-US" dirty="0" err="1" smtClean="0"/>
              <a:t>anumite</a:t>
            </a:r>
            <a:r>
              <a:rPr lang="en-US" dirty="0" smtClean="0"/>
              <a:t> </a:t>
            </a:r>
            <a:r>
              <a:rPr lang="en-US" dirty="0" err="1" smtClean="0"/>
              <a:t>versiuni</a:t>
            </a:r>
            <a:r>
              <a:rPr lang="en-US" dirty="0" smtClean="0"/>
              <a:t> de windows, etc.</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51</TotalTime>
  <Words>1267</Words>
  <Application>Microsoft Office PowerPoint</Application>
  <PresentationFormat>On-screen Show (4:3)</PresentationFormat>
  <Paragraphs>73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Imbunatatirea testarii folosind AI</vt:lpstr>
      <vt:lpstr>Importanta testarii unitare in dezvoltarea software​</vt:lpstr>
      <vt:lpstr>Testarea Unitara Traditionala vs Testarea Unitara cu Inteligenta Artificiala</vt:lpstr>
      <vt:lpstr>Slide 4</vt:lpstr>
      <vt:lpstr>Utilizarea Inteligentei Artificiale in Optimizarea Testarii Unitare</vt:lpstr>
      <vt:lpstr>Slide 6</vt:lpstr>
      <vt:lpstr>Incercarile noastre</vt:lpstr>
      <vt:lpstr>Incercarile noastre #2</vt:lpstr>
      <vt:lpstr>Incercarile noastre #3</vt:lpstr>
      <vt:lpstr>Introducere Research</vt:lpstr>
      <vt:lpstr>Testare automata black box AutoBlackTest</vt:lpstr>
      <vt:lpstr>AimDroid</vt:lpstr>
      <vt:lpstr> Vista</vt:lpstr>
      <vt:lpstr>Sikuli Test</vt:lpstr>
      <vt:lpstr>Testilizer</vt:lpstr>
      <vt:lpstr>SwiftHand</vt:lpstr>
      <vt:lpstr>Concluzii</vt:lpstr>
      <vt:lpstr>Referinte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Imbunatatirea testarii folosind AI</dc:title>
  <dc:creator>Edy</dc:creator>
  <cp:lastModifiedBy>Edy</cp:lastModifiedBy>
  <cp:revision>7</cp:revision>
  <dcterms:created xsi:type="dcterms:W3CDTF">2024-05-12T18:23:48Z</dcterms:created>
  <dcterms:modified xsi:type="dcterms:W3CDTF">2024-05-12T19:15:14Z</dcterms:modified>
</cp:coreProperties>
</file>