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33.png" ContentType="image/png"/>
  <Override PartName="/ppt/media/image32.png" ContentType="image/png"/>
  <Override PartName="/ppt/media/image31.jpeg" ContentType="image/jpe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jpeg" ContentType="image/jpeg"/>
  <Override PartName="/ppt/media/image6.jpeg" ContentType="image/jpeg"/>
  <Override PartName="/ppt/media/image22.jpeg" ContentType="image/jpeg"/>
  <Override PartName="/ppt/media/image5.jpeg" ContentType="image/jpeg"/>
  <Override PartName="/ppt/media/image21.jpeg" ContentType="image/jpeg"/>
  <Override PartName="/ppt/media/image2.jpeg" ContentType="image/jpeg"/>
  <Override PartName="/ppt/media/image18.png" ContentType="image/png"/>
  <Override PartName="/ppt/media/image17.jpeg" ContentType="image/jpeg"/>
  <Override PartName="/ppt/media/image16.jpeg" ContentType="image/jpeg"/>
  <Override PartName="/ppt/media/image23.jpeg" ContentType="image/jpeg"/>
  <Override PartName="/ppt/media/image7.jpeg" ContentType="image/jpeg"/>
  <Override PartName="/ppt/media/image15.png" ContentType="image/png"/>
  <Override PartName="/ppt/media/image14.jpeg" ContentType="image/jpeg"/>
  <Override PartName="/ppt/media/image19.png" ContentType="image/png"/>
  <Override PartName="/ppt/media/image37.jpeg" ContentType="image/jpeg"/>
  <Override PartName="/ppt/media/image12.jpeg" ContentType="image/jpeg"/>
  <Override PartName="/ppt/media/image35.jpeg" ContentType="image/jpeg"/>
  <Override PartName="/ppt/media/image10.jpeg" ContentType="image/jpeg"/>
  <Override PartName="/ppt/media/image13.jpeg" ContentType="image/jpeg"/>
  <Override PartName="/ppt/media/image34.jpeg" ContentType="image/jpeg"/>
  <Override PartName="/ppt/media/image24.png" ContentType="image/png"/>
  <Override PartName="/ppt/media/image9.png" ContentType="image/png"/>
  <Override PartName="/ppt/media/image36.jpeg" ContentType="image/jpeg"/>
  <Override PartName="/ppt/media/image11.jpeg" ContentType="image/jpeg"/>
  <Override PartName="/ppt/media/image39.jpeg" ContentType="image/jpeg"/>
  <Override PartName="/ppt/media/image4.png" ContentType="image/png"/>
  <Override PartName="/ppt/media/image38.png" ContentType="image/png"/>
  <Override PartName="/ppt/media/image3.png" ContentType="image/png"/>
  <Override PartName="/ppt/media/image20.jpeg" ContentType="image/jpeg"/>
  <Override PartName="/ppt/media/image1.png" ContentType="image/png"/>
  <Override PartName="/ppt/media/image8.jpeg" ContentType="image/jpeg"/>
  <Override PartName="/ppt/slides/slide132.xml" ContentType="application/vnd.openxmlformats-officedocument.presentationml.slide+xml"/>
  <Override PartName="/ppt/slides/slide131.xml" ContentType="application/vnd.openxmlformats-officedocument.presentationml.slide+xml"/>
  <Override PartName="/ppt/slides/slide130.xml" ContentType="application/vnd.openxmlformats-officedocument.presentationml.slide+xml"/>
  <Override PartName="/ppt/slides/slide125.xml" ContentType="application/vnd.openxmlformats-officedocument.presentationml.slide+xml"/>
  <Override PartName="/ppt/slides/slide124.xml" ContentType="application/vnd.openxmlformats-officedocument.presentationml.slide+xml"/>
  <Override PartName="/ppt/slides/slide123.xml" ContentType="application/vnd.openxmlformats-officedocument.presentationml.slide+xml"/>
  <Override PartName="/ppt/slides/slide122.xml" ContentType="application/vnd.openxmlformats-officedocument.presentationml.slide+xml"/>
  <Override PartName="/ppt/slides/slide121.xml" ContentType="application/vnd.openxmlformats-officedocument.presentationml.slide+xml"/>
  <Override PartName="/ppt/slides/slide120.xml" ContentType="application/vnd.openxmlformats-officedocument.presentationml.slide+xml"/>
  <Override PartName="/ppt/slides/slide115.xml" ContentType="application/vnd.openxmlformats-officedocument.presentationml.slide+xml"/>
  <Override PartName="/ppt/slides/slide114.xml" ContentType="application/vnd.openxmlformats-officedocument.presentationml.slide+xml"/>
  <Override PartName="/ppt/slides/slide113.xml" ContentType="application/vnd.openxmlformats-officedocument.presentationml.slide+xml"/>
  <Override PartName="/ppt/slides/slide112.xml" ContentType="application/vnd.openxmlformats-officedocument.presentationml.slide+xml"/>
  <Override PartName="/ppt/slides/slide111.xml" ContentType="application/vnd.openxmlformats-officedocument.presentationml.slide+xml"/>
  <Override PartName="/ppt/slides/slide110.xml" ContentType="application/vnd.openxmlformats-officedocument.presentationml.slide+xml"/>
  <Override PartName="/ppt/slides/slide105.xml" ContentType="application/vnd.openxmlformats-officedocument.presentationml.slide+xml"/>
  <Override PartName="/ppt/slides/slide104.xml" ContentType="application/vnd.openxmlformats-officedocument.presentationml.slide+xml"/>
  <Override PartName="/ppt/slides/slide99.xml" ContentType="application/vnd.openxmlformats-officedocument.presentationml.slide+xml"/>
  <Override PartName="/ppt/slides/slide98.xml" ContentType="application/vnd.openxmlformats-officedocument.presentationml.slide+xml"/>
  <Override PartName="/ppt/slides/slide97.xml" ContentType="application/vnd.openxmlformats-officedocument.presentationml.slide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88.xml" ContentType="application/vnd.openxmlformats-officedocument.presentationml.slide+xml"/>
  <Override PartName="/ppt/slides/slide87.xml" ContentType="application/vnd.openxmlformats-officedocument.presentationml.slide+xml"/>
  <Override PartName="/ppt/slides/_rels/slide132.xml.rels" ContentType="application/vnd.openxmlformats-package.relationships+xml"/>
  <Override PartName="/ppt/slides/_rels/slide131.xml.rels" ContentType="application/vnd.openxmlformats-package.relationships+xml"/>
  <Override PartName="/ppt/slides/_rels/slide130.xml.rels" ContentType="application/vnd.openxmlformats-package.relationships+xml"/>
  <Override PartName="/ppt/slides/_rels/slide129.xml.rels" ContentType="application/vnd.openxmlformats-package.relationships+xml"/>
  <Override PartName="/ppt/slides/_rels/slide128.xml.rels" ContentType="application/vnd.openxmlformats-package.relationships+xml"/>
  <Override PartName="/ppt/slides/_rels/slide124.xml.rels" ContentType="application/vnd.openxmlformats-package.relationships+xml"/>
  <Override PartName="/ppt/slides/_rels/slide123.xml.rels" ContentType="application/vnd.openxmlformats-package.relationships+xml"/>
  <Override PartName="/ppt/slides/_rels/slide127.xml.rels" ContentType="application/vnd.openxmlformats-package.relationships+xml"/>
  <Override PartName="/ppt/slides/_rels/slide122.xml.rels" ContentType="application/vnd.openxmlformats-package.relationships+xml"/>
  <Override PartName="/ppt/slides/_rels/slide126.xml.rels" ContentType="application/vnd.openxmlformats-package.relationships+xml"/>
  <Override PartName="/ppt/slides/_rels/slide121.xml.rels" ContentType="application/vnd.openxmlformats-package.relationships+xml"/>
  <Override PartName="/ppt/slides/_rels/slide125.xml.rels" ContentType="application/vnd.openxmlformats-package.relationships+xml"/>
  <Override PartName="/ppt/slides/_rels/slide120.xml.rels" ContentType="application/vnd.openxmlformats-package.relationships+xml"/>
  <Override PartName="/ppt/slides/_rels/slide119.xml.rels" ContentType="application/vnd.openxmlformats-package.relationships+xml"/>
  <Override PartName="/ppt/slides/_rels/slide118.xml.rels" ContentType="application/vnd.openxmlformats-package.relationships+xml"/>
  <Override PartName="/ppt/slides/_rels/slide117.xml.rels" ContentType="application/vnd.openxmlformats-package.relationships+xml"/>
  <Override PartName="/ppt/slides/_rels/slide116.xml.rels" ContentType="application/vnd.openxmlformats-package.relationships+xml"/>
  <Override PartName="/ppt/slides/_rels/slide115.xml.rels" ContentType="application/vnd.openxmlformats-package.relationships+xml"/>
  <Override PartName="/ppt/slides/_rels/slide114.xml.rels" ContentType="application/vnd.openxmlformats-package.relationships+xml"/>
  <Override PartName="/ppt/slides/_rels/slide113.xml.rels" ContentType="application/vnd.openxmlformats-package.relationships+xml"/>
  <Override PartName="/ppt/slides/_rels/slide112.xml.rels" ContentType="application/vnd.openxmlformats-package.relationships+xml"/>
  <Override PartName="/ppt/slides/_rels/slide111.xml.rels" ContentType="application/vnd.openxmlformats-package.relationships+xml"/>
  <Override PartName="/ppt/slides/_rels/slide109.xml.rels" ContentType="application/vnd.openxmlformats-package.relationships+xml"/>
  <Override PartName="/ppt/slides/_rels/slide108.xml.rels" ContentType="application/vnd.openxmlformats-package.relationships+xml"/>
  <Override PartName="/ppt/slides/_rels/slide107.xml.rels" ContentType="application/vnd.openxmlformats-package.relationships+xml"/>
  <Override PartName="/ppt/slides/_rels/slide106.xml.rels" ContentType="application/vnd.openxmlformats-package.relationships+xml"/>
  <Override PartName="/ppt/slides/_rels/slide105.xml.rels" ContentType="application/vnd.openxmlformats-package.relationships+xml"/>
  <Override PartName="/ppt/slides/_rels/slide104.xml.rels" ContentType="application/vnd.openxmlformats-package.relationships+xml"/>
  <Override PartName="/ppt/slides/_rels/slide103.xml.rels" ContentType="application/vnd.openxmlformats-package.relationships+xml"/>
  <Override PartName="/ppt/slides/_rels/slide102.xml.rels" ContentType="application/vnd.openxmlformats-package.relationships+xml"/>
  <Override PartName="/ppt/slides/_rels/slide101.xml.rels" ContentType="application/vnd.openxmlformats-package.relationships+xml"/>
  <Override PartName="/ppt/slides/_rels/slide99.xml.rels" ContentType="application/vnd.openxmlformats-package.relationships+xml"/>
  <Override PartName="/ppt/slides/_rels/slide98.xml.rels" ContentType="application/vnd.openxmlformats-package.relationships+xml"/>
  <Override PartName="/ppt/slides/_rels/slide89.xml.rels" ContentType="application/vnd.openxmlformats-package.relationships+xml"/>
  <Override PartName="/ppt/slides/_rels/slide88.xml.rels" ContentType="application/vnd.openxmlformats-package.relationships+xml"/>
  <Override PartName="/ppt/slides/_rels/slide87.xml.rels" ContentType="application/vnd.openxmlformats-package.relationships+xml"/>
  <Override PartName="/ppt/slides/_rels/slide73.xml.rels" ContentType="application/vnd.openxmlformats-package.relationships+xml"/>
  <Override PartName="/ppt/slides/_rels/slide78.xml.rels" ContentType="application/vnd.openxmlformats-package.relationships+xml"/>
  <Override PartName="/ppt/slides/_rels/slide76.xml.rels" ContentType="application/vnd.openxmlformats-package.relationships+xml"/>
  <Override PartName="/ppt/slides/_rels/slide75.xml.rels" ContentType="application/vnd.openxmlformats-package.relationships+xml"/>
  <Override PartName="/ppt/slides/_rels/slide79.xml.rels" ContentType="application/vnd.openxmlformats-package.relationships+xml"/>
  <Override PartName="/ppt/slides/_rels/slide74.xml.rels" ContentType="application/vnd.openxmlformats-package.relationships+xml"/>
  <Override PartName="/ppt/slides/_rels/slide77.xml.rels" ContentType="application/vnd.openxmlformats-package.relationships+xml"/>
  <Override PartName="/ppt/slides/_rels/slide72.xml.rels" ContentType="application/vnd.openxmlformats-package.relationships+xml"/>
  <Override PartName="/ppt/slides/_rels/slide71.xml.rels" ContentType="application/vnd.openxmlformats-package.relationships+xml"/>
  <Override PartName="/ppt/slides/_rels/slide62.xml.rels" ContentType="application/vnd.openxmlformats-package.relationships+xml"/>
  <Override PartName="/ppt/slides/_rels/slide67.xml.rels" ContentType="application/vnd.openxmlformats-package.relationships+xml"/>
  <Override PartName="/ppt/slides/_rels/slide61.xml.rels" ContentType="application/vnd.openxmlformats-package.relationships+xml"/>
  <Override PartName="/ppt/slides/_rels/slide66.xml.rels" ContentType="application/vnd.openxmlformats-package.relationships+xml"/>
  <Override PartName="/ppt/slides/_rels/slide60.xml.rels" ContentType="application/vnd.openxmlformats-package.relationships+xml"/>
  <Override PartName="/ppt/slides/_rels/slide65.xml.rels" ContentType="application/vnd.openxmlformats-package.relationships+xml"/>
  <Override PartName="/ppt/slides/_rels/slide96.xml.rels" ContentType="application/vnd.openxmlformats-package.relationships+xml"/>
  <Override PartName="/ppt/slides/_rels/slide69.xml.rels" ContentType="application/vnd.openxmlformats-package.relationships+xml"/>
  <Override PartName="/ppt/slides/_rels/slide64.xml.rels" ContentType="application/vnd.openxmlformats-package.relationships+xml"/>
  <Override PartName="/ppt/slides/_rels/slide68.xml.rels" ContentType="application/vnd.openxmlformats-package.relationships+xml"/>
  <Override PartName="/ppt/slides/_rels/slide63.xml.rels" ContentType="application/vnd.openxmlformats-package.relationships+xml"/>
  <Override PartName="/ppt/slides/_rels/slide11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1.xml.rels" ContentType="application/vnd.openxmlformats-package.relationships+xml"/>
  <Override PartName="/ppt/slides/_rels/slide56.xml.rels" ContentType="application/vnd.openxmlformats-package.relationships+xml"/>
  <Override PartName="/ppt/slides/_rels/slide50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100.xml.rels" ContentType="application/vnd.openxmlformats-package.relationships+xml"/>
  <Override PartName="/ppt/slides/_rels/slide9.xml.rels" ContentType="application/vnd.openxmlformats-package.relationships+xml"/>
  <Override PartName="/ppt/slides/_rels/slide49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4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47.xml.rels" ContentType="application/vnd.openxmlformats-package.relationships+xml"/>
  <Override PartName="/ppt/slides/_rels/slide6.xml.rels" ContentType="application/vnd.openxmlformats-package.relationships+xml"/>
  <Override PartName="/ppt/slides/_rels/slide1.xml.rels" ContentType="application/vnd.openxmlformats-package.relationships+xml"/>
  <Override PartName="/ppt/slides/_rels/slide46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95.xml.rels" ContentType="application/vnd.openxmlformats-package.relationships+xml"/>
  <Override PartName="/ppt/slides/_rels/slide37.xml.rels" ContentType="application/vnd.openxmlformats-package.relationships+xml"/>
  <Override PartName="/ppt/slides/_rels/slide94.xml.rels" ContentType="application/vnd.openxmlformats-package.relationships+xml"/>
  <Override PartName="/ppt/slides/_rels/slide36.xml.rels" ContentType="application/vnd.openxmlformats-package.relationships+xml"/>
  <Override PartName="/ppt/slides/_rels/slide93.xml.rels" ContentType="application/vnd.openxmlformats-package.relationships+xml"/>
  <Override PartName="/ppt/slides/_rels/slide35.xml.rels" ContentType="application/vnd.openxmlformats-package.relationships+xml"/>
  <Override PartName="/ppt/slides/_rels/slide58.xml.rels" ContentType="application/vnd.openxmlformats-package.relationships+xml"/>
  <Override PartName="/ppt/slides/_rels/slide45.xml.rels" ContentType="application/vnd.openxmlformats-package.relationships+xml"/>
  <Override PartName="/ppt/slides/_rels/slide92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91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5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16.xml.rels" ContentType="application/vnd.openxmlformats-package.relationships+xml"/>
  <Override PartName="/ppt/slides/_rels/slide97.xml.rels" ContentType="application/vnd.openxmlformats-package.relationships+xml"/>
  <Override PartName="/ppt/slides/_rels/slide8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10.xml.rels" ContentType="application/vnd.openxmlformats-package.relationships+xml"/>
  <Override PartName="/ppt/slides/_rels/slide15.xml.rels" ContentType="application/vnd.openxmlformats-package.relationships+xml"/>
  <Override PartName="/ppt/slides/_rels/slide80.xml.rels" ContentType="application/vnd.openxmlformats-package.relationships+xml"/>
  <Override PartName="/ppt/slides/_rels/slide27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90.xml.rels" ContentType="application/vnd.openxmlformats-package.relationships+xml"/>
  <Override PartName="/ppt/slides/_rels/slide19.xml.rels" ContentType="application/vnd.openxmlformats-package.relationships+xml"/>
  <Override PartName="/ppt/slides/_rels/slide83.xml.rels" ContentType="application/vnd.openxmlformats-package.relationships+xml"/>
  <Override PartName="/ppt/slides/_rels/slide70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24.xml.rels" ContentType="application/vnd.openxmlformats-package.relationships+xml"/>
  <Override PartName="/ppt/slides/_rels/slide29.xml.rels" ContentType="application/vnd.openxmlformats-package.relationships+xml"/>
  <Override PartName="/ppt/slides/_rels/slide82.xml.rels" ContentType="application/vnd.openxmlformats-package.relationships+xml"/>
  <Override PartName="/ppt/slides/_rels/slide86.xml.rels" ContentType="application/vnd.openxmlformats-package.relationships+xml"/>
  <Override PartName="/ppt/slides/_rels/slide85.xml.rels" ContentType="application/vnd.openxmlformats-package.relationships+xml"/>
  <Override PartName="/ppt/slides/_rels/slide84.xml.rels" ContentType="application/vnd.openxmlformats-package.relationships+xml"/>
  <Override PartName="/ppt/slides/_rels/slide25.xml.rels" ContentType="application/vnd.openxmlformats-package.relationships+xml"/>
  <Override PartName="/ppt/slides/slide86.xml" ContentType="application/vnd.openxmlformats-officedocument.presentationml.slide+xml"/>
  <Override PartName="/ppt/slides/slide85.xml" ContentType="application/vnd.openxmlformats-officedocument.presentationml.slide+xml"/>
  <Override PartName="/ppt/slides/slide84.xml" ContentType="application/vnd.openxmlformats-officedocument.presentationml.slide+xml"/>
  <Override PartName="/ppt/slides/slide129.xml" ContentType="application/vnd.openxmlformats-officedocument.presentationml.slide+xml"/>
  <Override PartName="/ppt/slides/slide83.xml" ContentType="application/vnd.openxmlformats-officedocument.presentationml.slide+xml"/>
  <Override PartName="/ppt/slides/slide128.xml" ContentType="application/vnd.openxmlformats-officedocument.presentationml.slide+xml"/>
  <Override PartName="/ppt/slides/slide82.xml" ContentType="application/vnd.openxmlformats-officedocument.presentationml.slide+xml"/>
  <Override PartName="/ppt/slides/slide127.xml" ContentType="application/vnd.openxmlformats-officedocument.presentationml.slide+xml"/>
  <Override PartName="/ppt/slides/slide81.xml" ContentType="application/vnd.openxmlformats-officedocument.presentationml.slide+xml"/>
  <Override PartName="/ppt/slides/slide126.xml" ContentType="application/vnd.openxmlformats-officedocument.presentationml.slide+xml"/>
  <Override PartName="/ppt/slides/slide80.xml" ContentType="application/vnd.openxmlformats-officedocument.presentationml.slide+xml"/>
  <Override PartName="/ppt/slides/slide78.xml" ContentType="application/vnd.openxmlformats-officedocument.presentationml.slide+xml"/>
  <Override PartName="/ppt/slides/slide77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119.xml" ContentType="application/vnd.openxmlformats-officedocument.presentationml.slide+xml"/>
  <Override PartName="/ppt/slides/slide73.xml" ContentType="application/vnd.openxmlformats-officedocument.presentationml.slide+xml"/>
  <Override PartName="/ppt/slides/slide118.xml" ContentType="application/vnd.openxmlformats-officedocument.presentationml.slide+xml"/>
  <Override PartName="/ppt/slides/slide72.xml" ContentType="application/vnd.openxmlformats-officedocument.presentationml.slide+xml"/>
  <Override PartName="/ppt/slides/slide117.xml" ContentType="application/vnd.openxmlformats-officedocument.presentationml.slide+xml"/>
  <Override PartName="/ppt/slides/slide71.xml" ContentType="application/vnd.openxmlformats-officedocument.presentationml.slide+xml"/>
  <Override PartName="/ppt/slides/slide116.xml" ContentType="application/vnd.openxmlformats-officedocument.presentationml.slide+xml"/>
  <Override PartName="/ppt/slides/slide70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109.xml" ContentType="application/vnd.openxmlformats-officedocument.presentationml.slide+xml"/>
  <Override PartName="/ppt/slides/slide63.xml" ContentType="application/vnd.openxmlformats-officedocument.presentationml.slide+xml"/>
  <Override PartName="/ppt/slides/slide108.xml" ContentType="application/vnd.openxmlformats-officedocument.presentationml.slide+xml"/>
  <Override PartName="/ppt/slides/slide62.xml" ContentType="application/vnd.openxmlformats-officedocument.presentationml.slide+xml"/>
  <Override PartName="/ppt/slides/slide107.xml" ContentType="application/vnd.openxmlformats-officedocument.presentationml.slide+xml"/>
  <Override PartName="/ppt/slides/slide61.xml" ContentType="application/vnd.openxmlformats-officedocument.presentationml.slide+xml"/>
  <Override PartName="/ppt/slides/slide106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89.xml" ContentType="application/vnd.openxmlformats-officedocument.presentationml.slide+xml"/>
  <Override PartName="/ppt/slides/slide30.xml" ContentType="application/vnd.openxmlformats-officedocument.presentationml.slide+xml"/>
  <Override PartName="/ppt/slides/slide93.xml" ContentType="application/vnd.openxmlformats-officedocument.presentationml.slide+xml"/>
  <Override PartName="/ppt/slides/slide18.xml" ContentType="application/vnd.openxmlformats-officedocument.presentationml.slide+xml"/>
  <Override PartName="/ppt/slides/slide92.xml" ContentType="application/vnd.openxmlformats-officedocument.presentationml.slide+xml"/>
  <Override PartName="/ppt/slides/slide17.xml" ContentType="application/vnd.openxmlformats-officedocument.presentationml.slide+xml"/>
  <Override PartName="/ppt/slides/slide91.xml" ContentType="application/vnd.openxmlformats-officedocument.presentationml.slide+xml"/>
  <Override PartName="/ppt/slides/slide16.xml" ContentType="application/vnd.openxmlformats-officedocument.presentationml.slide+xml"/>
  <Override PartName="/ppt/slides/slide9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57.xml" ContentType="application/vnd.openxmlformats-officedocument.presentationml.slide+xml"/>
  <Override PartName="/ppt/slides/slide103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69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102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101.xml" ContentType="application/vnd.openxmlformats-officedocument.presentationml.slide+xml"/>
  <Override PartName="/ppt/slides/slide7.xml" ContentType="application/vnd.openxmlformats-officedocument.presentationml.slide+xml"/>
  <Override PartName="/ppt/slides/slide79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100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94.xml" ContentType="application/vnd.openxmlformats-officedocument.presentationml.slide+xml"/>
  <Override PartName="/ppt/slides/slide1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  <p:sldId id="376" r:id="rId123"/>
    <p:sldId id="377" r:id="rId124"/>
    <p:sldId id="378" r:id="rId125"/>
    <p:sldId id="379" r:id="rId126"/>
    <p:sldId id="380" r:id="rId127"/>
    <p:sldId id="381" r:id="rId128"/>
    <p:sldId id="382" r:id="rId129"/>
    <p:sldId id="383" r:id="rId130"/>
    <p:sldId id="384" r:id="rId131"/>
    <p:sldId id="385" r:id="rId132"/>
    <p:sldId id="386" r:id="rId133"/>
    <p:sldId id="387" r:id="rId13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slide" Target="slides/slide94.xml"/><Relationship Id="rId97" Type="http://schemas.openxmlformats.org/officeDocument/2006/relationships/slide" Target="slides/slide95.xml"/><Relationship Id="rId98" Type="http://schemas.openxmlformats.org/officeDocument/2006/relationships/slide" Target="slides/slide96.xml"/><Relationship Id="rId99" Type="http://schemas.openxmlformats.org/officeDocument/2006/relationships/slide" Target="slides/slide97.xml"/><Relationship Id="rId100" Type="http://schemas.openxmlformats.org/officeDocument/2006/relationships/slide" Target="slides/slide98.xml"/><Relationship Id="rId101" Type="http://schemas.openxmlformats.org/officeDocument/2006/relationships/slide" Target="slides/slide99.xml"/><Relationship Id="rId102" Type="http://schemas.openxmlformats.org/officeDocument/2006/relationships/slide" Target="slides/slide100.xml"/><Relationship Id="rId103" Type="http://schemas.openxmlformats.org/officeDocument/2006/relationships/slide" Target="slides/slide101.xml"/><Relationship Id="rId104" Type="http://schemas.openxmlformats.org/officeDocument/2006/relationships/slide" Target="slides/slide102.xml"/><Relationship Id="rId105" Type="http://schemas.openxmlformats.org/officeDocument/2006/relationships/slide" Target="slides/slide103.xml"/><Relationship Id="rId106" Type="http://schemas.openxmlformats.org/officeDocument/2006/relationships/slide" Target="slides/slide104.xml"/><Relationship Id="rId107" Type="http://schemas.openxmlformats.org/officeDocument/2006/relationships/slide" Target="slides/slide105.xml"/><Relationship Id="rId108" Type="http://schemas.openxmlformats.org/officeDocument/2006/relationships/slide" Target="slides/slide106.xml"/><Relationship Id="rId109" Type="http://schemas.openxmlformats.org/officeDocument/2006/relationships/slide" Target="slides/slide107.xml"/><Relationship Id="rId110" Type="http://schemas.openxmlformats.org/officeDocument/2006/relationships/slide" Target="slides/slide108.xml"/><Relationship Id="rId111" Type="http://schemas.openxmlformats.org/officeDocument/2006/relationships/slide" Target="slides/slide109.xml"/><Relationship Id="rId112" Type="http://schemas.openxmlformats.org/officeDocument/2006/relationships/slide" Target="slides/slide110.xml"/><Relationship Id="rId113" Type="http://schemas.openxmlformats.org/officeDocument/2006/relationships/slide" Target="slides/slide111.xml"/><Relationship Id="rId114" Type="http://schemas.openxmlformats.org/officeDocument/2006/relationships/slide" Target="slides/slide112.xml"/><Relationship Id="rId115" Type="http://schemas.openxmlformats.org/officeDocument/2006/relationships/slide" Target="slides/slide113.xml"/><Relationship Id="rId116" Type="http://schemas.openxmlformats.org/officeDocument/2006/relationships/slide" Target="slides/slide114.xml"/><Relationship Id="rId117" Type="http://schemas.openxmlformats.org/officeDocument/2006/relationships/slide" Target="slides/slide115.xml"/><Relationship Id="rId118" Type="http://schemas.openxmlformats.org/officeDocument/2006/relationships/slide" Target="slides/slide116.xml"/><Relationship Id="rId119" Type="http://schemas.openxmlformats.org/officeDocument/2006/relationships/slide" Target="slides/slide117.xml"/><Relationship Id="rId120" Type="http://schemas.openxmlformats.org/officeDocument/2006/relationships/slide" Target="slides/slide118.xml"/><Relationship Id="rId121" Type="http://schemas.openxmlformats.org/officeDocument/2006/relationships/slide" Target="slides/slide119.xml"/><Relationship Id="rId122" Type="http://schemas.openxmlformats.org/officeDocument/2006/relationships/slide" Target="slides/slide120.xml"/><Relationship Id="rId123" Type="http://schemas.openxmlformats.org/officeDocument/2006/relationships/slide" Target="slides/slide121.xml"/><Relationship Id="rId124" Type="http://schemas.openxmlformats.org/officeDocument/2006/relationships/slide" Target="slides/slide122.xml"/><Relationship Id="rId125" Type="http://schemas.openxmlformats.org/officeDocument/2006/relationships/slide" Target="slides/slide123.xml"/><Relationship Id="rId126" Type="http://schemas.openxmlformats.org/officeDocument/2006/relationships/slide" Target="slides/slide124.xml"/><Relationship Id="rId127" Type="http://schemas.openxmlformats.org/officeDocument/2006/relationships/slide" Target="slides/slide125.xml"/><Relationship Id="rId128" Type="http://schemas.openxmlformats.org/officeDocument/2006/relationships/slide" Target="slides/slide126.xml"/><Relationship Id="rId129" Type="http://schemas.openxmlformats.org/officeDocument/2006/relationships/slide" Target="slides/slide127.xml"/><Relationship Id="rId130" Type="http://schemas.openxmlformats.org/officeDocument/2006/relationships/slide" Target="slides/slide128.xml"/><Relationship Id="rId131" Type="http://schemas.openxmlformats.org/officeDocument/2006/relationships/slide" Target="slides/slide129.xml"/><Relationship Id="rId132" Type="http://schemas.openxmlformats.org/officeDocument/2006/relationships/slide" Target="slides/slide130.xml"/><Relationship Id="rId133" Type="http://schemas.openxmlformats.org/officeDocument/2006/relationships/slide" Target="slides/slide131.xml"/><Relationship Id="rId134" Type="http://schemas.openxmlformats.org/officeDocument/2006/relationships/slide" Target="slides/slide1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76F6B76-0E62-44D8-8697-17DB2988144F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01/05/20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C19E587-7423-41D4-8A22-DC19A147D838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.xml"/>
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2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2.xml"/>
</Relationships>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4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2.xml"/>
</Relationships>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8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2.xml"/>
</Relationships>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.xml"/>
</Relationships>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2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2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2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2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2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2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juntad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65" name="Picture 3" descr=""/>
          <p:cNvPicPr/>
          <p:nvPr/>
        </p:nvPicPr>
        <p:blipFill>
          <a:blip r:embed="rId1"/>
          <a:stretch/>
        </p:blipFill>
        <p:spPr>
          <a:xfrm>
            <a:off x="360000" y="1440000"/>
            <a:ext cx="8127720" cy="457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268" name="Picture 3" descr=""/>
          <p:cNvPicPr/>
          <p:nvPr/>
        </p:nvPicPr>
        <p:blipFill>
          <a:blip r:embed="rId1"/>
          <a:stretch/>
        </p:blipFill>
        <p:spPr>
          <a:xfrm>
            <a:off x="2520000" y="216000"/>
            <a:ext cx="4984920" cy="611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quién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atormentarnos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rayo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277" name="Picture 3" descr=""/>
          <p:cNvPicPr/>
          <p:nvPr/>
        </p:nvPicPr>
        <p:blipFill>
          <a:blip r:embed="rId1"/>
          <a:stretch/>
        </p:blipFill>
        <p:spPr>
          <a:xfrm>
            <a:off x="396000" y="252000"/>
            <a:ext cx="8127720" cy="5702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rapto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adorándonos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284" name="Picture 3" descr=""/>
          <p:cNvPicPr/>
          <p:nvPr/>
        </p:nvPicPr>
        <p:blipFill>
          <a:blip r:embed="rId1"/>
          <a:stretch/>
        </p:blipFill>
        <p:spPr>
          <a:xfrm>
            <a:off x="1080000" y="0"/>
            <a:ext cx="5523480" cy="679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tranquila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289" name="Picture 3" descr=""/>
          <p:cNvPicPr/>
          <p:nvPr/>
        </p:nvPicPr>
        <p:blipFill>
          <a:blip r:embed="rId1"/>
          <a:stretch/>
        </p:blipFill>
        <p:spPr>
          <a:xfrm>
            <a:off x="360000" y="360000"/>
            <a:ext cx="8127720" cy="542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garantir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vestirse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294" name="Picture 3" descr=""/>
          <p:cNvPicPr/>
          <p:nvPr/>
        </p:nvPicPr>
        <p:blipFill>
          <a:blip r:embed="rId1"/>
          <a:stretch/>
        </p:blipFill>
        <p:spPr>
          <a:xfrm>
            <a:off x="1368000" y="273960"/>
            <a:ext cx="5976000" cy="644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equinoccio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tolima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cartago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magallanes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punto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307" name="Picture 3" descr=""/>
          <p:cNvPicPr/>
          <p:nvPr/>
        </p:nvPicPr>
        <p:blipFill>
          <a:blip r:embed="rId1"/>
          <a:stretch/>
        </p:blipFill>
        <p:spPr>
          <a:xfrm>
            <a:off x="2160000" y="540000"/>
            <a:ext cx="4889160" cy="611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filtro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312" name="Picture 3" descr=""/>
          <p:cNvPicPr/>
          <p:nvPr/>
        </p:nvPicPr>
        <p:blipFill>
          <a:blip r:embed="rId1"/>
          <a:stretch/>
        </p:blipFill>
        <p:spPr>
          <a:xfrm>
            <a:off x="360000" y="1080000"/>
            <a:ext cx="8127720" cy="457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apartáronse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conmigo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billete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319" name="Picture 3" descr=""/>
          <p:cNvPicPr/>
          <p:nvPr/>
        </p:nvPicPr>
        <p:blipFill>
          <a:blip r:embed="rId1"/>
          <a:stretch/>
        </p:blipFill>
        <p:spPr>
          <a:xfrm>
            <a:off x="360000" y="720000"/>
            <a:ext cx="8248320" cy="367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pechos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324" name="Picture 3" descr=""/>
          <p:cNvPicPr/>
          <p:nvPr/>
        </p:nvPicPr>
        <p:blipFill>
          <a:blip r:embed="rId1"/>
          <a:stretch/>
        </p:blipFill>
        <p:spPr>
          <a:xfrm>
            <a:off x="396000" y="360000"/>
            <a:ext cx="8221680" cy="547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salió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negro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océanos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333" name="Picture 3" descr=""/>
          <p:cNvPicPr/>
          <p:nvPr/>
        </p:nvPicPr>
        <p:blipFill>
          <a:blip r:embed="rId1"/>
          <a:stretch/>
        </p:blipFill>
        <p:spPr>
          <a:xfrm>
            <a:off x="2160000" y="360000"/>
            <a:ext cx="6192000" cy="619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maíz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justicia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338" name="Picture 3" descr=""/>
          <p:cNvPicPr/>
          <p:nvPr/>
        </p:nvPicPr>
        <p:blipFill>
          <a:blip r:embed="rId1"/>
          <a:stretch/>
        </p:blipFill>
        <p:spPr>
          <a:xfrm>
            <a:off x="360000" y="360000"/>
            <a:ext cx="8127720" cy="605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ganancia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343" name="Picture 3" descr=""/>
          <p:cNvPicPr/>
          <p:nvPr/>
        </p:nvPicPr>
        <p:blipFill>
          <a:blip r:embed="rId1"/>
          <a:stretch/>
        </p:blipFill>
        <p:spPr>
          <a:xfrm>
            <a:off x="504000" y="972000"/>
            <a:ext cx="8042040" cy="482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74" name="Picture 3" descr=""/>
          <p:cNvPicPr/>
          <p:nvPr/>
        </p:nvPicPr>
        <p:blipFill>
          <a:blip r:embed="rId1"/>
          <a:stretch/>
        </p:blipFill>
        <p:spPr>
          <a:xfrm>
            <a:off x="1368000" y="207720"/>
            <a:ext cx="6552000" cy="655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bambuco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altivo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oso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83" name="Picture 3" descr=""/>
          <p:cNvPicPr/>
          <p:nvPr/>
        </p:nvPicPr>
        <p:blipFill>
          <a:blip r:embed="rId1"/>
          <a:stretch/>
        </p:blipFill>
        <p:spPr>
          <a:xfrm>
            <a:off x="1800000" y="351720"/>
            <a:ext cx="6264000" cy="626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niágara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45" name="Picture 3" descr=""/>
          <p:cNvPicPr/>
          <p:nvPr/>
        </p:nvPicPr>
        <p:blipFill>
          <a:blip r:embed="rId1"/>
          <a:stretch/>
        </p:blipFill>
        <p:spPr>
          <a:xfrm>
            <a:off x="756000" y="1080000"/>
            <a:ext cx="8127720" cy="420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oprime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incurre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permite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estudio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96" name="Picture 3" descr=""/>
          <p:cNvPicPr/>
          <p:nvPr/>
        </p:nvPicPr>
        <p:blipFill>
          <a:blip r:embed="rId1"/>
          <a:stretch/>
        </p:blipFill>
        <p:spPr>
          <a:xfrm>
            <a:off x="1800000" y="360000"/>
            <a:ext cx="5616000" cy="632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medicina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01" name="Picture 3" descr=""/>
          <p:cNvPicPr/>
          <p:nvPr/>
        </p:nvPicPr>
        <p:blipFill>
          <a:blip r:embed="rId1"/>
          <a:stretch/>
        </p:blipFill>
        <p:spPr>
          <a:xfrm>
            <a:off x="1440000" y="144000"/>
            <a:ext cx="6643800" cy="644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fantástico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06" name="Picture 3" descr=""/>
          <p:cNvPicPr/>
          <p:nvPr/>
        </p:nvPicPr>
        <p:blipFill>
          <a:blip r:embed="rId1"/>
          <a:stretch/>
        </p:blipFill>
        <p:spPr>
          <a:xfrm>
            <a:off x="360000" y="1440000"/>
            <a:ext cx="8309880" cy="381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culta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paseaste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verás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13" name="Picture 3" descr=""/>
          <p:cNvPicPr/>
          <p:nvPr/>
        </p:nvPicPr>
        <p:blipFill>
          <a:blip r:embed="rId1"/>
          <a:stretch/>
        </p:blipFill>
        <p:spPr>
          <a:xfrm>
            <a:off x="360000" y="720000"/>
            <a:ext cx="8127720" cy="523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circunda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lectura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20" name="Picture 3" descr=""/>
          <p:cNvPicPr/>
          <p:nvPr/>
        </p:nvPicPr>
        <p:blipFill>
          <a:blip r:embed="rId1"/>
          <a:stretch/>
        </p:blipFill>
        <p:spPr>
          <a:xfrm>
            <a:off x="360000" y="1080000"/>
            <a:ext cx="8449560" cy="475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llueven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hallar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27" name="Picture 3" descr=""/>
          <p:cNvPicPr/>
          <p:nvPr/>
        </p:nvPicPr>
        <p:blipFill>
          <a:blip r:embed="rId1"/>
          <a:stretch/>
        </p:blipFill>
        <p:spPr>
          <a:xfrm>
            <a:off x="360000" y="360000"/>
            <a:ext cx="834372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bajaba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32" name="Picture 3" descr=""/>
          <p:cNvPicPr/>
          <p:nvPr/>
        </p:nvPicPr>
        <p:blipFill>
          <a:blip r:embed="rId1"/>
          <a:stretch/>
        </p:blipFill>
        <p:spPr>
          <a:xfrm>
            <a:off x="360000" y="720000"/>
            <a:ext cx="8127720" cy="540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50" name="Picture 3" descr=""/>
          <p:cNvPicPr/>
          <p:nvPr/>
        </p:nvPicPr>
        <p:blipFill>
          <a:blip r:embed="rId1"/>
          <a:stretch/>
        </p:blipFill>
        <p:spPr>
          <a:xfrm>
            <a:off x="360000" y="1080000"/>
            <a:ext cx="8449560" cy="475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sois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voluptuoso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solté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extasiarme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valle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45" name="Picture 3" descr=""/>
          <p:cNvPicPr/>
          <p:nvPr/>
        </p:nvPicPr>
        <p:blipFill>
          <a:blip r:embed="rId1"/>
          <a:stretch/>
        </p:blipFill>
        <p:spPr>
          <a:xfrm>
            <a:off x="1800000" y="864000"/>
            <a:ext cx="5463720" cy="546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plástica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50" name="Picture 3" descr=""/>
          <p:cNvPicPr/>
          <p:nvPr/>
        </p:nvPicPr>
        <p:blipFill>
          <a:blip r:embed="rId1"/>
          <a:stretch/>
        </p:blipFill>
        <p:spPr>
          <a:xfrm>
            <a:off x="360000" y="720000"/>
            <a:ext cx="8127720" cy="540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estrella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55" name="Picture 3" descr=""/>
          <p:cNvPicPr/>
          <p:nvPr/>
        </p:nvPicPr>
        <p:blipFill>
          <a:blip r:embed="rId1"/>
          <a:stretch/>
        </p:blipFill>
        <p:spPr>
          <a:xfrm>
            <a:off x="360000" y="360000"/>
            <a:ext cx="8546040" cy="568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boca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egoísta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cuesta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62" name="Picture 3" descr=""/>
          <p:cNvPicPr/>
          <p:nvPr/>
        </p:nvPicPr>
        <p:blipFill>
          <a:blip r:embed="rId1"/>
          <a:stretch/>
        </p:blipFill>
        <p:spPr>
          <a:xfrm>
            <a:off x="720000" y="360000"/>
            <a:ext cx="8127720" cy="571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angelina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envidia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calumniándole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dejando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cubrió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saqué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chispa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55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8127720" cy="504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79" name="Picture 3" descr=""/>
          <p:cNvPicPr/>
          <p:nvPr/>
        </p:nvPicPr>
        <p:blipFill>
          <a:blip r:embed="rId1"/>
          <a:stretch/>
        </p:blipFill>
        <p:spPr>
          <a:xfrm>
            <a:off x="360000" y="1800000"/>
            <a:ext cx="8127720" cy="406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despechado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sufren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nacional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88" name="Picture 3" descr=""/>
          <p:cNvPicPr/>
          <p:nvPr/>
        </p:nvPicPr>
        <p:blipFill>
          <a:blip r:embed="rId1"/>
          <a:stretch/>
        </p:blipFill>
        <p:spPr>
          <a:xfrm>
            <a:off x="720000" y="1440000"/>
            <a:ext cx="8127720" cy="472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tiene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cuanto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entrego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97" name="Picture 3" descr=""/>
          <p:cNvPicPr/>
          <p:nvPr/>
        </p:nvPicPr>
        <p:blipFill>
          <a:blip r:embed="rId1"/>
          <a:stretch/>
        </p:blipFill>
        <p:spPr>
          <a:xfrm>
            <a:off x="360000" y="360000"/>
            <a:ext cx="8329680" cy="554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burns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templo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202" name="Picture 3" descr=""/>
          <p:cNvPicPr/>
          <p:nvPr/>
        </p:nvPicPr>
        <p:blipFill>
          <a:blip r:embed="rId1"/>
          <a:stretch/>
        </p:blipFill>
        <p:spPr>
          <a:xfrm>
            <a:off x="252000" y="864000"/>
            <a:ext cx="8715600" cy="475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fresco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enjugo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cesó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hereda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américa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lloró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impresa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219" name="Picture 3" descr=""/>
          <p:cNvPicPr/>
          <p:nvPr/>
        </p:nvPicPr>
        <p:blipFill>
          <a:blip r:embed="rId1"/>
          <a:stretch/>
        </p:blipFill>
        <p:spPr>
          <a:xfrm>
            <a:off x="360000" y="2153880"/>
            <a:ext cx="8136000" cy="270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formas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60" name="Picture 3" descr=""/>
          <p:cNvPicPr/>
          <p:nvPr/>
        </p:nvPicPr>
        <p:blipFill>
          <a:blip r:embed="rId1"/>
          <a:stretch/>
        </p:blipFill>
        <p:spPr>
          <a:xfrm>
            <a:off x="360000" y="0"/>
            <a:ext cx="8127720" cy="664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224" name="Picture 3" descr=""/>
          <p:cNvPicPr/>
          <p:nvPr/>
        </p:nvPicPr>
        <p:blipFill>
          <a:blip r:embed="rId1"/>
          <a:stretch/>
        </p:blipFill>
        <p:spPr>
          <a:xfrm>
            <a:off x="360000" y="720000"/>
            <a:ext cx="8127720" cy="542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dinamarca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luna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encuentre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tiernos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sepan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escocia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música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241" name="Picture 3" descr=""/>
          <p:cNvPicPr/>
          <p:nvPr/>
        </p:nvPicPr>
        <p:blipFill>
          <a:blip r:embed="rId1"/>
          <a:stretch/>
        </p:blipFill>
        <p:spPr>
          <a:xfrm>
            <a:off x="1512000" y="432000"/>
            <a:ext cx="4994640" cy="625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mentir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delicia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246" name="Picture 3" descr=""/>
          <p:cNvPicPr/>
          <p:nvPr/>
        </p:nvPicPr>
        <p:blipFill>
          <a:blip r:embed="rId1"/>
          <a:stretch/>
        </p:blipFill>
        <p:spPr>
          <a:xfrm>
            <a:off x="1800000" y="648000"/>
            <a:ext cx="5895720" cy="589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juzgo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menos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enamorada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éxtasis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árbol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259" name="Picture 3" descr=""/>
          <p:cNvPicPr/>
          <p:nvPr/>
        </p:nvPicPr>
        <p:blipFill>
          <a:blip r:embed="rId1"/>
          <a:stretch/>
        </p:blipFill>
        <p:spPr>
          <a:xfrm>
            <a:off x="468000" y="147600"/>
            <a:ext cx="7704000" cy="660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europa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guerra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paloma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LibreOffice/6.2.7.1$MacOSX_X86_64 LibreOffice_project/23edc44b61b830b7d749943e020e96f5a7df63bf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en-GB</dc:language>
  <cp:lastModifiedBy/>
  <dcterms:modified xsi:type="dcterms:W3CDTF">2020-05-01T10:19:20Z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0</vt:i4>
  </property>
</Properties>
</file>