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fichte!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italia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_crítica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verbo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queda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2474953af14f1dc84609629317c123dd9ed554c704c7d277fd6914fc65b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dificultad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7e2dd404c5baf14f1dc84609629317c123dd9ed554c704c7d277fd6914fc65c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abelardo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sanctum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fe0d3424955b10ff3d8992cc62e35791738d6e34e5074417d2b79d2954ec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81280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steward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0dd464355ad14f1dc84609629317c123dd9ed554c704c7d277fd6914ccd5f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estas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quam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todos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2474953af14f1dc84609629317c123dd9ed554c704c7d277fd6914fc65b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operacion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indemnity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espinosa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2dd4a4f52af14f1dc84609629317c123dd9ed554c704c7d277fd6914fc65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acaso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quia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damage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proposicion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representacion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piensas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9d04a4852aa14f1dc84609629317c123dd9ed554c704c7d277fd6914fc15a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incidental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constantinopla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observacion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resolucion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d444d5bab14f1dc84609629317c123dd9ed554c704c7d277fd6914fc15d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5d7434e53aa14f1dc84609629317c123dd9ed554c704c7d277fd6914ccd5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problema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4404b5aae14f1dc84609629317c123dd9ed554c704c7d277fd6914fc15f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53100" cy="81280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escorial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full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7d44a4c5aaa14f1dc84609629317c123dd9ed554c704c7d277fd6914fc15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berlin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4d34b4f55af14f1dc84609629317c123dd9ed554c704c7d277fd6914fc15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españa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0d4434252af14f1dc84609629317c123dd9ed554c704c7d277fd6914fc058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continuacion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órden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cómo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1d54b4d56ae14f1dc84609629317c123dd9ed554c704c7d277fd6914fc05a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hemos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cercanos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1e3d4404257b10ff3d8992cc62e35791738d6e34e5074417d2b79d29548c6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padre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veámoslo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inglaterra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6424350a914f1dc84609629317c123dd9ed554c704c7d277fd6914fc05d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expliquémoslo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confesion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almerio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0d3404c5aa814f1dc84609629317c123dd9ed554c704c7d277fd6914ccc58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imposibilidad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tengo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evidencia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4dd41485aae14f1dc84609629317c123dd9ed554c704c7d277fd6914ccc5a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identidad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4d1474a56b10ff3d8992cc62e35791738d6e34e5074417d2b79d29644c6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6273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evidencia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4dd41485aae14f1dc84609629317c123dd9ed554c704c7d277fd6914ccc5a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estoy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3dd46485bb10ff3d8992cc62e35791738d6e34e5074417d2b79d29644c3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conduce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pglaf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aplicaciones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cuál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9d74a425ab10ff3d8992cc62e35791738d6e34e5074417d2b79d29644c2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idealidad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7e8d1404b50a414f1dc84609629317c123dd9ed554c704c7d277fd6914ccc5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9753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repetidas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8dd444855ac14f1dc84609629317c123dd9ed554c704c7d277fd6914fc558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02300" cy="812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será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9d1434c57a914f1dc84609629317c123dd9ed554c704c7d277fd6914fc559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vieta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0e1d5424a53b10ff3d8992cc62e35791738d6e34e5074417d2b79d2954dc4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7e8d34a4f53ac14f1dc84609629317c123dd9ed554c704c7d277fd6914ccd5c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4358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mónadas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8d54a4e55a514f1dc84609629317c123dd9ed554c704c7d277fd6914fc55a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absoluto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orden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enseñad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6d5444b5aa914f1dc84609629317c123dd9ed554c704c7d277fd6914fc55c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_ser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conciencia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1d7444c54a514f1dc84609629317c123dd9ed554c704c7d277fd6914fc55e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colocándonos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8d1454e5bb10ff3d8992cc62e35791738d6e34e5074417d2b79d2954dc3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613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tomo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d474a50af14f1dc84609629317c123dd9ed554c704c7d277fd6914fc55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catolicismo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1d4434e51a514f1dc84609629317c123dd9ed554c704c7d277fd6914fc55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estamos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conjetura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atormentad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0d14b4352a914f1dc84609629317c123dd9ed554c704c7d277fd6914fc458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1368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objetividad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6d5464852ad14f1dc84609629317c123dd9ed554c704c7d277fd6914ccd5d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8448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0d4444355af14f1dc84609629317c123dd9ed554c704c7d277fd6914fc45a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67968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intellectum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pensamiento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0d4424357af14f1dc84609629317c123dd9ed554c704c7d277fd6914fc45b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verdadero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7d340425bab14f1dc84609629317c123dd9ed554c704c7d277fd6914fc45c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analícense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creerán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confundidas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7e8d2414c54a914f1dc84609629317c123dd9ed554c704c7d277fd6914fc45f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447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fundamental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llamaban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7dd474c51a914f1dc84609629317c123dd9ed554c704c7d277fd6914fc45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union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0d2464e51aa14f1dc84609629317c123dd9ed554c704c7d277fd6914fc45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insuficiencia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platon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monadología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instinto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understand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0d3404956aa14f1dc84609629317c123dd9ed554c704c7d277fd6914fc75a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roma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lóndres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ideas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0d4454254a814f1dc84609629317c123dd9ed554c704c7d277fd6914fc75c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diferencias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0d54a4950ab14f1dc84609629317c123dd9ed554c704c7d277fd6914fc75d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ensayémoslo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necesidad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7e0d5404e50b10ff3d8992cc62e35791738d6e34e5074417d2b79d2954fc3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utilidad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5d3474f57ab14f1dc84609629317c123dd9ed554c704c7d277fd6914fc75f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santotomás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property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2d7454a50ac14f1dc84609629317c123dd9ed554c704c7d277fd6914fc75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1496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resúmen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cuanto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malebranche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concedámosle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expresion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despues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europa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7d1464254a814f1dc84609629317c123dd9ed554c704c7d277fd6914fc659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463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