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4.jpeg" ContentType="image/jpeg"/>
  <Override PartName="/ppt/media/image33.png" ContentType="image/png"/>
  <Override PartName="/ppt/media/image32.jpeg" ContentType="image/jpeg"/>
  <Override PartName="/ppt/media/image30.png" ContentType="image/png"/>
  <Override PartName="/ppt/media/image29.jpeg" ContentType="image/jpeg"/>
  <Override PartName="/ppt/media/image27.jpeg" ContentType="image/jpeg"/>
  <Override PartName="/ppt/media/image26.jpeg" ContentType="image/jpeg"/>
  <Override PartName="/ppt/media/image23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jpeg" ContentType="image/jpeg"/>
  <Override PartName="/ppt/media/image16.jpeg" ContentType="image/jpeg"/>
  <Override PartName="/ppt/media/image31.png" ContentType="image/png"/>
  <Override PartName="/ppt/media/image15.jpeg" ContentType="image/jpeg"/>
  <Override PartName="/ppt/media/image13.png" ContentType="image/png"/>
  <Override PartName="/ppt/media/image25.jpeg" ContentType="image/jpeg"/>
  <Override PartName="/ppt/media/image9.jpeg" ContentType="image/jpeg"/>
  <Override PartName="/ppt/media/image37.png" ContentType="image/png"/>
  <Override PartName="/ppt/media/image2.png" ContentType="image/png"/>
  <Override PartName="/ppt/media/image7.jpeg" ContentType="image/jpeg"/>
  <Override PartName="/ppt/media/image28.jpeg" ContentType="image/jpeg"/>
  <Override PartName="/ppt/media/image12.png" ContentType="image/png"/>
  <Override PartName="/ppt/media/image22.jpeg" ContentType="image/jpeg"/>
  <Override PartName="/ppt/media/image6.jpeg" ContentType="image/jpeg"/>
  <Override PartName="/ppt/media/image14.png" ContentType="image/png"/>
  <Override PartName="/ppt/media/image35.jpeg" ContentType="image/jpeg"/>
  <Override PartName="/ppt/media/image10.jpeg" ContentType="image/jpeg"/>
  <Override PartName="/ppt/media/image4.jpeg" ContentType="image/jpeg"/>
  <Override PartName="/ppt/media/image3.jpeg" ContentType="image/jpeg"/>
  <Override PartName="/ppt/media/image11.jpeg" ContentType="image/jpeg"/>
  <Override PartName="/ppt/media/image5.jpeg" ContentType="image/jpeg"/>
  <Override PartName="/ppt/media/image24.jpeg" ContentType="image/jpeg"/>
  <Override PartName="/ppt/media/image8.jpeg" ContentType="image/jpeg"/>
  <Override PartName="/ppt/media/image21.png" ContentType="image/png"/>
  <Override PartName="/ppt/media/image36.png" ContentType="image/png"/>
  <Override PartName="/ppt/media/image1.png" ContentType="image/png"/>
  <Override PartName="/ppt/slides/slide132.xml" ContentType="application/vnd.openxmlformats-officedocument.presentationml.slide+xml"/>
  <Override PartName="/ppt/slides/slide131.xml" ContentType="application/vnd.openxmlformats-officedocument.presentationml.slide+xml"/>
  <Override PartName="/ppt/slides/slide130.xml" ContentType="application/vnd.openxmlformats-officedocument.presentationml.slide+xml"/>
  <Override PartName="/ppt/slides/slide125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22.xml" ContentType="application/vnd.openxmlformats-officedocument.presentationml.slide+xml"/>
  <Override PartName="/ppt/slides/slide121.xml" ContentType="application/vnd.openxmlformats-officedocument.presentationml.slide+xml"/>
  <Override PartName="/ppt/slides/slide120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11.xml" ContentType="application/vnd.openxmlformats-officedocument.presentationml.slide+xml"/>
  <Override PartName="/ppt/slides/slide110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_rels/slide132.xml.rels" ContentType="application/vnd.openxmlformats-package.relationships+xml"/>
  <Override PartName="/ppt/slides/_rels/slide131.xml.rels" ContentType="application/vnd.openxmlformats-package.relationships+xml"/>
  <Override PartName="/ppt/slides/_rels/slide130.xml.rels" ContentType="application/vnd.openxmlformats-package.relationships+xml"/>
  <Override PartName="/ppt/slides/_rels/slide129.xml.rels" ContentType="application/vnd.openxmlformats-package.relationships+xml"/>
  <Override PartName="/ppt/slides/_rels/slide128.xml.rels" ContentType="application/vnd.openxmlformats-package.relationships+xml"/>
  <Override PartName="/ppt/slides/_rels/slide124.xml.rels" ContentType="application/vnd.openxmlformats-package.relationships+xml"/>
  <Override PartName="/ppt/slides/_rels/slide123.xml.rels" ContentType="application/vnd.openxmlformats-package.relationships+xml"/>
  <Override PartName="/ppt/slides/_rels/slide127.xml.rels" ContentType="application/vnd.openxmlformats-package.relationships+xml"/>
  <Override PartName="/ppt/slides/_rels/slide122.xml.rels" ContentType="application/vnd.openxmlformats-package.relationships+xml"/>
  <Override PartName="/ppt/slides/_rels/slide126.xml.rels" ContentType="application/vnd.openxmlformats-package.relationships+xml"/>
  <Override PartName="/ppt/slides/_rels/slide121.xml.rels" ContentType="application/vnd.openxmlformats-package.relationships+xml"/>
  <Override PartName="/ppt/slides/_rels/slide125.xml.rels" ContentType="application/vnd.openxmlformats-package.relationships+xml"/>
  <Override PartName="/ppt/slides/_rels/slide120.xml.rels" ContentType="application/vnd.openxmlformats-package.relationships+xml"/>
  <Override PartName="/ppt/slides/_rels/slide119.xml.rels" ContentType="application/vnd.openxmlformats-package.relationships+xml"/>
  <Override PartName="/ppt/slides/_rels/slide118.xml.rels" ContentType="application/vnd.openxmlformats-package.relationships+xml"/>
  <Override PartName="/ppt/slides/_rels/slide117.xml.rels" ContentType="application/vnd.openxmlformats-package.relationships+xml"/>
  <Override PartName="/ppt/slides/_rels/slide116.xml.rels" ContentType="application/vnd.openxmlformats-package.relationships+xml"/>
  <Override PartName="/ppt/slides/_rels/slide115.xml.rels" ContentType="application/vnd.openxmlformats-package.relationships+xml"/>
  <Override PartName="/ppt/slides/_rels/slide114.xml.rels" ContentType="application/vnd.openxmlformats-package.relationships+xml"/>
  <Override PartName="/ppt/slides/_rels/slide113.xml.rels" ContentType="application/vnd.openxmlformats-package.relationships+xml"/>
  <Override PartName="/ppt/slides/_rels/slide112.xml.rels" ContentType="application/vnd.openxmlformats-package.relationships+xml"/>
  <Override PartName="/ppt/slides/_rels/slide111.xml.rels" ContentType="application/vnd.openxmlformats-package.relationships+xml"/>
  <Override PartName="/ppt/slides/_rels/slide109.xml.rels" ContentType="application/vnd.openxmlformats-package.relationships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105.xml.rels" ContentType="application/vnd.openxmlformats-package.relationships+xml"/>
  <Override PartName="/ppt/slides/_rels/slide104.xml.rels" ContentType="application/vnd.openxmlformats-package.relationships+xml"/>
  <Override PartName="/ppt/slides/_rels/slide103.xml.rels" ContentType="application/vnd.openxmlformats-package.relationships+xml"/>
  <Override PartName="/ppt/slides/_rels/slide102.xml.rels" ContentType="application/vnd.openxmlformats-package.relationships+xml"/>
  <Override PartName="/ppt/slides/_rels/slide101.xml.rels" ContentType="application/vnd.openxmlformats-package.relationships+xml"/>
  <Override PartName="/ppt/slides/_rels/slide99.xml.rels" ContentType="application/vnd.openxmlformats-package.relationships+xml"/>
  <Override PartName="/ppt/slides/_rels/slide98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7.xml.rels" ContentType="application/vnd.openxmlformats-package.relationships+xml"/>
  <Override PartName="/ppt/slides/_rels/slide73.xml.rels" ContentType="application/vnd.openxmlformats-package.relationships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9.xml.rels" ContentType="application/vnd.openxmlformats-package.relationships+xml"/>
  <Override PartName="/ppt/slides/_rels/slide74.xml.rels" ContentType="application/vnd.openxmlformats-package.relationships+xml"/>
  <Override PartName="/ppt/slides/_rels/slide77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2.xml.rels" ContentType="application/vnd.openxmlformats-package.relationships+xml"/>
  <Override PartName="/ppt/slides/_rels/slide67.xml.rels" ContentType="application/vnd.openxmlformats-package.relationships+xml"/>
  <Override PartName="/ppt/slides/_rels/slide61.xml.rels" ContentType="application/vnd.openxmlformats-package.relationships+xml"/>
  <Override PartName="/ppt/slides/_rels/slide66.xml.rels" ContentType="application/vnd.openxmlformats-package.relationships+xml"/>
  <Override PartName="/ppt/slides/_rels/slide60.xml.rels" ContentType="application/vnd.openxmlformats-package.relationships+xml"/>
  <Override PartName="/ppt/slides/_rels/slide65.xml.rels" ContentType="application/vnd.openxmlformats-package.relationships+xml"/>
  <Override PartName="/ppt/slides/_rels/slide96.xml.rels" ContentType="application/vnd.openxmlformats-package.relationships+xml"/>
  <Override PartName="/ppt/slides/_rels/slide69.xml.rels" ContentType="application/vnd.openxmlformats-package.relationships+xml"/>
  <Override PartName="/ppt/slides/_rels/slide64.xml.rels" ContentType="application/vnd.openxmlformats-package.relationships+xml"/>
  <Override PartName="/ppt/slides/_rels/slide68.xml.rels" ContentType="application/vnd.openxmlformats-package.relationships+xml"/>
  <Override PartName="/ppt/slides/_rels/slide63.xml.rels" ContentType="application/vnd.openxmlformats-package.relationships+xml"/>
  <Override PartName="/ppt/slides/_rels/slide11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100.xml.rels" ContentType="application/vnd.openxmlformats-package.relationships+xml"/>
  <Override PartName="/ppt/slides/_rels/slide9.xml.rels" ContentType="application/vnd.openxmlformats-package.relationships+xml"/>
  <Override PartName="/ppt/slides/_rels/slide49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7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95.xml.rels" ContentType="application/vnd.openxmlformats-package.relationships+xml"/>
  <Override PartName="/ppt/slides/_rels/slide37.xml.rels" ContentType="application/vnd.openxmlformats-package.relationships+xml"/>
  <Override PartName="/ppt/slides/_rels/slide94.xml.rels" ContentType="application/vnd.openxmlformats-package.relationships+xml"/>
  <Override PartName="/ppt/slides/_rels/slide36.xml.rels" ContentType="application/vnd.openxmlformats-package.relationships+xml"/>
  <Override PartName="/ppt/slides/_rels/slide93.xml.rels" ContentType="application/vnd.openxmlformats-package.relationships+xml"/>
  <Override PartName="/ppt/slides/_rels/slide35.xml.rels" ContentType="application/vnd.openxmlformats-package.relationships+xml"/>
  <Override PartName="/ppt/slides/_rels/slide58.xml.rels" ContentType="application/vnd.openxmlformats-package.relationships+xml"/>
  <Override PartName="/ppt/slides/_rels/slide45.xml.rels" ContentType="application/vnd.openxmlformats-package.relationships+xml"/>
  <Override PartName="/ppt/slides/_rels/slide92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91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5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6.xml.rels" ContentType="application/vnd.openxmlformats-package.relationships+xml"/>
  <Override PartName="/ppt/slides/_rels/slide97.xml.rels" ContentType="application/vnd.openxmlformats-package.relationships+xml"/>
  <Override PartName="/ppt/slides/_rels/slide8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7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90.xml.rels" ContentType="application/vnd.openxmlformats-package.relationships+xml"/>
  <Override PartName="/ppt/slides/_rels/slide19.xml.rels" ContentType="application/vnd.openxmlformats-package.relationships+xml"/>
  <Override PartName="/ppt/slides/_rels/slide83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9.xml.rels" ContentType="application/vnd.openxmlformats-package.relationships+xml"/>
  <Override PartName="/ppt/slides/_rels/slide82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84.xml.rels" ContentType="application/vnd.openxmlformats-package.relationships+xml"/>
  <Override PartName="/ppt/slides/_rels/slide25.xml.rels" ContentType="application/vnd.openxmlformats-package.relationships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129.xml" ContentType="application/vnd.openxmlformats-officedocument.presentationml.slide+xml"/>
  <Override PartName="/ppt/slides/slide83.xml" ContentType="application/vnd.openxmlformats-officedocument.presentationml.slide+xml"/>
  <Override PartName="/ppt/slides/slide128.xml" ContentType="application/vnd.openxmlformats-officedocument.presentationml.slide+xml"/>
  <Override PartName="/ppt/slides/slide82.xml" ContentType="application/vnd.openxmlformats-officedocument.presentationml.slide+xml"/>
  <Override PartName="/ppt/slides/slide127.xml" ContentType="application/vnd.openxmlformats-officedocument.presentationml.slide+xml"/>
  <Override PartName="/ppt/slides/slide81.xml" ContentType="application/vnd.openxmlformats-officedocument.presentationml.slide+xml"/>
  <Override PartName="/ppt/slides/slide126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119.xml" ContentType="application/vnd.openxmlformats-officedocument.presentationml.slide+xml"/>
  <Override PartName="/ppt/slides/slide73.xml" ContentType="application/vnd.openxmlformats-officedocument.presentationml.slide+xml"/>
  <Override PartName="/ppt/slides/slide118.xml" ContentType="application/vnd.openxmlformats-officedocument.presentationml.slide+xml"/>
  <Override PartName="/ppt/slides/slide72.xml" ContentType="application/vnd.openxmlformats-officedocument.presentationml.slide+xml"/>
  <Override PartName="/ppt/slides/slide117.xml" ContentType="application/vnd.openxmlformats-officedocument.presentationml.slide+xml"/>
  <Override PartName="/ppt/slides/slide71.xml" ContentType="application/vnd.openxmlformats-officedocument.presentationml.slide+xml"/>
  <Override PartName="/ppt/slides/slide116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109.xml" ContentType="application/vnd.openxmlformats-officedocument.presentationml.slide+xml"/>
  <Override PartName="/ppt/slides/slide63.xml" ContentType="application/vnd.openxmlformats-officedocument.presentationml.slide+xml"/>
  <Override PartName="/ppt/slides/slide108.xml" ContentType="application/vnd.openxmlformats-officedocument.presentationml.slide+xml"/>
  <Override PartName="/ppt/slides/slide62.xml" ContentType="application/vnd.openxmlformats-officedocument.presentationml.slide+xml"/>
  <Override PartName="/ppt/slides/slide107.xml" ContentType="application/vnd.openxmlformats-officedocument.presentationml.slide+xml"/>
  <Override PartName="/ppt/slides/slide61.xml" ContentType="application/vnd.openxmlformats-officedocument.presentationml.slide+xml"/>
  <Override PartName="/ppt/slides/slide10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93.xml" ContentType="application/vnd.openxmlformats-officedocument.presentationml.slide+xml"/>
  <Override PartName="/ppt/slides/slide18.xml" ContentType="application/vnd.openxmlformats-officedocument.presentationml.slide+xml"/>
  <Override PartName="/ppt/slides/slide92.xml" ContentType="application/vnd.openxmlformats-officedocument.presentationml.slide+xml"/>
  <Override PartName="/ppt/slides/slide17.xml" ContentType="application/vnd.openxmlformats-officedocument.presentationml.slide+xml"/>
  <Override PartName="/ppt/slides/slide91.xml" ContentType="application/vnd.openxmlformats-officedocument.presentationml.slide+xml"/>
  <Override PartName="/ppt/slides/slide16.xml" ContentType="application/vnd.openxmlformats-officedocument.presentationml.slide+xml"/>
  <Override PartName="/ppt/slides/slide9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103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102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101.xml" ContentType="application/vnd.openxmlformats-officedocument.presentationml.slide+xml"/>
  <Override PartName="/ppt/slides/slide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10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94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slide" Target="slides/slide130.xml"/><Relationship Id="rId133" Type="http://schemas.openxmlformats.org/officeDocument/2006/relationships/slide" Target="slides/slide131.xml"/><Relationship Id="rId134" Type="http://schemas.openxmlformats.org/officeDocument/2006/relationships/slide" Target="slides/slide1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6F9DB6-05A1-48D4-BA6F-1035AFD5CF15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01/05/20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9DA6F3-50F9-406B-B559-E9067DFF798D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carchi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63" name="Picture 3" descr=""/>
          <p:cNvPicPr/>
          <p:nvPr/>
        </p:nvPicPr>
        <p:blipFill>
          <a:blip r:embed="rId1"/>
          <a:stretch/>
        </p:blipFill>
        <p:spPr>
          <a:xfrm>
            <a:off x="720000" y="1080000"/>
            <a:ext cx="7445160" cy="48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69" name="Picture 3" descr=""/>
          <p:cNvPicPr/>
          <p:nvPr/>
        </p:nvPicPr>
        <p:blipFill>
          <a:blip r:embed="rId1"/>
          <a:stretch/>
        </p:blipFill>
        <p:spPr>
          <a:xfrm>
            <a:off x="720000" y="720000"/>
            <a:ext cx="8127720" cy="543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público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74" name="Picture 3" descr=""/>
          <p:cNvPicPr/>
          <p:nvPr/>
        </p:nvPicPr>
        <p:blipFill>
          <a:blip r:embed="rId1"/>
          <a:stretch/>
        </p:blipFill>
        <p:spPr>
          <a:xfrm>
            <a:off x="2520000" y="6480"/>
            <a:ext cx="5328000" cy="686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llantas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7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8127720" cy="406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cominos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viva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zafir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acción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90" name="Picture 3" descr=""/>
          <p:cNvPicPr/>
          <p:nvPr/>
        </p:nvPicPr>
        <p:blipFill>
          <a:blip r:embed="rId1"/>
          <a:stretch/>
        </p:blipFill>
        <p:spPr>
          <a:xfrm>
            <a:off x="360000" y="1800000"/>
            <a:ext cx="857160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1866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poemas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llegue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automovil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99" name="Picture 3" descr=""/>
          <p:cNvPicPr/>
          <p:nvPr/>
        </p:nvPicPr>
        <p:blipFill>
          <a:blip r:embed="rId1"/>
          <a:stretch/>
        </p:blipFill>
        <p:spPr>
          <a:xfrm>
            <a:off x="1080000" y="242280"/>
            <a:ext cx="6984000" cy="653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mancebo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dulgencia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bombilla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08" name="Picture 3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668800" cy="45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altísimos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volemos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oráculo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papeles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17" name="Picture 3" descr=""/>
          <p:cNvPicPr/>
          <p:nvPr/>
        </p:nvPicPr>
        <p:blipFill>
          <a:blip r:embed="rId1"/>
          <a:stretch/>
        </p:blipFill>
        <p:spPr>
          <a:xfrm>
            <a:off x="396000" y="180000"/>
            <a:ext cx="8261640" cy="57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gusano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22" name="Picture 3" descr=""/>
          <p:cNvPicPr/>
          <p:nvPr/>
        </p:nvPicPr>
        <p:blipFill>
          <a:blip r:embed="rId1"/>
          <a:stretch/>
        </p:blipFill>
        <p:spPr>
          <a:xfrm>
            <a:off x="396000" y="1260000"/>
            <a:ext cx="812772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mago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8127720" cy="725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cumplo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ignorada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llagas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señor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zozobra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cariño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integra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apagarla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importuno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rompe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ojos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2628000" y="900000"/>
            <a:ext cx="4428000" cy="553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delito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tormentosos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teresa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540000" y="216000"/>
            <a:ext cx="8127720" cy="634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ramos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saqué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otro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576000" y="1008000"/>
            <a:ext cx="8086680" cy="44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poetisa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símbolo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576000" y="720000"/>
            <a:ext cx="8127720" cy="542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perdidos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576000" y="1116000"/>
            <a:ext cx="8127720" cy="447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multiplicar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lloras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juguetón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>
            <a:off x="1800000" y="720000"/>
            <a:ext cx="5760000" cy="57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angeles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324000" y="1368000"/>
            <a:ext cx="8623440" cy="39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tierral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soberano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verano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2160000" y="855720"/>
            <a:ext cx="5472000" cy="54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escocia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llanta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deberes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/>
        </p:blipFill>
        <p:spPr>
          <a:xfrm>
            <a:off x="2160000" y="360000"/>
            <a:ext cx="5516640" cy="632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entendedor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enlazamiento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burlando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8127720" cy="480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pocos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1268280" y="368280"/>
            <a:ext cx="6327720" cy="632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lacia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tranquila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51" name="Picture 3" descr=""/>
          <p:cNvPicPr/>
          <p:nvPr/>
        </p:nvPicPr>
        <p:blipFill>
          <a:blip r:embed="rId1"/>
          <a:stretch/>
        </p:blipFill>
        <p:spPr>
          <a:xfrm>
            <a:off x="360000" y="1908000"/>
            <a:ext cx="8127720" cy="406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360000" y="612000"/>
            <a:ext cx="8127720" cy="542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lamentos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piadoso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furias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tapiz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648000" y="720000"/>
            <a:ext cx="8127720" cy="57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rechazas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depárame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editor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espartanos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previsión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alzas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vaguedad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fragmentos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ondas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360000" y="612000"/>
            <a:ext cx="8127720" cy="57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yeso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salvar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moda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504000" y="648000"/>
            <a:ext cx="8127720" cy="49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boda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56" name="Picture 3" descr=""/>
          <p:cNvPicPr/>
          <p:nvPr/>
        </p:nvPicPr>
        <p:blipFill>
          <a:blip r:embed="rId1"/>
          <a:stretch/>
        </p:blipFill>
        <p:spPr>
          <a:xfrm>
            <a:off x="540000" y="684000"/>
            <a:ext cx="8127720" cy="533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99" name="Picture 3" descr=""/>
          <p:cNvPicPr/>
          <p:nvPr/>
        </p:nvPicPr>
        <p:blipFill>
          <a:blip r:embed="rId1"/>
          <a:stretch/>
        </p:blipFill>
        <p:spPr>
          <a:xfrm>
            <a:off x="432000" y="504000"/>
            <a:ext cx="8127720" cy="542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días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1"/>
          <a:stretch/>
        </p:blipFill>
        <p:spPr>
          <a:xfrm>
            <a:off x="1872000" y="387720"/>
            <a:ext cx="6192000" cy="61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premio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8127720" cy="674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tocarlas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cóndor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toques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carga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8127720" cy="445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circunda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estilo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2340000" y="60480"/>
            <a:ext cx="4752000" cy="669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ábrelos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señora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piensa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supieras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449560" cy="47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cincel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perdona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galería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insecto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45" name="Picture 3" descr=""/>
          <p:cNvPicPr/>
          <p:nvPr/>
        </p:nvPicPr>
        <p:blipFill>
          <a:blip r:embed="rId1"/>
          <a:stretch/>
        </p:blipFill>
        <p:spPr>
          <a:xfrm>
            <a:off x="360000" y="1188000"/>
            <a:ext cx="8380440" cy="44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explosión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50" name="Picture 3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8280000" cy="551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agitación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quema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57" name="Picture 3" descr=""/>
          <p:cNvPicPr/>
          <p:nvPr/>
        </p:nvPicPr>
        <p:blipFill>
          <a:blip r:embed="rId1"/>
          <a:stretch/>
        </p:blipFill>
        <p:spPr>
          <a:xfrm>
            <a:off x="324000" y="1152000"/>
            <a:ext cx="8616960" cy="45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satélite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8504280" cy="44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mármoles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7000" spc="-1" strike="noStrike">
                <a:solidFill>
                  <a:srgbClr val="ff0000"/>
                </a:solidFill>
                <a:latin typeface="Arial"/>
              </a:rPr>
              <a:t>gesto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LibreOffice/6.2.7.1$MacOSX_X86_64 LibreOffice_project/23edc44b61b830b7d749943e020e96f5a7df63bf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en-GB</dc:language>
  <cp:lastModifiedBy/>
  <dcterms:modified xsi:type="dcterms:W3CDTF">2020-05-01T09:59:47Z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