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ejercicios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intellectus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asegurarnos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4d44b4e5bb10ff3d8992cc62e35791738d6e34e5074417d2b79d29745c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sicut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5454953ae14f1dc84609629317c123dd9ed554c704c7d277fd6914dcd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consigo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opinion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7e9d546425bac14f1dc84609629317c123dd9ed554c704c7d277fd6914dcd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química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4464e51a914f1dc84609629317c123dd9ed554c704c7d277fd6914dcd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0dd4a4257ab14f1dc84609629317c123dd9ed554c704c7d277fd6914dc1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comunicacion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dónde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5434e51af14f1dc84609629317c123dd9ed554c704c7d277fd6914dcc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16736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indemnify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warranty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concebirse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condillac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principios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d4b4c54aa14f1dc84609629317c123dd9ed554c704c7d277fd6914dc0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83208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relaciones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quod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8d4444a56af14f1dc84609629317c123dd9ed554c704c7d277fd6914dcc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proyeccion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nociones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posesiones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fe1d6474f50b10ff3d8992cc62e35791738d6e34e5074417d2b79d29744c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70612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xxiv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panteismo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intelligendo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destruyes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0d6464255ab14f1dc84609629317c123dd9ed554c704c7d277fd6914dcc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tratarlos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intuicion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años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c4b4854ab14f1dc84609629317c123dd9ed554c704c7d277fd6914dcc50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arreglo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4474c5bac14f1dc84609629317c123dd9ed554c704c7d277fd6914dcc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comienzo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7d240485ba914f1dc84609629317c123dd9ed554c704c7d277fd6914cc5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sepa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dudas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0d3414a57ab14f1dc84609629317c123dd9ed554c704c7d277fd6914cc5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2d5404d51ae14f1dc84609629317c123dd9ed554c704c7d277fd6914dc1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algun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respeto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añadirle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actos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dificultades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1d7444c54a514f1dc84609629317c123dd9ed554c704c7d277fd6914cc55c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autoridad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c444f54a914f1dc84609629317c123dd9ed554c704c7d277fd6914dc15a_6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sections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4d3404a51b10ff3d8992cc62e35791738d6e34e5074417d2b79d29749c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objeto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1d541425baa14f1dc84609629317c123dd9ed554c704c7d277fd6914dc6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4444355af14f1dc84609629317c123dd9ed554c704c7d277fd6914dc15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679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encontrarle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8dd444c57ac14f1dc84609629317c123dd9ed554c704c7d277fd6914dc1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reformadores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consideraciones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d444953b10ff3d8992cc62e35791738d6e34e5074417d2b79d29749cd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6540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producirla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5d0454e50aa14f1dc84609629317c123dd9ed554c704c7d277fd6914dc1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_verdadero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manifestarlo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tinieblas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realidad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c434e54a514f1dc84609629317c123dd9ed554c704c7d277fd6914dc0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009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filósofos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resúmen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whenever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cannot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existencia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d444d5bab14f1dc84609629317c123dd9ed554c704c7d277fd6914dc0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la-mennais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parte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invenciones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5d4474f52a914f1dc84609629317c123dd9ed554c704c7d277fd6914dc0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falla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4d7464f53b10ff3d8992cc62e35791738d6e34e5074417d2b79d29748c3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piedad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c464e56af14f1dc84609629317c123dd9ed554c704c7d277fd6914dc0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lineis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principio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0dd4b4c54aa14f1dc84609629317c123dd9ed554c704c7d277fd6914dc0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83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54b4a52a914f1dc84609629317c123dd9ed554c704c7d277fd6914dc6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inconvenientes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veámoslo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ateniéndonos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3dc454954ab14f1dc84609629317c123dd9ed554c704c7d277fd6914dc3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persuadirse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problema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4404b5aae14f1dc84609629317c123dd9ed554c704c7d277fd6914dc3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31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cuya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insuficiencia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modificacion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jamás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abrírselos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creacion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principaliter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esfuerzos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9d5434355ab14f1dc84609629317c123dd9ed554c704c7d277fd6914dc3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gritais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8d34b4d52a914f1dc84609629317c123dd9ed554c704c7d277fd6914dc3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235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actividad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d424b5aa914f1dc84609629317c123dd9ed554c704c7d277fd6914dc3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1496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amor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2d5404d51af14f1dc84609629317c123dd9ed554c704c7d277fd6914dc6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1764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contestacion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geometría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24b4f50ae14f1dc84609629317c123dd9ed554c704c7d277fd6914dc259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47216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entretanto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xxxi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éste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6d5464852ad14f1dc84609629317c123dd9ed554c704c7d277fd6914dc25b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8448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blancura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tierra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resplandor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3e1d5404256ac14f1dc84609629317c123dd9ed554c704c7d277fd6914dc25c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discernirle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merece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admitirla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4e9d2474c56a914f1dc84609629317c123dd9ed554c704c7d277fd6914dc25e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return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4d7434c55aa14f1dc84609629317c123dd9ed554c704c7d277fd6914dc25f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28344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olvido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1dd474f5ba814f1dc84609629317c123dd9ed554c704c7d277fd6914dc250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8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encontraréis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9d3444f57a814f1dc84609629317c123dd9ed554c704c7d277fd6914dc651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_racional_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contenidos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2e0dd424256ae14f1dc84609629317c123dd9ed554c704c7d277fd6914dcd58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30149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that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albedrío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paralelógramo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eslabones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55e4dd424955ab14f1dc84609629317c123dd9ed554c704c7d277fd6914dcd5a_6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" cy="1292352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resúmen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>
            <a:pPr>
              <a:defRPr b="1" sz="7000">
                <a:solidFill>
                  <a:srgbClr val="FF0000"/>
                </a:solidFill>
                <a:latin typeface="Arial"/>
              </a:defRPr>
            </a:pPr>
            <a:r>
              <a:t>intelligat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