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6.jpeg" ContentType="image/jpeg"/>
  <Override PartName="/ppt/media/image7.jpeg" ContentType="image/jpeg"/>
  <Override PartName="/ppt/media/image23.jpeg" ContentType="image/jpeg"/>
  <Override PartName="/ppt/media/image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jpeg" ContentType="image/jpeg"/>
  <Override PartName="/ppt/media/image16.png" ContentType="image/png"/>
  <Override PartName="/ppt/media/image15.jpeg" ContentType="image/jpeg"/>
  <Override PartName="/ppt/media/image13.png" ContentType="image/png"/>
  <Override PartName="/ppt/media/image11.jpeg" ContentType="image/jpeg"/>
  <Override PartName="/ppt/media/image2.png" ContentType="image/png"/>
  <Override PartName="/ppt/media/image12.png" ContentType="image/png"/>
  <Override PartName="/ppt/media/image22.jpeg" ContentType="image/jpeg"/>
  <Override PartName="/ppt/media/image6.jpeg" ContentType="image/jpeg"/>
  <Override PartName="/ppt/media/image25.jpeg" ContentType="image/jpeg"/>
  <Override PartName="/ppt/media/image9.jpeg" ContentType="image/jpeg"/>
  <Override PartName="/ppt/media/image14.png" ContentType="image/png"/>
  <Override PartName="/ppt/media/image10.jpeg" ContentType="image/jpeg"/>
  <Override PartName="/ppt/media/image4.jpeg" ContentType="image/jpeg"/>
  <Override PartName="/ppt/media/image3.png" ContentType="image/png"/>
  <Override PartName="/ppt/media/image24.jpeg" ContentType="image/jpeg"/>
  <Override PartName="/ppt/media/image8.jpeg" ContentType="image/jpeg"/>
  <Override PartName="/ppt/media/image21.png" ContentType="image/png"/>
  <Override PartName="/ppt/media/image1.png" ContentType="image/png"/>
  <Override PartName="/ppt/slides/slide120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5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2.xml.rels" ContentType="application/vnd.openxmlformats-package.relationships+xml"/>
  <Override PartName="/ppt/slides/_rels/slide111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104.xml.rels" ContentType="application/vnd.openxmlformats-package.relationships+xml"/>
  <Override PartName="/ppt/slides/_rels/slide103.xml.rels" ContentType="application/vnd.openxmlformats-package.relationships+xml"/>
  <Override PartName="/ppt/slides/_rels/slide102.xml.rels" ContentType="application/vnd.openxmlformats-package.relationships+xml"/>
  <Override PartName="/ppt/slides/_rels/slide101.xml.rels" ContentType="application/vnd.openxmlformats-package.relationships+xml"/>
  <Override PartName="/ppt/slides/_rels/slide99.xml.rels" ContentType="application/vnd.openxmlformats-package.relationships+xml"/>
  <Override PartName="/ppt/slides/_rels/slide98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3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9.xml.rels" ContentType="application/vnd.openxmlformats-package.relationships+xml"/>
  <Override PartName="/ppt/slides/_rels/slide74.xml.rels" ContentType="application/vnd.openxmlformats-package.relationships+xml"/>
  <Override PartName="/ppt/slides/_rels/slide77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2.xml.rels" ContentType="application/vnd.openxmlformats-package.relationships+xml"/>
  <Override PartName="/ppt/slides/_rels/slide67.xml.rels" ContentType="application/vnd.openxmlformats-package.relationships+xml"/>
  <Override PartName="/ppt/slides/_rels/slide61.xml.rels" ContentType="application/vnd.openxmlformats-package.relationships+xml"/>
  <Override PartName="/ppt/slides/_rels/slide66.xml.rels" ContentType="application/vnd.openxmlformats-package.relationships+xml"/>
  <Override PartName="/ppt/slides/_rels/slide60.xml.rels" ContentType="application/vnd.openxmlformats-package.relationships+xml"/>
  <Override PartName="/ppt/slides/_rels/slide65.xml.rels" ContentType="application/vnd.openxmlformats-package.relationships+xml"/>
  <Override PartName="/ppt/slides/_rels/slide96.xml.rels" ContentType="application/vnd.openxmlformats-package.relationships+xml"/>
  <Override PartName="/ppt/slides/_rels/slide69.xml.rels" ContentType="application/vnd.openxmlformats-package.relationships+xml"/>
  <Override PartName="/ppt/slides/_rels/slide64.xml.rels" ContentType="application/vnd.openxmlformats-package.relationships+xml"/>
  <Override PartName="/ppt/slides/_rels/slide68.xml.rels" ContentType="application/vnd.openxmlformats-package.relationships+xml"/>
  <Override PartName="/ppt/slides/_rels/slide63.xml.rels" ContentType="application/vnd.openxmlformats-package.relationships+xml"/>
  <Override PartName="/ppt/slides/_rels/slide11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100.xml.rels" ContentType="application/vnd.openxmlformats-package.relationships+xml"/>
  <Override PartName="/ppt/slides/_rels/slide9.xml.rels" ContentType="application/vnd.openxmlformats-package.relationships+xml"/>
  <Override PartName="/ppt/slides/_rels/slide49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95.xml.rels" ContentType="application/vnd.openxmlformats-package.relationships+xml"/>
  <Override PartName="/ppt/slides/_rels/slide37.xml.rels" ContentType="application/vnd.openxmlformats-package.relationships+xml"/>
  <Override PartName="/ppt/slides/_rels/slide94.xml.rels" ContentType="application/vnd.openxmlformats-package.relationships+xml"/>
  <Override PartName="/ppt/slides/_rels/slide36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58.xml.rels" ContentType="application/vnd.openxmlformats-package.relationships+xml"/>
  <Override PartName="/ppt/slides/_rels/slide45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5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97.xml.rels" ContentType="application/vnd.openxmlformats-package.relationships+xml"/>
  <Override PartName="/ppt/slides/_rels/slide8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83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9.xml.rels" ContentType="application/vnd.openxmlformats-package.relationships+xml"/>
  <Override PartName="/ppt/slides/_rels/slide82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4.xml.rels" ContentType="application/vnd.openxmlformats-package.relationships+xml"/>
  <Override PartName="/ppt/slides/_rels/slide25.xml.rels" ContentType="application/vnd.openxmlformats-package.relationships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19.xml" ContentType="application/vnd.openxmlformats-officedocument.presentationml.slide+xml"/>
  <Override PartName="/ppt/slides/slide73.xml" ContentType="application/vnd.openxmlformats-officedocument.presentationml.slide+xml"/>
  <Override PartName="/ppt/slides/slide118.xml" ContentType="application/vnd.openxmlformats-officedocument.presentationml.slide+xml"/>
  <Override PartName="/ppt/slides/slide72.xml" ContentType="application/vnd.openxmlformats-officedocument.presentationml.slide+xml"/>
  <Override PartName="/ppt/slides/slide117.xml" ContentType="application/vnd.openxmlformats-officedocument.presentationml.slide+xml"/>
  <Override PartName="/ppt/slides/slide71.xml" ContentType="application/vnd.openxmlformats-officedocument.presentationml.slide+xml"/>
  <Override PartName="/ppt/slides/slide116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09.xml" ContentType="application/vnd.openxmlformats-officedocument.presentationml.slide+xml"/>
  <Override PartName="/ppt/slides/slide63.xml" ContentType="application/vnd.openxmlformats-officedocument.presentationml.slide+xml"/>
  <Override PartName="/ppt/slides/slide108.xml" ContentType="application/vnd.openxmlformats-officedocument.presentationml.slide+xml"/>
  <Override PartName="/ppt/slides/slide62.xml" ContentType="application/vnd.openxmlformats-officedocument.presentationml.slide+xml"/>
  <Override PartName="/ppt/slides/slide107.xml" ContentType="application/vnd.openxmlformats-officedocument.presentationml.slide+xml"/>
  <Override PartName="/ppt/slides/slide61.xml" ContentType="application/vnd.openxmlformats-officedocument.presentationml.slide+xml"/>
  <Override PartName="/ppt/slides/slide10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10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94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F5E3BD-C787-43D7-9EA9-63EC98D8BF34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01/05/20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D110FA-8D2E-4E67-BE66-92F6F6FEF58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marcar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324000" y="1008000"/>
            <a:ext cx="8127720" cy="424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celar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64" name="Picture 3" descr=""/>
          <p:cNvPicPr/>
          <p:nvPr/>
        </p:nvPicPr>
        <p:blipFill>
          <a:blip r:embed="rId1"/>
          <a:stretch/>
        </p:blipFill>
        <p:spPr>
          <a:xfrm>
            <a:off x="468000" y="360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palabrotas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ausentar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salvar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gravitar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espero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77" name="Picture 3" descr=""/>
          <p:cNvPicPr/>
          <p:nvPr/>
        </p:nvPicPr>
        <p:blipFill>
          <a:blip r:embed="rId1"/>
          <a:stretch/>
        </p:blipFill>
        <p:spPr>
          <a:xfrm>
            <a:off x="324000" y="1332000"/>
            <a:ext cx="85118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maestro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desesperar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revoloteaba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>
            <a:off x="504000" y="504000"/>
            <a:ext cx="812772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devuélvele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usurpar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estruendo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ayudar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95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127720" cy="44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manchar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2232000" y="288000"/>
            <a:ext cx="4569480" cy="63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dilatar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tentar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pervertir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576000" y="504000"/>
            <a:ext cx="8127720" cy="52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suelto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75" name="Picture 3" descr=""/>
          <p:cNvPicPr/>
          <p:nvPr/>
        </p:nvPicPr>
        <p:blipFill>
          <a:blip r:embed="rId1"/>
          <a:stretch/>
        </p:blipFill>
        <p:spPr>
          <a:xfrm>
            <a:off x="1800000" y="423720"/>
            <a:ext cx="6192000" cy="61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árbol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2880000" y="330480"/>
            <a:ext cx="4244760" cy="599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inclinar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erguir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1"/>
          <a:stretch/>
        </p:blipFill>
        <p:spPr>
          <a:xfrm>
            <a:off x="1484280" y="602280"/>
            <a:ext cx="5751720" cy="55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dejar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olvida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rescatar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pronunciar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culminar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vivir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468000" y="1440000"/>
            <a:ext cx="8127720" cy="45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quisiera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extraer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8127720" cy="433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gritar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prestar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ciego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interponer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cesar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abrir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desparecen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ahogar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importuno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miro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asentir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rompe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cuelga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perder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8127720" cy="44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supo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577720" cy="48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ascender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saqué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alzar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alzaron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estar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8127720" cy="549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istmo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colgar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2520000" y="-6120"/>
            <a:ext cx="3888000" cy="68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amanecer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vilipendiar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evocar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negó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lloró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llanta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agradar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1440000" y="504000"/>
            <a:ext cx="6426720" cy="598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soler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divinizar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brío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caracterizar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exhalar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esfaena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asidero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40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127720" cy="469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festejar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yace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traemos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enloquecerlo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lamer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disípase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dame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corresponder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casaca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envidiarle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indigno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consiguió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procurar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prenta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concentrar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nace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sepultarte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toma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8127720" cy="420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mirar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infecundo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comer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clavar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1152000" y="72000"/>
            <a:ext cx="6615720" cy="661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incorporar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trinar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prender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54" name="Picture 3" descr=""/>
          <p:cNvPicPr/>
          <p:nvPr/>
        </p:nvPicPr>
        <p:blipFill>
          <a:blip r:embed="rId1"/>
          <a:stretch/>
        </p:blipFill>
        <p:spPr>
          <a:xfrm>
            <a:off x="2880000" y="417600"/>
            <a:ext cx="4536000" cy="62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llevar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5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760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LibreOffice/6.2.7.1$MacOSX_X86_64 LibreOffice_project/23edc44b61b830b7d749943e020e96f5a7df63bf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2020-05-01T10:07:12Z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