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realizar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evitarse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esconder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0e6d24a4a5bb10ff3d8992cc62e35791738d6e34e5074417d2b79d29648c3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evaporar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formæ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permitted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transformar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2d54a4251a814f1dc84609629317c123dd9ed554c704c7d277fd6914cc05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acudir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tender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d464856a814f1dc84609629317c123dd9ed554c704c7d277fd6914cc358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8448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participar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correr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0d2444b50a414f1dc84609629317c123dd9ed554c704c7d277fd6914cc359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89304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asombrar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8d7414e55a514f1dc84609629317c123dd9ed554c704c7d277fd6914cc359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00912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atenerse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3dc454954ab14f1dc84609629317c123dd9ed554c704c7d277fd6914cc35a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cauce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9dc474c5bad14f1dc84609629317c123dd9ed554c704c7d277fd6914cc35c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based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7d7454d55b10ff3d8992cc62e35791738d6e34e5074417d2b79d2964dcc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880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resistir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exigir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dejais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observando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2d54a4a53ad14f1dc84609629317c123dd9ed554c704c7d277fd6914cc35f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guie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8dd464250a414f1dc84609629317c123dd9ed554c704c7d277fd6914cc35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59400" cy="81280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obligar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fe4dd474e50b10ff3d8992cc62e35791738d6e34e5074417d2b79d2964ac5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diciéndose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6d0454257aa14f1dc84609629317c123dd9ed554c704c7d277fd6914cc158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319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5d4454955ac14f1dc84609629317c123dd9ed554c704c7d277fd6914cc459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reaparecer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manifestar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colocándome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8d1454e5bb10ff3d8992cc62e35791738d6e34e5074417d2b79d2964ac7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6134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ideo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0d4454254a814f1dc84609629317c123dd9ed554c704c7d277fd6914cc25b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impeler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1e5d4424a4faa0df7c5d57cc12a307c1237d8f852547941712d7dd59048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disminuir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geometría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precipitar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24b4f50ae14f1dc84609629317c123dd9ed554c704c7d277fd6914cc25f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47216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meditar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d424d54aa14f1dc84609629317c123dd9ed554c704c7d277fd6914cc25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variar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3dc474955a914f1dc84609629317c123dd9ed554c704c7d277fd6914cc2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comparar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reasumir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falto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0d346425ba414f1dc84609629317c123dd9ed554c704c7d277fd6914ccd58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profesar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3dc464d55ad14f1dc84609629317c123dd9ed554c704c7d277fd6914cc45a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responderse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desenvolver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arrojándose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1d0454852a514f1dc84609629317c123dd9ed554c704c7d277fd6914cc75a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patet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despegar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6d4474a5aa814f1dc84609629317c123dd9ed554c704c7d277fd6914cc45c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estimar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5d7444e5ba914f1dc84609629317c123dd9ed554c704c7d277fd6914cc55e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1d4414357ac14f1dc84609629317c123dd9ed554c704c7d277fd6914cc45d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desalentar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haciéndose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5d5464b52a514f1dc84609629317c123dd9ed554c704c7d277fd6914cc45e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labrar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1e3d4404257b10ff3d8992cc62e35791738d6e34e5074417d2b79d2964cc2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ceñir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1d4434856a914f1dc84609629317c123dd9ed554c704c7d277fd6914cc45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versar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8d1454b55a814f1dc84609629317c123dd9ed554c704c7d277fd6914cc4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construir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concordar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vengar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destruirian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sustituir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abarcar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arrojar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1d0454852a514f1dc84609629317c123dd9ed554c704c7d277fd6914cc75a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tomar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d474a50af14f1dc84609629317c123dd9ed554c704c7d277fd6914cc75b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subir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0dd474a55a914f1dc84609629317c123dd9ed554c704c7d277fd6914cc55f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8dc454357af14f1dc84609629317c123dd9ed554c704c7d277fd6914cc75d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debiendo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0e0d3424357b10ff3d8992cc62e35791738d6e34e5074417d2b79d2964fc3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etcétera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deducir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restar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0d1404950a814f1dc84609629317c123dd9ed554c704c7d277fd6914cc750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7188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importa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3d74a4352ad14f1dc84609629317c123dd9ed554c704c7d277fd6914cc7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8448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uniéndole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transcendere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aclaremos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aprovecharia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correspondia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hallándose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7dd414d50ad14f1dc84609629317c123dd9ed554c704c7d277fd6914cc65a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recurrir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persistir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enmudecer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veia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7d44a4c5aaa14f1dc84609629317c123dd9ed554c704c7d277fd6914cc65c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resulta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aliqui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desentender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salvar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0d0434e53ae14f1dc84609629317c123dd9ed554c704c7d277fd6914cc65f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95984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existencia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d444d5bab14f1dc84609629317c123dd9ed554c704c7d277fd6914cc6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errar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dici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6d0454257aa14f1dc84609629317c123dd9ed554c704c7d277fd6914cc158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31976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apodíctico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7d7454d55b10ff3d8992cc62e35791738d6e34e5074417d2b79d2964dcc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8801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saber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serio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9d24a4e5bac14f1dc84609629317c123dd9ed554c704c7d277fd6914cc159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17348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concernir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existir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extenderse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8d6434350ad14f1dc84609629317c123dd9ed554c704c7d277fd6914cc15b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quebrantar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recusar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asentada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escribir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arreglarlo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4474c5bac14f1dc84609629317c123dd9ed554c704c7d277fd6914cc15d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aplicadas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8d34a4f53ac14f1dc84609629317c123dd9ed554c704c7d277fd6914cc15e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43584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dicere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continetur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meter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1d3444a53af14f1dc84609629317c123dd9ed554c704c7d277fd6914cc15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remontarse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2d1464350ab14f1dc84609629317c123dd9ed554c704c7d277fd6914cc1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45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0dd424256ae14f1dc84609629317c123dd9ed554c704c7d277fd6914cc458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sabemos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9d24a4c55a814f1dc84609629317c123dd9ed554c704c7d277fd6914cc059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35024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abreviar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saberlo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9d24a4c55a814f1dc84609629317c123dd9ed554c704c7d277fd6914cc059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35024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fijando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4d04a4851a914f1dc84609629317c123dd9ed554c704c7d277fd6914cc05b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tenemos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1d7404251a814f1dc84609629317c123dd9ed554c704c7d277fd6914cc05d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557528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sugerir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