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2" autoAdjust="0"/>
  </p:normalViewPr>
  <p:slideViewPr>
    <p:cSldViewPr snapToGrid="0">
      <p:cViewPr varScale="1">
        <p:scale>
          <a:sx n="80" d="100"/>
          <a:sy n="80" d="100"/>
        </p:scale>
        <p:origin x="62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08T09:40:21.692" idx="1">
    <p:pos x="6169" y="264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C892-7CCB-4695-99BD-A456DFC68CA2}" type="datetimeFigureOut">
              <a:rPr lang="ro-RO" smtClean="0"/>
              <a:t>08.10.2023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D753-EEDB-43F0-8911-2A65C5A6A63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4995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C892-7CCB-4695-99BD-A456DFC68CA2}" type="datetimeFigureOut">
              <a:rPr lang="ro-RO" smtClean="0"/>
              <a:t>08.10.2023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D753-EEDB-43F0-8911-2A65C5A6A63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10721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C892-7CCB-4695-99BD-A456DFC68CA2}" type="datetimeFigureOut">
              <a:rPr lang="ro-RO" smtClean="0"/>
              <a:t>08.10.2023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D753-EEDB-43F0-8911-2A65C5A6A636}" type="slidenum">
              <a:rPr lang="ro-RO" smtClean="0"/>
              <a:t>‹#›</a:t>
            </a:fld>
            <a:endParaRPr lang="ro-R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7235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C892-7CCB-4695-99BD-A456DFC68CA2}" type="datetimeFigureOut">
              <a:rPr lang="ro-RO" smtClean="0"/>
              <a:t>08.10.2023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D753-EEDB-43F0-8911-2A65C5A6A63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51470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C892-7CCB-4695-99BD-A456DFC68CA2}" type="datetimeFigureOut">
              <a:rPr lang="ro-RO" smtClean="0"/>
              <a:t>08.10.2023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D753-EEDB-43F0-8911-2A65C5A6A636}" type="slidenum">
              <a:rPr lang="ro-RO" smtClean="0"/>
              <a:t>‹#›</a:t>
            </a:fld>
            <a:endParaRPr lang="ro-R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0828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C892-7CCB-4695-99BD-A456DFC68CA2}" type="datetimeFigureOut">
              <a:rPr lang="ro-RO" smtClean="0"/>
              <a:t>08.10.2023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D753-EEDB-43F0-8911-2A65C5A6A63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09641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C892-7CCB-4695-99BD-A456DFC68CA2}" type="datetimeFigureOut">
              <a:rPr lang="ro-RO" smtClean="0"/>
              <a:t>08.10.2023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D753-EEDB-43F0-8911-2A65C5A6A63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98096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C892-7CCB-4695-99BD-A456DFC68CA2}" type="datetimeFigureOut">
              <a:rPr lang="ro-RO" smtClean="0"/>
              <a:t>08.10.2023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D753-EEDB-43F0-8911-2A65C5A6A63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2196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C892-7CCB-4695-99BD-A456DFC68CA2}" type="datetimeFigureOut">
              <a:rPr lang="ro-RO" smtClean="0"/>
              <a:t>08.10.2023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D753-EEDB-43F0-8911-2A65C5A6A63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671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C892-7CCB-4695-99BD-A456DFC68CA2}" type="datetimeFigureOut">
              <a:rPr lang="ro-RO" smtClean="0"/>
              <a:t>08.10.2023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D753-EEDB-43F0-8911-2A65C5A6A63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4264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C892-7CCB-4695-99BD-A456DFC68CA2}" type="datetimeFigureOut">
              <a:rPr lang="ro-RO" smtClean="0"/>
              <a:t>08.10.2023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D753-EEDB-43F0-8911-2A65C5A6A63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1631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C892-7CCB-4695-99BD-A456DFC68CA2}" type="datetimeFigureOut">
              <a:rPr lang="ro-RO" smtClean="0"/>
              <a:t>08.10.2023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D753-EEDB-43F0-8911-2A65C5A6A63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6403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C892-7CCB-4695-99BD-A456DFC68CA2}" type="datetimeFigureOut">
              <a:rPr lang="ro-RO" smtClean="0"/>
              <a:t>08.10.2023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D753-EEDB-43F0-8911-2A65C5A6A63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0146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C892-7CCB-4695-99BD-A456DFC68CA2}" type="datetimeFigureOut">
              <a:rPr lang="ro-RO" smtClean="0"/>
              <a:t>08.10.2023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D753-EEDB-43F0-8911-2A65C5A6A63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7257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C892-7CCB-4695-99BD-A456DFC68CA2}" type="datetimeFigureOut">
              <a:rPr lang="ro-RO" smtClean="0"/>
              <a:t>08.10.2023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D753-EEDB-43F0-8911-2A65C5A6A63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0871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C892-7CCB-4695-99BD-A456DFC68CA2}" type="datetimeFigureOut">
              <a:rPr lang="ro-RO" smtClean="0"/>
              <a:t>08.10.2023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D753-EEDB-43F0-8911-2A65C5A6A63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5341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CC892-7CCB-4695-99BD-A456DFC68CA2}" type="datetimeFigureOut">
              <a:rPr lang="ro-RO" smtClean="0"/>
              <a:t>08.10.2023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29D753-EEDB-43F0-8911-2A65C5A6A63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4955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5849DE8-9A09-83B8-BF9A-C765BC2BF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03326" y="4673404"/>
            <a:ext cx="7475335" cy="1646302"/>
          </a:xfrm>
        </p:spPr>
        <p:txBody>
          <a:bodyPr/>
          <a:lstStyle/>
          <a:p>
            <a:r>
              <a:rPr lang="ro-RO" sz="6000" dirty="0" err="1">
                <a:latin typeface="Algerian" panose="04020705040A02060702" pitchFamily="82" charset="0"/>
              </a:rPr>
              <a:t>Hackathon</a:t>
            </a:r>
            <a:r>
              <a:rPr lang="ro-RO" sz="6000" dirty="0">
                <a:latin typeface="Algerian" panose="04020705040A02060702" pitchFamily="82" charset="0"/>
              </a:rPr>
              <a:t> NASA </a:t>
            </a:r>
            <a:br>
              <a:rPr lang="ro-RO" sz="6000" dirty="0">
                <a:latin typeface="Algerian" panose="04020705040A02060702" pitchFamily="82" charset="0"/>
              </a:rPr>
            </a:br>
            <a:r>
              <a:rPr lang="ro-RO" sz="6000" dirty="0">
                <a:latin typeface="Algerian" panose="04020705040A02060702" pitchFamily="82" charset="0"/>
              </a:rPr>
              <a:t>Apollo 23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C152CB98-0F88-3E41-C350-999DD2E6F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395711" y="6183518"/>
            <a:ext cx="7766936" cy="1096899"/>
          </a:xfrm>
        </p:spPr>
        <p:txBody>
          <a:bodyPr/>
          <a:lstStyle/>
          <a:p>
            <a:r>
              <a:rPr lang="ro-RO" dirty="0" err="1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By</a:t>
            </a:r>
            <a:r>
              <a:rPr lang="ro-RO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ro-RO" dirty="0" err="1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Davide</a:t>
            </a:r>
            <a:r>
              <a:rPr lang="ro-RO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, </a:t>
            </a:r>
            <a:r>
              <a:rPr lang="ro-RO" dirty="0" err="1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Edi</a:t>
            </a:r>
            <a:r>
              <a:rPr lang="ro-RO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, Cris </a:t>
            </a:r>
            <a:r>
              <a:rPr lang="ro-RO" dirty="0" err="1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and</a:t>
            </a:r>
            <a:r>
              <a:rPr lang="ro-RO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 Sebi</a:t>
            </a:r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CF867F72-5AEA-E842-6FCD-69BFD7514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97" y="-375251"/>
            <a:ext cx="12279194" cy="7655668"/>
          </a:xfrm>
          <a:prstGeom prst="rect">
            <a:avLst/>
          </a:prstGeom>
        </p:spPr>
      </p:pic>
      <p:sp>
        <p:nvSpPr>
          <p:cNvPr id="11" name="Dreptunghi 10">
            <a:extLst>
              <a:ext uri="{FF2B5EF4-FFF2-40B4-BE49-F238E27FC236}">
                <a16:creationId xmlns:a16="http://schemas.microsoft.com/office/drawing/2014/main" id="{9DB2AE99-8A84-4376-71DC-E8AF5BDB0779}"/>
              </a:ext>
            </a:extLst>
          </p:cNvPr>
          <p:cNvSpPr/>
          <p:nvPr/>
        </p:nvSpPr>
        <p:spPr>
          <a:xfrm>
            <a:off x="-1797955" y="76629"/>
            <a:ext cx="18473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endParaRPr lang="ro-RO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just"/>
            <a:endParaRPr lang="ro-RO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2" name="Dreptunghi 11">
            <a:extLst>
              <a:ext uri="{FF2B5EF4-FFF2-40B4-BE49-F238E27FC236}">
                <a16:creationId xmlns:a16="http://schemas.microsoft.com/office/drawing/2014/main" id="{79223961-EE35-E918-4A3D-F2F90FD8CB50}"/>
              </a:ext>
            </a:extLst>
          </p:cNvPr>
          <p:cNvSpPr/>
          <p:nvPr/>
        </p:nvSpPr>
        <p:spPr>
          <a:xfrm>
            <a:off x="318460" y="331139"/>
            <a:ext cx="4261103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Apollo 23</a:t>
            </a:r>
          </a:p>
          <a:p>
            <a:pPr algn="ctr"/>
            <a:r>
              <a:rPr lang="ro-RO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By</a:t>
            </a:r>
            <a:r>
              <a:rPr lang="ro-RO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ro-RO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edi,sebi,davide,chriss</a:t>
            </a:r>
            <a:endParaRPr lang="ro-RO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7069185"/>
      </p:ext>
    </p:extLst>
  </p:cSld>
  <p:clrMapOvr>
    <a:masterClrMapping/>
  </p:clrMapOvr>
  <p:transition spd="med" advTm="100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E1A6C77-6DB5-F3C6-89A3-1DFD197D1C9A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779971" y="506963"/>
            <a:ext cx="5695474" cy="1320800"/>
          </a:xfrm>
        </p:spPr>
        <p:txBody>
          <a:bodyPr>
            <a:normAutofit/>
          </a:bodyPr>
          <a:lstStyle/>
          <a:p>
            <a:r>
              <a:rPr lang="ro-RO" sz="4800" dirty="0">
                <a:solidFill>
                  <a:srgbClr val="92D050"/>
                </a:solidFill>
                <a:latin typeface="Algerian" panose="04020705040A02060702" pitchFamily="82" charset="0"/>
              </a:rPr>
              <a:t>Apollo 23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28EE551-547C-A05B-3898-41ADAA6A2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25903"/>
            <a:ext cx="8596668" cy="3880773"/>
          </a:xfrm>
        </p:spPr>
        <p:txBody>
          <a:bodyPr/>
          <a:lstStyle/>
          <a:p>
            <a:r>
              <a:rPr lang="en-US" dirty="0"/>
              <a:t>Apollo 23 is a new organization created by a small group of students from the British Romanian School</a:t>
            </a:r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90FC34-94B4-B1CE-4368-C99564C004B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00132" y="4456446"/>
            <a:ext cx="6468893" cy="72327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Arial" panose="020B0604020202020204" pitchFamily="34" charset="0"/>
              </a:rPr>
              <a:t>.</a:t>
            </a:r>
            <a:endParaRPr kumimoji="0" lang="ro-RO" altLang="ro-RO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o-RO" altLang="ro-RO" sz="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ro-RO" altLang="ro-R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Dreptunghi 7">
            <a:extLst>
              <a:ext uri="{FF2B5EF4-FFF2-40B4-BE49-F238E27FC236}">
                <a16:creationId xmlns:a16="http://schemas.microsoft.com/office/drawing/2014/main" id="{1A81C379-F374-2DBB-5851-7DD49AA63D6B}"/>
              </a:ext>
            </a:extLst>
          </p:cNvPr>
          <p:cNvSpPr/>
          <p:nvPr/>
        </p:nvSpPr>
        <p:spPr>
          <a:xfrm>
            <a:off x="986579" y="28831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o-RO" dirty="0"/>
              <a:t>The team </a:t>
            </a:r>
            <a:r>
              <a:rPr lang="ro-RO" dirty="0" err="1"/>
              <a:t>members</a:t>
            </a:r>
            <a:r>
              <a:rPr lang="ro-RO" dirty="0"/>
              <a:t> are: </a:t>
            </a:r>
            <a:r>
              <a:rPr lang="ro-RO" dirty="0" err="1"/>
              <a:t>Edi</a:t>
            </a:r>
            <a:r>
              <a:rPr lang="ro-RO" dirty="0"/>
              <a:t> </a:t>
            </a:r>
            <a:r>
              <a:rPr lang="ro-RO" dirty="0" err="1"/>
              <a:t>Traistaru</a:t>
            </a:r>
            <a:r>
              <a:rPr lang="ro-RO" dirty="0"/>
              <a:t>, </a:t>
            </a:r>
            <a:r>
              <a:rPr lang="ro-RO" dirty="0" err="1"/>
              <a:t>Chriss</a:t>
            </a:r>
            <a:r>
              <a:rPr lang="ro-RO" dirty="0"/>
              <a:t> Staicu, Sebi </a:t>
            </a:r>
            <a:r>
              <a:rPr lang="ro-RO" dirty="0" err="1"/>
              <a:t>Baleanu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Davide</a:t>
            </a:r>
            <a:r>
              <a:rPr lang="ro-RO" dirty="0"/>
              <a:t> </a:t>
            </a:r>
            <a:r>
              <a:rPr lang="ro-RO" dirty="0" err="1"/>
              <a:t>Giangaspero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54994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09A10C4-5FB7-95CB-BB98-0B945B272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>
                <a:latin typeface="Algerian" panose="04020705040A02060702" pitchFamily="82" charset="0"/>
              </a:rPr>
              <a:t>How</a:t>
            </a:r>
            <a:r>
              <a:rPr lang="ro-RO" dirty="0">
                <a:latin typeface="Algerian" panose="04020705040A02060702" pitchFamily="82" charset="0"/>
              </a:rPr>
              <a:t> </a:t>
            </a:r>
            <a:r>
              <a:rPr lang="ro-RO" dirty="0" err="1">
                <a:latin typeface="Algerian" panose="04020705040A02060702" pitchFamily="82" charset="0"/>
              </a:rPr>
              <a:t>we</a:t>
            </a:r>
            <a:r>
              <a:rPr lang="ro-RO" dirty="0">
                <a:latin typeface="Algerian" panose="04020705040A02060702" pitchFamily="82" charset="0"/>
              </a:rPr>
              <a:t> came </a:t>
            </a:r>
            <a:r>
              <a:rPr lang="ro-RO" dirty="0" err="1">
                <a:latin typeface="Algerian" panose="04020705040A02060702" pitchFamily="82" charset="0"/>
              </a:rPr>
              <a:t>up</a:t>
            </a:r>
            <a:r>
              <a:rPr lang="ro-RO" dirty="0">
                <a:latin typeface="Algerian" panose="04020705040A02060702" pitchFamily="82" charset="0"/>
              </a:rPr>
              <a:t> </a:t>
            </a:r>
            <a:r>
              <a:rPr lang="ro-RO" dirty="0" err="1">
                <a:latin typeface="Algerian" panose="04020705040A02060702" pitchFamily="82" charset="0"/>
              </a:rPr>
              <a:t>with</a:t>
            </a:r>
            <a:r>
              <a:rPr lang="ro-RO" dirty="0">
                <a:latin typeface="Algerian" panose="04020705040A02060702" pitchFamily="82" charset="0"/>
              </a:rPr>
              <a:t> </a:t>
            </a:r>
            <a:r>
              <a:rPr lang="ro-RO" dirty="0" err="1">
                <a:latin typeface="Algerian" panose="04020705040A02060702" pitchFamily="82" charset="0"/>
              </a:rPr>
              <a:t>the</a:t>
            </a:r>
            <a:r>
              <a:rPr lang="ro-RO" dirty="0">
                <a:latin typeface="Algerian" panose="04020705040A02060702" pitchFamily="82" charset="0"/>
              </a:rPr>
              <a:t> idea ?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8B980C9-DA7E-D462-8304-A0E35086B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892" y="1730284"/>
            <a:ext cx="8596668" cy="3880773"/>
          </a:xfrm>
        </p:spPr>
        <p:txBody>
          <a:bodyPr/>
          <a:lstStyle/>
          <a:p>
            <a:r>
              <a:rPr lang="en-US" dirty="0"/>
              <a:t>The idea came to us from the beginning of a contest organized by NASA, where we had to create a creative challenge of our own</a:t>
            </a:r>
            <a:r>
              <a:rPr lang="ro-RO" dirty="0"/>
              <a:t>.</a:t>
            </a:r>
          </a:p>
          <a:p>
            <a:r>
              <a:rPr lang="ro-RO" dirty="0"/>
              <a:t> </a:t>
            </a:r>
            <a:r>
              <a:rPr lang="en-US" dirty="0"/>
              <a:t>The rocket was created by Sebi and Davide, and C</a:t>
            </a:r>
            <a:r>
              <a:rPr lang="ro-RO" dirty="0" err="1"/>
              <a:t>hr</a:t>
            </a:r>
            <a:r>
              <a:rPr lang="en-US" dirty="0"/>
              <a:t>is</a:t>
            </a:r>
            <a:r>
              <a:rPr lang="ro-RO" dirty="0"/>
              <a:t>s </a:t>
            </a:r>
            <a:r>
              <a:rPr lang="en-US" dirty="0"/>
              <a:t>and Edi took care of the technical part</a:t>
            </a:r>
            <a:r>
              <a:rPr lang="ro-RO" dirty="0"/>
              <a:t>.</a:t>
            </a:r>
            <a:r>
              <a:rPr lang="en-US" dirty="0"/>
              <a:t> </a:t>
            </a:r>
            <a:endParaRPr lang="ro-RO" dirty="0"/>
          </a:p>
          <a:p>
            <a:r>
              <a:rPr lang="en-US" dirty="0"/>
              <a:t>Initially </a:t>
            </a:r>
            <a:r>
              <a:rPr lang="ro-RO" dirty="0" err="1"/>
              <a:t>we</a:t>
            </a:r>
            <a:r>
              <a:rPr lang="en-US" dirty="0"/>
              <a:t> had no hope that the idea would work, but after a series of digital sketches </a:t>
            </a:r>
            <a:r>
              <a:rPr lang="ro-RO" dirty="0" err="1"/>
              <a:t>we</a:t>
            </a:r>
            <a:r>
              <a:rPr lang="en-US" dirty="0"/>
              <a:t> came to the conclusion that it was possible.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53413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761BB37-CB15-7FB4-386E-0AAF38DA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want our project to go?</a:t>
            </a:r>
            <a:r>
              <a:rPr lang="ro-RO" dirty="0"/>
              <a:t> 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12ECBB3-3081-B229-3927-A6FC72D6D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  <a:p>
            <a:r>
              <a:rPr lang="ro-RO" dirty="0"/>
              <a:t>   </a:t>
            </a:r>
            <a:r>
              <a:rPr lang="ro-RO" dirty="0" err="1"/>
              <a:t>First</a:t>
            </a:r>
            <a:r>
              <a:rPr lang="ro-RO" dirty="0"/>
              <a:t> of </a:t>
            </a:r>
            <a:r>
              <a:rPr lang="ro-RO" dirty="0" err="1"/>
              <a:t>all</a:t>
            </a:r>
            <a:r>
              <a:rPr lang="ro-RO" dirty="0"/>
              <a:t> </a:t>
            </a:r>
            <a:r>
              <a:rPr lang="ro-RO" dirty="0" err="1"/>
              <a:t>we</a:t>
            </a:r>
            <a:r>
              <a:rPr lang="ro-RO" dirty="0"/>
              <a:t> </a:t>
            </a:r>
            <a:r>
              <a:rPr lang="ro-RO" dirty="0" err="1"/>
              <a:t>want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rocket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take</a:t>
            </a:r>
            <a:r>
              <a:rPr lang="ro-RO" dirty="0"/>
              <a:t> </a:t>
            </a:r>
            <a:r>
              <a:rPr lang="ro-RO" dirty="0" err="1"/>
              <a:t>off,and</a:t>
            </a:r>
            <a:r>
              <a:rPr lang="ro-RO" dirty="0"/>
              <a:t> </a:t>
            </a:r>
            <a:r>
              <a:rPr lang="ro-RO" dirty="0" err="1"/>
              <a:t>after</a:t>
            </a:r>
            <a:r>
              <a:rPr lang="ro-RO" dirty="0"/>
              <a:t> </a:t>
            </a:r>
            <a:r>
              <a:rPr lang="ro-RO" dirty="0" err="1"/>
              <a:t>taking</a:t>
            </a:r>
            <a:r>
              <a:rPr lang="ro-RO" dirty="0"/>
              <a:t> </a:t>
            </a:r>
            <a:r>
              <a:rPr lang="ro-RO" dirty="0" err="1"/>
              <a:t>off,when</a:t>
            </a:r>
            <a:r>
              <a:rPr lang="ro-RO" dirty="0"/>
              <a:t> </a:t>
            </a:r>
            <a:r>
              <a:rPr lang="ro-RO" dirty="0" err="1"/>
              <a:t>we</a:t>
            </a:r>
            <a:r>
              <a:rPr lang="ro-RO" dirty="0"/>
              <a:t> </a:t>
            </a:r>
            <a:r>
              <a:rPr lang="ro-RO" dirty="0" err="1"/>
              <a:t>leave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atmosphere,the</a:t>
            </a:r>
            <a:r>
              <a:rPr lang="ro-RO" dirty="0"/>
              <a:t> </a:t>
            </a:r>
            <a:r>
              <a:rPr lang="ro-RO" dirty="0" err="1"/>
              <a:t>engines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helped</a:t>
            </a:r>
            <a:r>
              <a:rPr lang="ro-RO" dirty="0"/>
              <a:t> </a:t>
            </a:r>
            <a:r>
              <a:rPr lang="ro-RO" dirty="0" err="1"/>
              <a:t>us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take</a:t>
            </a:r>
            <a:r>
              <a:rPr lang="ro-RO" dirty="0"/>
              <a:t> off </a:t>
            </a:r>
            <a:r>
              <a:rPr lang="ro-RO" dirty="0" err="1"/>
              <a:t>will</a:t>
            </a:r>
            <a:r>
              <a:rPr lang="ro-RO" dirty="0"/>
              <a:t> </a:t>
            </a:r>
            <a:r>
              <a:rPr lang="ro-RO" dirty="0" err="1"/>
              <a:t>fall,and</a:t>
            </a:r>
            <a:r>
              <a:rPr lang="ro-RO" dirty="0"/>
              <a:t> </a:t>
            </a:r>
            <a:r>
              <a:rPr lang="ro-RO" dirty="0" err="1"/>
              <a:t>then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other</a:t>
            </a:r>
            <a:r>
              <a:rPr lang="ro-RO" dirty="0"/>
              <a:t> </a:t>
            </a:r>
            <a:r>
              <a:rPr lang="ro-RO" dirty="0" err="1"/>
              <a:t>engines</a:t>
            </a:r>
            <a:r>
              <a:rPr lang="ro-RO" dirty="0"/>
              <a:t> </a:t>
            </a:r>
            <a:r>
              <a:rPr lang="ro-RO" dirty="0" err="1"/>
              <a:t>will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activate </a:t>
            </a:r>
            <a:r>
              <a:rPr lang="ro-RO" dirty="0" err="1"/>
              <a:t>unitl</a:t>
            </a:r>
            <a:r>
              <a:rPr lang="ro-RO" dirty="0"/>
              <a:t> </a:t>
            </a:r>
            <a:r>
              <a:rPr lang="ro-RO" dirty="0" err="1"/>
              <a:t>we</a:t>
            </a:r>
            <a:r>
              <a:rPr lang="ro-RO" dirty="0"/>
              <a:t> </a:t>
            </a:r>
            <a:r>
              <a:rPr lang="ro-RO" dirty="0" err="1"/>
              <a:t>arive</a:t>
            </a:r>
            <a:r>
              <a:rPr lang="ro-RO" dirty="0"/>
              <a:t> on </a:t>
            </a:r>
            <a:r>
              <a:rPr lang="ro-RO" dirty="0" err="1"/>
              <a:t>Mars.On</a:t>
            </a:r>
            <a:r>
              <a:rPr lang="ro-RO" dirty="0"/>
              <a:t> Mars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people</a:t>
            </a:r>
            <a:r>
              <a:rPr lang="ro-RO" dirty="0"/>
              <a:t> </a:t>
            </a:r>
            <a:r>
              <a:rPr lang="ro-RO" dirty="0" err="1"/>
              <a:t>will</a:t>
            </a:r>
            <a:r>
              <a:rPr lang="ro-RO" dirty="0"/>
              <a:t> do </a:t>
            </a:r>
            <a:r>
              <a:rPr lang="ro-RO" dirty="0" err="1"/>
              <a:t>some</a:t>
            </a:r>
            <a:r>
              <a:rPr lang="ro-RO" dirty="0"/>
              <a:t> </a:t>
            </a:r>
            <a:r>
              <a:rPr lang="ro-RO" dirty="0" err="1"/>
              <a:t>tests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see</a:t>
            </a:r>
            <a:r>
              <a:rPr lang="ro-RO" dirty="0"/>
              <a:t> </a:t>
            </a:r>
            <a:r>
              <a:rPr lang="ro-RO" dirty="0" err="1"/>
              <a:t>if</a:t>
            </a:r>
            <a:r>
              <a:rPr lang="ro-RO" dirty="0"/>
              <a:t> </a:t>
            </a:r>
            <a:r>
              <a:rPr lang="ro-RO" dirty="0" err="1"/>
              <a:t>we</a:t>
            </a:r>
            <a:r>
              <a:rPr lang="ro-RO" dirty="0"/>
              <a:t> </a:t>
            </a:r>
            <a:r>
              <a:rPr lang="ro-RO" dirty="0" err="1"/>
              <a:t>can</a:t>
            </a:r>
            <a:r>
              <a:rPr lang="ro-RO" dirty="0"/>
              <a:t> </a:t>
            </a:r>
            <a:r>
              <a:rPr lang="ro-RO" dirty="0" err="1"/>
              <a:t>plant</a:t>
            </a:r>
            <a:r>
              <a:rPr lang="ro-RO" dirty="0"/>
              <a:t> </a:t>
            </a:r>
            <a:r>
              <a:rPr lang="ro-RO" dirty="0" err="1"/>
              <a:t>resources.And</a:t>
            </a:r>
            <a:r>
              <a:rPr lang="ro-RO" dirty="0"/>
              <a:t> at </a:t>
            </a:r>
            <a:r>
              <a:rPr lang="ro-RO" dirty="0" err="1"/>
              <a:t>return</a:t>
            </a:r>
            <a:r>
              <a:rPr lang="ro-RO" dirty="0"/>
              <a:t> </a:t>
            </a:r>
            <a:r>
              <a:rPr lang="ro-RO" dirty="0" err="1"/>
              <a:t>we</a:t>
            </a:r>
            <a:r>
              <a:rPr lang="ro-RO" dirty="0"/>
              <a:t> </a:t>
            </a:r>
            <a:r>
              <a:rPr lang="ro-RO" dirty="0" err="1"/>
              <a:t>will</a:t>
            </a:r>
            <a:r>
              <a:rPr lang="ro-RO" dirty="0"/>
              <a:t> </a:t>
            </a:r>
            <a:r>
              <a:rPr lang="ro-RO" dirty="0" err="1"/>
              <a:t>reach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ground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speare</a:t>
            </a:r>
            <a:r>
              <a:rPr lang="ro-RO" dirty="0"/>
              <a:t> </a:t>
            </a:r>
            <a:r>
              <a:rPr lang="ro-RO" dirty="0" err="1"/>
              <a:t>engies</a:t>
            </a:r>
            <a:r>
              <a:rPr lang="ro-R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9122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/>
      </p:transition>
    </mc:Choice>
    <mc:Fallback>
      <p:transition spd="slow">
        <p:spli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16370E2-8C15-F37D-FC7C-07CDE0C0CC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sz="9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15674842"/>
      </p:ext>
    </p:extLst>
  </p:cSld>
  <p:clrMapOvr>
    <a:masterClrMapping/>
  </p:clrMapOvr>
</p:sld>
</file>

<file path=ppt/theme/theme1.xml><?xml version="1.0" encoding="utf-8"?>
<a:theme xmlns:a="http://schemas.openxmlformats.org/drawingml/2006/main" name="Fațetă">
  <a:themeElements>
    <a:clrScheme name="Fațetă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țetă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țetă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845</TotalTime>
  <Words>237</Words>
  <Application>Microsoft Office PowerPoint</Application>
  <PresentationFormat>Ecran lat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5</vt:i4>
      </vt:variant>
    </vt:vector>
  </HeadingPairs>
  <TitlesOfParts>
    <vt:vector size="11" baseType="lpstr">
      <vt:lpstr>Algerian</vt:lpstr>
      <vt:lpstr>Arial</vt:lpstr>
      <vt:lpstr>inherit</vt:lpstr>
      <vt:lpstr>Trebuchet MS</vt:lpstr>
      <vt:lpstr>Wingdings 3</vt:lpstr>
      <vt:lpstr>Fațetă</vt:lpstr>
      <vt:lpstr>Hackathon NASA  Apollo 23</vt:lpstr>
      <vt:lpstr>Apollo 23</vt:lpstr>
      <vt:lpstr>How we came up with the idea ?</vt:lpstr>
      <vt:lpstr>How do we want our project to go?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NASA  Apollo 23</dc:title>
  <dc:creator>LENOVO</dc:creator>
  <cp:lastModifiedBy>LENOVO</cp:lastModifiedBy>
  <cp:revision>6</cp:revision>
  <dcterms:created xsi:type="dcterms:W3CDTF">2023-10-07T08:02:54Z</dcterms:created>
  <dcterms:modified xsi:type="dcterms:W3CDTF">2023-10-08T12:20:57Z</dcterms:modified>
</cp:coreProperties>
</file>