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bIns="9144" anchor="b"/>
          <a:lstStyle/>
          <a:p>
            <a:pPr algn="l"/>
            <a:r>
              <a:rPr dirty="0" lang="es-ES" smtClean="0" sz="3200">
                <a:solidFill>
                  <a:srgbClr val="000000"/>
                </a:solidFill>
                <a:latin typeface="Franklin Gothic Medium"/>
              </a:rPr>
              <a:t>TESTINF	</a:t>
            </a:r>
            <a:endParaRPr dirty="0" lang="es-ES"/>
          </a:p>
        </p:txBody>
      </p:sp>
      <p:sp>
        <p:nvSpPr>
          <p:cNvPr id="3" name="Subtítulo 2"/>
          <p:cNvSpPr>
            <a:spLocks noGrp="1"/>
          </p:cNvSpPr>
          <p:nvPr>
            <p:ph idx="1" type="subTitle"/>
          </p:nvPr>
        </p:nvSpPr>
        <p:spPr/>
        <p:txBody>
          <a:bodyPr tIns="9144"/>
          <a:lstStyle/>
          <a:p>
            <a:pPr marL="0" indent="0">
              <a:spcBef>
                <a:spcPts val="800"/>
              </a:spcBef>
              <a:buNone/>
            </a:pPr>
            <a:r>
              <a:rPr dirty="0" lang="es-ES" smtClean="0" sz="1400">
                <a:solidFill>
                  <a:srgbClr val="000000"/>
                </a:solidFill>
                <a:latin typeface="Franklin Gothic Book"/>
              </a:rPr>
              <a:t>File 1</a:t>
            </a:r>
            <a:endParaRPr dirty="0" lang="es-E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 lang="es-ES" smtClean="0" sz="2800">
                <a:solidFill>
                  <a:srgbClr val="000000"/>
                </a:solidFill>
                <a:latin typeface="Franklin Gothic Medium"/>
              </a:rPr>
              <a:t>Content1		</a:t>
            </a:r>
            <a:endParaRPr dirty="0"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None/>
            </a:pPr>
            <a:r>
              <a:rPr dirty="0" err="1" lang="es-ES" smtClean="0" sz="1600" b="true">
                <a:solidFill>
                  <a:srgbClr val="000000"/>
                </a:solidFill>
                <a:latin typeface="Franklin Gothic Book"/>
              </a:rPr>
              <a:t>Information</a:t>
            </a:r>
            <a:r>
              <a:rPr lang="es-ES" smtClean="0" sz="1600" b="true">
                <a:solidFill>
                  <a:srgbClr val="000000"/>
                </a:solidFill>
                <a:latin typeface="Franklin Gothic Book"/>
              </a:rPr>
              <a:t> 1</a:t>
            </a:r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s-ES" smtClean="0">
                <a:solidFill>
                  <a:srgbClr val="000000"/>
                </a:solidFill>
              </a:rPr>
              <a:t>File 2</a:t>
            </a:r>
            <a:endParaRPr dirty="0" lang="es-ES"/>
          </a:p>
        </p:txBody>
      </p:sp>
      <p:sp>
        <p:nvSpPr>
          <p:cNvPr id="3" name="Subtítulo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pPr algn="ctr" marL="0" indent="0">
              <a:buNone/>
            </a:pPr>
            <a:r>
              <a:rPr dirty="0" lang="es-ES" smtClean="0">
                <a:solidFill>
                  <a:scrgbClr r="52252" g="52252" b="52252"/>
                </a:solidFill>
              </a:rPr>
              <a:t>New </a:t>
            </a:r>
            <a:r>
              <a:rPr dirty="0" err="1" lang="es-ES" smtClean="0">
                <a:solidFill>
                  <a:scrgbClr r="52252" g="52252" b="52252"/>
                </a:solidFill>
              </a:rPr>
              <a:t>content</a:t>
            </a:r>
            <a:endParaRPr dirty="0" lang="es-E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s-ES" smtClean="0">
                <a:solidFill>
                  <a:srgbClr val="000000"/>
                </a:solidFill>
              </a:rPr>
              <a:t>Contenido	</a:t>
            </a:r>
            <a:endParaRPr dirty="0"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