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noviembre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noviembre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TESTINF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File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6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Content1	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Information</a:t>
            </a:r>
            <a:r>
              <a:rPr lang="es-ES" smtClean="0"/>
              <a:t> 1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24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Ángulo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0</TotalTime>
  <Words>6</Words>
  <Application>Microsoft Macintosh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Ángulos</vt:lpstr>
      <vt:lpstr>TESTINF </vt:lpstr>
      <vt:lpstr>Content1  </vt:lpstr>
    </vt:vector>
  </TitlesOfParts>
  <Company>CLDCOM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TESTINF </dc:title>
  <dc:creator>Edison Panchi</dc:creator>
  <cp:lastModifiedBy>Edison Panchi</cp:lastModifiedBy>
  <cp:revision>1</cp:revision>
  <dcterms:created xsi:type="dcterms:W3CDTF">2017-11-17T16:00:13Z</dcterms:created>
  <dcterms:modified xsi:type="dcterms:W3CDTF">2017-11-17T16:01:04Z</dcterms:modified>
</cp:coreProperties>
</file>