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0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84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5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09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57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9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5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6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9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5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78EB-9788-1B44-BC3B-99007F4AB5F7}" type="datetimeFigureOut">
              <a:rPr lang="es-ES" smtClean="0"/>
              <a:t>17/11/17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2F94-1846-B54D-9048-107B25260E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1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File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New </a:t>
            </a:r>
            <a:r>
              <a:rPr lang="es-ES" dirty="0" err="1" smtClean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2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3105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File 2</vt:lpstr>
      <vt:lpstr>Contenido </vt:lpstr>
    </vt:vector>
  </TitlesOfParts>
  <Company>CLDCOM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2</dc:title>
  <dc:creator>Edison Panchi</dc:creator>
  <cp:lastModifiedBy>Edison Panchi</cp:lastModifiedBy>
  <cp:revision>1</cp:revision>
  <dcterms:created xsi:type="dcterms:W3CDTF">2017-11-17T16:01:08Z</dcterms:created>
  <dcterms:modified xsi:type="dcterms:W3CDTF">2017-11-17T16:02:20Z</dcterms:modified>
</cp:coreProperties>
</file>