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EC78B-115C-4649-9795-21BF674C91D5}" v="47" dt="2021-02-23T22:44:15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howGuides="1">
      <p:cViewPr>
        <p:scale>
          <a:sx n="100" d="100"/>
          <a:sy n="100" d="100"/>
        </p:scale>
        <p:origin x="510" y="258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237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2/23/2021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2/23/2021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t>Type of Certificate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1" y="3869778"/>
            <a:ext cx="7162800" cy="702222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5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t>[Describe contribution / reason for award here]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1" y="2949678"/>
            <a:ext cx="7162800" cy="739588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b="0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t>Recipient Name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90601" y="2560805"/>
            <a:ext cx="7162800" cy="325881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t>[Add text here, such as “This Acknowledges That”]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463617" y="5184648"/>
            <a:ext cx="2971800" cy="457200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t>Name/Title of Presenter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title="Background graphic frame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2/23/2021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‹Nº›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49394" indent="-249394" algn="l" defTabSz="926250" rtl="0" eaLnBrk="1" latinLnBrk="0" hangingPunct="1">
        <a:lnSpc>
          <a:spcPct val="90000"/>
        </a:lnSpc>
        <a:spcBef>
          <a:spcPts val="1637"/>
        </a:spcBef>
        <a:buFont typeface="Arial" pitchFamily="34" charset="0"/>
        <a:buChar char="•"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81920" indent="-249394" algn="l" defTabSz="926250" rtl="0" eaLnBrk="1" latinLnBrk="0" hangingPunct="1">
        <a:lnSpc>
          <a:spcPct val="90000"/>
        </a:lnSpc>
        <a:spcBef>
          <a:spcPts val="545"/>
        </a:spcBef>
        <a:buFont typeface="Arial" pitchFamily="34" charset="0"/>
        <a:buChar char="•"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914446" indent="-207829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163841" indent="-207829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413235" indent="-207829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From the {career} career</a:t>
            </a:r>
            <a:br>
              <a:rPr lang="en-US" dirty="0"/>
            </a:br>
            <a:r>
              <a:rPr lang="en-US" dirty="0"/>
              <a:t>has successfully completed </a:t>
            </a:r>
            <a:endParaRPr lang="es-ES" dirty="0"/>
          </a:p>
          <a:p>
            <a:r>
              <a:rPr lang="en-US" dirty="0"/>
              <a:t>the Excellence in Business Program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studentName</a:t>
            </a:r>
            <a:r>
              <a:rPr lang="en-US" dirty="0"/>
              <a:t>}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This Acknowledges That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Melissa MacBeth, Program Coordinator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4223535336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Certificate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</cp:revision>
  <dcterms:created xsi:type="dcterms:W3CDTF">2014-05-13T18:15:13Z</dcterms:created>
  <dcterms:modified xsi:type="dcterms:W3CDTF">2021-02-23T22:44:36Z</dcterms:modified>
</cp:coreProperties>
</file>