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83" r:id="rId5"/>
    <p:sldId id="282" r:id="rId6"/>
    <p:sldId id="267" r:id="rId7"/>
    <p:sldId id="268" r:id="rId8"/>
    <p:sldId id="269" r:id="rId9"/>
    <p:sldId id="284" r:id="rId10"/>
    <p:sldId id="28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A1843D-66CE-70D8-7515-DD04023FB94A}" v="119" dt="2025-06-14T12:26:03.040"/>
    <p1510:client id="{C585FD47-2617-7DE2-BFE4-2591915C0E82}" v="146" dt="2025-06-15T12:49:07.2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EFD0D4-9921-4AA4-8416-0AAB09703B03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D023D31F-BD8D-46FB-9513-0D4663FA20E9}">
      <dgm:prSet/>
      <dgm:spPr/>
      <dgm:t>
        <a:bodyPr/>
        <a:lstStyle/>
        <a:p>
          <a:r>
            <a:rPr lang="en-US"/>
            <a:t>LangFuse</a:t>
          </a:r>
        </a:p>
      </dgm:t>
    </dgm:pt>
    <dgm:pt modelId="{D0977DDF-BD0D-4820-9A7F-564A280B4CC0}" type="parTrans" cxnId="{2544B88A-F949-4F31-B3CA-6065871494D8}">
      <dgm:prSet/>
      <dgm:spPr/>
      <dgm:t>
        <a:bodyPr/>
        <a:lstStyle/>
        <a:p>
          <a:endParaRPr lang="en-US"/>
        </a:p>
      </dgm:t>
    </dgm:pt>
    <dgm:pt modelId="{F23A6CAE-20DA-4619-9409-1F9F1F2CCBDA}" type="sibTrans" cxnId="{2544B88A-F949-4F31-B3CA-6065871494D8}">
      <dgm:prSet/>
      <dgm:spPr/>
      <dgm:t>
        <a:bodyPr/>
        <a:lstStyle/>
        <a:p>
          <a:endParaRPr lang="en-US"/>
        </a:p>
      </dgm:t>
    </dgm:pt>
    <dgm:pt modelId="{4768D23C-3E4C-41F4-AF92-D32D8D374F20}">
      <dgm:prSet/>
      <dgm:spPr/>
      <dgm:t>
        <a:bodyPr/>
        <a:lstStyle/>
        <a:p>
          <a:r>
            <a:rPr lang="en-US"/>
            <a:t>LangSmith</a:t>
          </a:r>
        </a:p>
      </dgm:t>
    </dgm:pt>
    <dgm:pt modelId="{1F5D7DCA-0C75-411C-A1A7-4BAE9CFDB8EA}" type="parTrans" cxnId="{7017E274-C7C3-4862-A24E-C65450B7D2F5}">
      <dgm:prSet/>
      <dgm:spPr/>
      <dgm:t>
        <a:bodyPr/>
        <a:lstStyle/>
        <a:p>
          <a:endParaRPr lang="en-US"/>
        </a:p>
      </dgm:t>
    </dgm:pt>
    <dgm:pt modelId="{386B943C-0E6C-49BD-AE99-97AF93EFEABE}" type="sibTrans" cxnId="{7017E274-C7C3-4862-A24E-C65450B7D2F5}">
      <dgm:prSet/>
      <dgm:spPr/>
      <dgm:t>
        <a:bodyPr/>
        <a:lstStyle/>
        <a:p>
          <a:endParaRPr lang="en-US"/>
        </a:p>
      </dgm:t>
    </dgm:pt>
    <dgm:pt modelId="{E3F8740F-5CBF-4997-837F-43C58F5AAB62}">
      <dgm:prSet/>
      <dgm:spPr/>
      <dgm:t>
        <a:bodyPr/>
        <a:lstStyle/>
        <a:p>
          <a:r>
            <a:rPr lang="en-US"/>
            <a:t>LangFlow</a:t>
          </a:r>
        </a:p>
      </dgm:t>
    </dgm:pt>
    <dgm:pt modelId="{8F7CECC8-9D75-41C7-973A-9AAA68475578}" type="parTrans" cxnId="{1C5BFC51-A04C-4A40-A2FC-ECAF6EB65127}">
      <dgm:prSet/>
      <dgm:spPr/>
      <dgm:t>
        <a:bodyPr/>
        <a:lstStyle/>
        <a:p>
          <a:endParaRPr lang="en-US"/>
        </a:p>
      </dgm:t>
    </dgm:pt>
    <dgm:pt modelId="{21F59FC5-4902-4CFD-9048-F62B34B8ED42}" type="sibTrans" cxnId="{1C5BFC51-A04C-4A40-A2FC-ECAF6EB65127}">
      <dgm:prSet/>
      <dgm:spPr/>
      <dgm:t>
        <a:bodyPr/>
        <a:lstStyle/>
        <a:p>
          <a:endParaRPr lang="en-US"/>
        </a:p>
      </dgm:t>
    </dgm:pt>
    <dgm:pt modelId="{31B9628B-BBB6-4F8C-B716-B3CB83D5DAD8}" type="pres">
      <dgm:prSet presAssocID="{75EFD0D4-9921-4AA4-8416-0AAB09703B0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BFD3846-45A5-4583-BF2F-F58D76217744}" type="pres">
      <dgm:prSet presAssocID="{D023D31F-BD8D-46FB-9513-0D4663FA20E9}" presName="hierRoot1" presStyleCnt="0"/>
      <dgm:spPr/>
    </dgm:pt>
    <dgm:pt modelId="{14178A99-F0F7-4F71-8044-C532E36B1E98}" type="pres">
      <dgm:prSet presAssocID="{D023D31F-BD8D-46FB-9513-0D4663FA20E9}" presName="composite" presStyleCnt="0"/>
      <dgm:spPr/>
    </dgm:pt>
    <dgm:pt modelId="{67EAC8A0-0363-49B0-A92C-9574E1E1AA27}" type="pres">
      <dgm:prSet presAssocID="{D023D31F-BD8D-46FB-9513-0D4663FA20E9}" presName="background" presStyleLbl="node0" presStyleIdx="0" presStyleCnt="3"/>
      <dgm:spPr/>
    </dgm:pt>
    <dgm:pt modelId="{85142E5A-961F-46C8-B446-81D7CE350CA7}" type="pres">
      <dgm:prSet presAssocID="{D023D31F-BD8D-46FB-9513-0D4663FA20E9}" presName="text" presStyleLbl="fgAcc0" presStyleIdx="0" presStyleCnt="3">
        <dgm:presLayoutVars>
          <dgm:chPref val="3"/>
        </dgm:presLayoutVars>
      </dgm:prSet>
      <dgm:spPr/>
    </dgm:pt>
    <dgm:pt modelId="{DF35205F-E3D2-48E4-A159-D7B4EB08C6AA}" type="pres">
      <dgm:prSet presAssocID="{D023D31F-BD8D-46FB-9513-0D4663FA20E9}" presName="hierChild2" presStyleCnt="0"/>
      <dgm:spPr/>
    </dgm:pt>
    <dgm:pt modelId="{3A1C48A8-EAB5-493F-8155-93999E17DBEC}" type="pres">
      <dgm:prSet presAssocID="{4768D23C-3E4C-41F4-AF92-D32D8D374F20}" presName="hierRoot1" presStyleCnt="0"/>
      <dgm:spPr/>
    </dgm:pt>
    <dgm:pt modelId="{D6AD376C-3625-4EAB-B6A8-0FC0473E9745}" type="pres">
      <dgm:prSet presAssocID="{4768D23C-3E4C-41F4-AF92-D32D8D374F20}" presName="composite" presStyleCnt="0"/>
      <dgm:spPr/>
    </dgm:pt>
    <dgm:pt modelId="{9E7C93A8-8FF1-4D6C-9236-5D09F3E5F334}" type="pres">
      <dgm:prSet presAssocID="{4768D23C-3E4C-41F4-AF92-D32D8D374F20}" presName="background" presStyleLbl="node0" presStyleIdx="1" presStyleCnt="3"/>
      <dgm:spPr/>
    </dgm:pt>
    <dgm:pt modelId="{167612EC-403F-478B-A8AC-7FCF3E0FE8B6}" type="pres">
      <dgm:prSet presAssocID="{4768D23C-3E4C-41F4-AF92-D32D8D374F20}" presName="text" presStyleLbl="fgAcc0" presStyleIdx="1" presStyleCnt="3">
        <dgm:presLayoutVars>
          <dgm:chPref val="3"/>
        </dgm:presLayoutVars>
      </dgm:prSet>
      <dgm:spPr/>
    </dgm:pt>
    <dgm:pt modelId="{D22E79AF-515C-44A4-A284-4F33174A3882}" type="pres">
      <dgm:prSet presAssocID="{4768D23C-3E4C-41F4-AF92-D32D8D374F20}" presName="hierChild2" presStyleCnt="0"/>
      <dgm:spPr/>
    </dgm:pt>
    <dgm:pt modelId="{E26175D6-B860-4546-94CD-B4BF12754A5D}" type="pres">
      <dgm:prSet presAssocID="{E3F8740F-5CBF-4997-837F-43C58F5AAB62}" presName="hierRoot1" presStyleCnt="0"/>
      <dgm:spPr/>
    </dgm:pt>
    <dgm:pt modelId="{CE6FEAAA-462B-49EC-8A94-3FA97A88C919}" type="pres">
      <dgm:prSet presAssocID="{E3F8740F-5CBF-4997-837F-43C58F5AAB62}" presName="composite" presStyleCnt="0"/>
      <dgm:spPr/>
    </dgm:pt>
    <dgm:pt modelId="{BEF536B7-410A-43CB-92B5-C59AAE337848}" type="pres">
      <dgm:prSet presAssocID="{E3F8740F-5CBF-4997-837F-43C58F5AAB62}" presName="background" presStyleLbl="node0" presStyleIdx="2" presStyleCnt="3"/>
      <dgm:spPr/>
    </dgm:pt>
    <dgm:pt modelId="{C435F9F6-89E7-4953-9402-C7BE9F14AD79}" type="pres">
      <dgm:prSet presAssocID="{E3F8740F-5CBF-4997-837F-43C58F5AAB62}" presName="text" presStyleLbl="fgAcc0" presStyleIdx="2" presStyleCnt="3">
        <dgm:presLayoutVars>
          <dgm:chPref val="3"/>
        </dgm:presLayoutVars>
      </dgm:prSet>
      <dgm:spPr/>
    </dgm:pt>
    <dgm:pt modelId="{73CA386C-56FA-4D10-90ED-C8858ECB41FF}" type="pres">
      <dgm:prSet presAssocID="{E3F8740F-5CBF-4997-837F-43C58F5AAB62}" presName="hierChild2" presStyleCnt="0"/>
      <dgm:spPr/>
    </dgm:pt>
  </dgm:ptLst>
  <dgm:cxnLst>
    <dgm:cxn modelId="{EE706638-3E7F-4B06-96AE-ECCCB5181C8C}" type="presOf" srcId="{E3F8740F-5CBF-4997-837F-43C58F5AAB62}" destId="{C435F9F6-89E7-4953-9402-C7BE9F14AD79}" srcOrd="0" destOrd="0" presId="urn:microsoft.com/office/officeart/2005/8/layout/hierarchy1"/>
    <dgm:cxn modelId="{C24B7E3B-3EC1-4AED-A649-6B14F6E49E92}" type="presOf" srcId="{4768D23C-3E4C-41F4-AF92-D32D8D374F20}" destId="{167612EC-403F-478B-A8AC-7FCF3E0FE8B6}" srcOrd="0" destOrd="0" presId="urn:microsoft.com/office/officeart/2005/8/layout/hierarchy1"/>
    <dgm:cxn modelId="{EAA1BC47-9896-4703-873E-F4CB10EEF6FD}" type="presOf" srcId="{D023D31F-BD8D-46FB-9513-0D4663FA20E9}" destId="{85142E5A-961F-46C8-B446-81D7CE350CA7}" srcOrd="0" destOrd="0" presId="urn:microsoft.com/office/officeart/2005/8/layout/hierarchy1"/>
    <dgm:cxn modelId="{5BED1949-6964-4C13-9095-B617602EDB4B}" type="presOf" srcId="{75EFD0D4-9921-4AA4-8416-0AAB09703B03}" destId="{31B9628B-BBB6-4F8C-B716-B3CB83D5DAD8}" srcOrd="0" destOrd="0" presId="urn:microsoft.com/office/officeart/2005/8/layout/hierarchy1"/>
    <dgm:cxn modelId="{1C5BFC51-A04C-4A40-A2FC-ECAF6EB65127}" srcId="{75EFD0D4-9921-4AA4-8416-0AAB09703B03}" destId="{E3F8740F-5CBF-4997-837F-43C58F5AAB62}" srcOrd="2" destOrd="0" parTransId="{8F7CECC8-9D75-41C7-973A-9AAA68475578}" sibTransId="{21F59FC5-4902-4CFD-9048-F62B34B8ED42}"/>
    <dgm:cxn modelId="{7017E274-C7C3-4862-A24E-C65450B7D2F5}" srcId="{75EFD0D4-9921-4AA4-8416-0AAB09703B03}" destId="{4768D23C-3E4C-41F4-AF92-D32D8D374F20}" srcOrd="1" destOrd="0" parTransId="{1F5D7DCA-0C75-411C-A1A7-4BAE9CFDB8EA}" sibTransId="{386B943C-0E6C-49BD-AE99-97AF93EFEABE}"/>
    <dgm:cxn modelId="{2544B88A-F949-4F31-B3CA-6065871494D8}" srcId="{75EFD0D4-9921-4AA4-8416-0AAB09703B03}" destId="{D023D31F-BD8D-46FB-9513-0D4663FA20E9}" srcOrd="0" destOrd="0" parTransId="{D0977DDF-BD0D-4820-9A7F-564A280B4CC0}" sibTransId="{F23A6CAE-20DA-4619-9409-1F9F1F2CCBDA}"/>
    <dgm:cxn modelId="{494444FF-5D1F-41C6-B46F-65A1740E8BBE}" type="presParOf" srcId="{31B9628B-BBB6-4F8C-B716-B3CB83D5DAD8}" destId="{9BFD3846-45A5-4583-BF2F-F58D76217744}" srcOrd="0" destOrd="0" presId="urn:microsoft.com/office/officeart/2005/8/layout/hierarchy1"/>
    <dgm:cxn modelId="{94DC33D0-4B16-47AE-B11C-7AD966049D9A}" type="presParOf" srcId="{9BFD3846-45A5-4583-BF2F-F58D76217744}" destId="{14178A99-F0F7-4F71-8044-C532E36B1E98}" srcOrd="0" destOrd="0" presId="urn:microsoft.com/office/officeart/2005/8/layout/hierarchy1"/>
    <dgm:cxn modelId="{4D2F5747-A136-44EB-8AA0-A2F8BAF7EFBA}" type="presParOf" srcId="{14178A99-F0F7-4F71-8044-C532E36B1E98}" destId="{67EAC8A0-0363-49B0-A92C-9574E1E1AA27}" srcOrd="0" destOrd="0" presId="urn:microsoft.com/office/officeart/2005/8/layout/hierarchy1"/>
    <dgm:cxn modelId="{EDF3F9F6-F97A-45BE-AED9-FC18A08CDAAD}" type="presParOf" srcId="{14178A99-F0F7-4F71-8044-C532E36B1E98}" destId="{85142E5A-961F-46C8-B446-81D7CE350CA7}" srcOrd="1" destOrd="0" presId="urn:microsoft.com/office/officeart/2005/8/layout/hierarchy1"/>
    <dgm:cxn modelId="{917142DD-2E72-4D34-B2E2-543B7EBD5576}" type="presParOf" srcId="{9BFD3846-45A5-4583-BF2F-F58D76217744}" destId="{DF35205F-E3D2-48E4-A159-D7B4EB08C6AA}" srcOrd="1" destOrd="0" presId="urn:microsoft.com/office/officeart/2005/8/layout/hierarchy1"/>
    <dgm:cxn modelId="{1BAF97D4-2F66-4DE4-872A-02E433106628}" type="presParOf" srcId="{31B9628B-BBB6-4F8C-B716-B3CB83D5DAD8}" destId="{3A1C48A8-EAB5-493F-8155-93999E17DBEC}" srcOrd="1" destOrd="0" presId="urn:microsoft.com/office/officeart/2005/8/layout/hierarchy1"/>
    <dgm:cxn modelId="{04FE7EA2-EA36-4562-80B5-9F8D28A1D7B7}" type="presParOf" srcId="{3A1C48A8-EAB5-493F-8155-93999E17DBEC}" destId="{D6AD376C-3625-4EAB-B6A8-0FC0473E9745}" srcOrd="0" destOrd="0" presId="urn:microsoft.com/office/officeart/2005/8/layout/hierarchy1"/>
    <dgm:cxn modelId="{FB85669C-7269-42F4-A27D-67011B626BE0}" type="presParOf" srcId="{D6AD376C-3625-4EAB-B6A8-0FC0473E9745}" destId="{9E7C93A8-8FF1-4D6C-9236-5D09F3E5F334}" srcOrd="0" destOrd="0" presId="urn:microsoft.com/office/officeart/2005/8/layout/hierarchy1"/>
    <dgm:cxn modelId="{5A59216F-9085-4E6D-93E0-0A8094ECDB51}" type="presParOf" srcId="{D6AD376C-3625-4EAB-B6A8-0FC0473E9745}" destId="{167612EC-403F-478B-A8AC-7FCF3E0FE8B6}" srcOrd="1" destOrd="0" presId="urn:microsoft.com/office/officeart/2005/8/layout/hierarchy1"/>
    <dgm:cxn modelId="{BD565725-4C51-4E2C-B3D6-C7CE60E0369B}" type="presParOf" srcId="{3A1C48A8-EAB5-493F-8155-93999E17DBEC}" destId="{D22E79AF-515C-44A4-A284-4F33174A3882}" srcOrd="1" destOrd="0" presId="urn:microsoft.com/office/officeart/2005/8/layout/hierarchy1"/>
    <dgm:cxn modelId="{065A1E4B-BEE2-48FC-AE1F-E61FA719E6FF}" type="presParOf" srcId="{31B9628B-BBB6-4F8C-B716-B3CB83D5DAD8}" destId="{E26175D6-B860-4546-94CD-B4BF12754A5D}" srcOrd="2" destOrd="0" presId="urn:microsoft.com/office/officeart/2005/8/layout/hierarchy1"/>
    <dgm:cxn modelId="{D7A9186A-FDFA-40F1-B92A-FD7D8A32CF73}" type="presParOf" srcId="{E26175D6-B860-4546-94CD-B4BF12754A5D}" destId="{CE6FEAAA-462B-49EC-8A94-3FA97A88C919}" srcOrd="0" destOrd="0" presId="urn:microsoft.com/office/officeart/2005/8/layout/hierarchy1"/>
    <dgm:cxn modelId="{0E87B93D-0F64-4C79-8BC3-13B10D53953E}" type="presParOf" srcId="{CE6FEAAA-462B-49EC-8A94-3FA97A88C919}" destId="{BEF536B7-410A-43CB-92B5-C59AAE337848}" srcOrd="0" destOrd="0" presId="urn:microsoft.com/office/officeart/2005/8/layout/hierarchy1"/>
    <dgm:cxn modelId="{09B14ED7-97D1-4EB6-99C6-C42C3EC8DEA5}" type="presParOf" srcId="{CE6FEAAA-462B-49EC-8A94-3FA97A88C919}" destId="{C435F9F6-89E7-4953-9402-C7BE9F14AD79}" srcOrd="1" destOrd="0" presId="urn:microsoft.com/office/officeart/2005/8/layout/hierarchy1"/>
    <dgm:cxn modelId="{12B53AAD-E6EB-4020-B0FE-CD6DD21C9762}" type="presParOf" srcId="{E26175D6-B860-4546-94CD-B4BF12754A5D}" destId="{73CA386C-56FA-4D10-90ED-C8858ECB41F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CCECB4-5807-47C9-B077-DE781354B9D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F2B408C6-64EA-4214-B659-E1CED19B7C3D}">
      <dgm:prSet/>
      <dgm:spPr/>
      <dgm:t>
        <a:bodyPr/>
        <a:lstStyle/>
        <a:p>
          <a:r>
            <a:rPr lang="en-US"/>
            <a:t>Weather tool</a:t>
          </a:r>
        </a:p>
      </dgm:t>
    </dgm:pt>
    <dgm:pt modelId="{D3727884-82BD-4F16-8D91-755345A08159}" type="parTrans" cxnId="{50917D54-0592-49E2-96E7-511AA8DB5425}">
      <dgm:prSet/>
      <dgm:spPr/>
      <dgm:t>
        <a:bodyPr/>
        <a:lstStyle/>
        <a:p>
          <a:endParaRPr lang="en-US"/>
        </a:p>
      </dgm:t>
    </dgm:pt>
    <dgm:pt modelId="{20365EF7-CA44-4E20-9751-6EB3F608A541}" type="sibTrans" cxnId="{50917D54-0592-49E2-96E7-511AA8DB5425}">
      <dgm:prSet/>
      <dgm:spPr/>
      <dgm:t>
        <a:bodyPr/>
        <a:lstStyle/>
        <a:p>
          <a:endParaRPr lang="en-US"/>
        </a:p>
      </dgm:t>
    </dgm:pt>
    <dgm:pt modelId="{77577757-8FCD-451B-9D04-45C064695CD3}">
      <dgm:prSet/>
      <dgm:spPr/>
      <dgm:t>
        <a:bodyPr/>
        <a:lstStyle/>
        <a:p>
          <a:r>
            <a:rPr lang="en-US"/>
            <a:t>Web scraping tool</a:t>
          </a:r>
        </a:p>
      </dgm:t>
    </dgm:pt>
    <dgm:pt modelId="{7D518455-7026-47C8-8D91-43F06CB26B60}" type="parTrans" cxnId="{81BBD400-A74A-489C-8F90-5789E88FBD2F}">
      <dgm:prSet/>
      <dgm:spPr/>
      <dgm:t>
        <a:bodyPr/>
        <a:lstStyle/>
        <a:p>
          <a:endParaRPr lang="en-US"/>
        </a:p>
      </dgm:t>
    </dgm:pt>
    <dgm:pt modelId="{08FD2176-E8AB-4070-87B5-9465CCBF291C}" type="sibTrans" cxnId="{81BBD400-A74A-489C-8F90-5789E88FBD2F}">
      <dgm:prSet/>
      <dgm:spPr/>
      <dgm:t>
        <a:bodyPr/>
        <a:lstStyle/>
        <a:p>
          <a:endParaRPr lang="en-US"/>
        </a:p>
      </dgm:t>
    </dgm:pt>
    <dgm:pt modelId="{BBA528C5-69FE-47E6-94F8-F15057C1DE02}">
      <dgm:prSet/>
      <dgm:spPr/>
      <dgm:t>
        <a:bodyPr/>
        <a:lstStyle/>
        <a:p>
          <a:r>
            <a:rPr lang="en-US"/>
            <a:t>Web search tool</a:t>
          </a:r>
        </a:p>
      </dgm:t>
    </dgm:pt>
    <dgm:pt modelId="{C1546126-91F8-4CF5-A755-E0D97D930048}" type="parTrans" cxnId="{71F0233C-3EC1-455B-969C-FDA9C21115F9}">
      <dgm:prSet/>
      <dgm:spPr/>
      <dgm:t>
        <a:bodyPr/>
        <a:lstStyle/>
        <a:p>
          <a:endParaRPr lang="en-US"/>
        </a:p>
      </dgm:t>
    </dgm:pt>
    <dgm:pt modelId="{CF1BF4FE-E242-4B9F-AB47-5CF82D9E05FE}" type="sibTrans" cxnId="{71F0233C-3EC1-455B-969C-FDA9C21115F9}">
      <dgm:prSet/>
      <dgm:spPr/>
      <dgm:t>
        <a:bodyPr/>
        <a:lstStyle/>
        <a:p>
          <a:endParaRPr lang="en-US"/>
        </a:p>
      </dgm:t>
    </dgm:pt>
    <dgm:pt modelId="{57D3984B-C0CA-4630-8E6D-F0680D8F63F9}">
      <dgm:prSet/>
      <dgm:spPr/>
      <dgm:t>
        <a:bodyPr/>
        <a:lstStyle/>
        <a:p>
          <a:r>
            <a:rPr lang="en-US"/>
            <a:t>Vector database retriever tool</a:t>
          </a:r>
        </a:p>
      </dgm:t>
    </dgm:pt>
    <dgm:pt modelId="{78376C3E-A39E-431A-9899-295A311C751B}" type="parTrans" cxnId="{66536FB3-ADA2-484B-9FEE-71221C476A6B}">
      <dgm:prSet/>
      <dgm:spPr/>
      <dgm:t>
        <a:bodyPr/>
        <a:lstStyle/>
        <a:p>
          <a:endParaRPr lang="en-US"/>
        </a:p>
      </dgm:t>
    </dgm:pt>
    <dgm:pt modelId="{294CA68C-5EDD-4EBD-9D00-AB6EC74D3C2E}" type="sibTrans" cxnId="{66536FB3-ADA2-484B-9FEE-71221C476A6B}">
      <dgm:prSet/>
      <dgm:spPr/>
      <dgm:t>
        <a:bodyPr/>
        <a:lstStyle/>
        <a:p>
          <a:endParaRPr lang="en-US"/>
        </a:p>
      </dgm:t>
    </dgm:pt>
    <dgm:pt modelId="{C5288F70-BA89-4CD4-A7B2-A6E3CA3F3AFB}" type="pres">
      <dgm:prSet presAssocID="{95CCECB4-5807-47C9-B077-DE781354B9D4}" presName="root" presStyleCnt="0">
        <dgm:presLayoutVars>
          <dgm:dir/>
          <dgm:resizeHandles val="exact"/>
        </dgm:presLayoutVars>
      </dgm:prSet>
      <dgm:spPr/>
    </dgm:pt>
    <dgm:pt modelId="{B5A0D7F4-E521-431A-BA2E-7F3F5B291C3E}" type="pres">
      <dgm:prSet presAssocID="{95CCECB4-5807-47C9-B077-DE781354B9D4}" presName="container" presStyleCnt="0">
        <dgm:presLayoutVars>
          <dgm:dir/>
          <dgm:resizeHandles val="exact"/>
        </dgm:presLayoutVars>
      </dgm:prSet>
      <dgm:spPr/>
    </dgm:pt>
    <dgm:pt modelId="{429DEDB0-E5E0-45D3-A093-345A0B22AB81}" type="pres">
      <dgm:prSet presAssocID="{F2B408C6-64EA-4214-B659-E1CED19B7C3D}" presName="compNode" presStyleCnt="0"/>
      <dgm:spPr/>
    </dgm:pt>
    <dgm:pt modelId="{8026CE88-E4C3-4BE3-A0BA-A718ED90D299}" type="pres">
      <dgm:prSet presAssocID="{F2B408C6-64EA-4214-B659-E1CED19B7C3D}" presName="iconBgRect" presStyleLbl="bgShp" presStyleIdx="0" presStyleCnt="4"/>
      <dgm:spPr/>
    </dgm:pt>
    <dgm:pt modelId="{04BE2E11-B429-4F61-B9BD-4C2E1E4C1227}" type="pres">
      <dgm:prSet presAssocID="{F2B408C6-64EA-4214-B659-E1CED19B7C3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in"/>
        </a:ext>
      </dgm:extLst>
    </dgm:pt>
    <dgm:pt modelId="{98CDA037-CCB1-4B5F-BB8B-18CBD5126CC9}" type="pres">
      <dgm:prSet presAssocID="{F2B408C6-64EA-4214-B659-E1CED19B7C3D}" presName="spaceRect" presStyleCnt="0"/>
      <dgm:spPr/>
    </dgm:pt>
    <dgm:pt modelId="{01207F80-7FF9-4B72-AC6D-048292EBFCD0}" type="pres">
      <dgm:prSet presAssocID="{F2B408C6-64EA-4214-B659-E1CED19B7C3D}" presName="textRect" presStyleLbl="revTx" presStyleIdx="0" presStyleCnt="4">
        <dgm:presLayoutVars>
          <dgm:chMax val="1"/>
          <dgm:chPref val="1"/>
        </dgm:presLayoutVars>
      </dgm:prSet>
      <dgm:spPr/>
    </dgm:pt>
    <dgm:pt modelId="{AE328E60-2782-4BD6-97CA-A311A243D681}" type="pres">
      <dgm:prSet presAssocID="{20365EF7-CA44-4E20-9751-6EB3F608A541}" presName="sibTrans" presStyleLbl="sibTrans2D1" presStyleIdx="0" presStyleCnt="0"/>
      <dgm:spPr/>
    </dgm:pt>
    <dgm:pt modelId="{346A1404-D9D7-452E-A93C-D27E5E5EE07E}" type="pres">
      <dgm:prSet presAssocID="{77577757-8FCD-451B-9D04-45C064695CD3}" presName="compNode" presStyleCnt="0"/>
      <dgm:spPr/>
    </dgm:pt>
    <dgm:pt modelId="{B2F277C4-47C4-494A-A03A-D9A0E5F44089}" type="pres">
      <dgm:prSet presAssocID="{77577757-8FCD-451B-9D04-45C064695CD3}" presName="iconBgRect" presStyleLbl="bgShp" presStyleIdx="1" presStyleCnt="4"/>
      <dgm:spPr/>
    </dgm:pt>
    <dgm:pt modelId="{2DBFB78E-EF3C-4DB5-A624-DC133D52655C}" type="pres">
      <dgm:prSet presAssocID="{77577757-8FCD-451B-9D04-45C064695CD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9B738FBD-3F7A-49F2-AA74-6F6A2F983F5D}" type="pres">
      <dgm:prSet presAssocID="{77577757-8FCD-451B-9D04-45C064695CD3}" presName="spaceRect" presStyleCnt="0"/>
      <dgm:spPr/>
    </dgm:pt>
    <dgm:pt modelId="{341607EA-D022-4A9D-877A-E69374517257}" type="pres">
      <dgm:prSet presAssocID="{77577757-8FCD-451B-9D04-45C064695CD3}" presName="textRect" presStyleLbl="revTx" presStyleIdx="1" presStyleCnt="4">
        <dgm:presLayoutVars>
          <dgm:chMax val="1"/>
          <dgm:chPref val="1"/>
        </dgm:presLayoutVars>
      </dgm:prSet>
      <dgm:spPr/>
    </dgm:pt>
    <dgm:pt modelId="{D69E6BA0-72C2-4A23-A007-093F441713A7}" type="pres">
      <dgm:prSet presAssocID="{08FD2176-E8AB-4070-87B5-9465CCBF291C}" presName="sibTrans" presStyleLbl="sibTrans2D1" presStyleIdx="0" presStyleCnt="0"/>
      <dgm:spPr/>
    </dgm:pt>
    <dgm:pt modelId="{3DE8AE8D-B161-4167-80E6-5235E5B95A05}" type="pres">
      <dgm:prSet presAssocID="{BBA528C5-69FE-47E6-94F8-F15057C1DE02}" presName="compNode" presStyleCnt="0"/>
      <dgm:spPr/>
    </dgm:pt>
    <dgm:pt modelId="{68B3CF0A-F343-42DA-918F-65B8E545DF49}" type="pres">
      <dgm:prSet presAssocID="{BBA528C5-69FE-47E6-94F8-F15057C1DE02}" presName="iconBgRect" presStyleLbl="bgShp" presStyleIdx="2" presStyleCnt="4"/>
      <dgm:spPr/>
    </dgm:pt>
    <dgm:pt modelId="{5E20B579-462B-4855-B837-128AEC598554}" type="pres">
      <dgm:prSet presAssocID="{BBA528C5-69FE-47E6-94F8-F15057C1DE0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2EB93974-B6CF-4AAC-B43B-A8CDE4BE9CE4}" type="pres">
      <dgm:prSet presAssocID="{BBA528C5-69FE-47E6-94F8-F15057C1DE02}" presName="spaceRect" presStyleCnt="0"/>
      <dgm:spPr/>
    </dgm:pt>
    <dgm:pt modelId="{5AC16805-AEED-4837-AB08-035A3DA41F31}" type="pres">
      <dgm:prSet presAssocID="{BBA528C5-69FE-47E6-94F8-F15057C1DE02}" presName="textRect" presStyleLbl="revTx" presStyleIdx="2" presStyleCnt="4">
        <dgm:presLayoutVars>
          <dgm:chMax val="1"/>
          <dgm:chPref val="1"/>
        </dgm:presLayoutVars>
      </dgm:prSet>
      <dgm:spPr/>
    </dgm:pt>
    <dgm:pt modelId="{28F0D796-19C5-416B-9F16-AA5975ECEF7A}" type="pres">
      <dgm:prSet presAssocID="{CF1BF4FE-E242-4B9F-AB47-5CF82D9E05FE}" presName="sibTrans" presStyleLbl="sibTrans2D1" presStyleIdx="0" presStyleCnt="0"/>
      <dgm:spPr/>
    </dgm:pt>
    <dgm:pt modelId="{54E91A02-9A1F-4CE0-A2D5-A0DD00FCC40C}" type="pres">
      <dgm:prSet presAssocID="{57D3984B-C0CA-4630-8E6D-F0680D8F63F9}" presName="compNode" presStyleCnt="0"/>
      <dgm:spPr/>
    </dgm:pt>
    <dgm:pt modelId="{D9110785-4AA4-40DE-9B0D-525118002E98}" type="pres">
      <dgm:prSet presAssocID="{57D3984B-C0CA-4630-8E6D-F0680D8F63F9}" presName="iconBgRect" presStyleLbl="bgShp" presStyleIdx="3" presStyleCnt="4"/>
      <dgm:spPr/>
    </dgm:pt>
    <dgm:pt modelId="{46C8422A-BE32-44E0-931A-A66C1AF6EDD9}" type="pres">
      <dgm:prSet presAssocID="{57D3984B-C0CA-4630-8E6D-F0680D8F63F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834D27F-F864-4079-B94F-2621EE2D3E69}" type="pres">
      <dgm:prSet presAssocID="{57D3984B-C0CA-4630-8E6D-F0680D8F63F9}" presName="spaceRect" presStyleCnt="0"/>
      <dgm:spPr/>
    </dgm:pt>
    <dgm:pt modelId="{8434FAB6-81A6-4B67-BF2C-792C851AF9C1}" type="pres">
      <dgm:prSet presAssocID="{57D3984B-C0CA-4630-8E6D-F0680D8F63F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1BBD400-A74A-489C-8F90-5789E88FBD2F}" srcId="{95CCECB4-5807-47C9-B077-DE781354B9D4}" destId="{77577757-8FCD-451B-9D04-45C064695CD3}" srcOrd="1" destOrd="0" parTransId="{7D518455-7026-47C8-8D91-43F06CB26B60}" sibTransId="{08FD2176-E8AB-4070-87B5-9465CCBF291C}"/>
    <dgm:cxn modelId="{4E5C3714-DCC7-43A7-A729-49F99D0D3076}" type="presOf" srcId="{F2B408C6-64EA-4214-B659-E1CED19B7C3D}" destId="{01207F80-7FF9-4B72-AC6D-048292EBFCD0}" srcOrd="0" destOrd="0" presId="urn:microsoft.com/office/officeart/2018/2/layout/IconCircleList"/>
    <dgm:cxn modelId="{71F0233C-3EC1-455B-969C-FDA9C21115F9}" srcId="{95CCECB4-5807-47C9-B077-DE781354B9D4}" destId="{BBA528C5-69FE-47E6-94F8-F15057C1DE02}" srcOrd="2" destOrd="0" parTransId="{C1546126-91F8-4CF5-A755-E0D97D930048}" sibTransId="{CF1BF4FE-E242-4B9F-AB47-5CF82D9E05FE}"/>
    <dgm:cxn modelId="{545B9442-5FC2-4EE6-8D58-18D32D32B1EE}" type="presOf" srcId="{CF1BF4FE-E242-4B9F-AB47-5CF82D9E05FE}" destId="{28F0D796-19C5-416B-9F16-AA5975ECEF7A}" srcOrd="0" destOrd="0" presId="urn:microsoft.com/office/officeart/2018/2/layout/IconCircleList"/>
    <dgm:cxn modelId="{8F83A046-A069-420B-8D45-33689C65FD33}" type="presOf" srcId="{95CCECB4-5807-47C9-B077-DE781354B9D4}" destId="{C5288F70-BA89-4CD4-A7B2-A6E3CA3F3AFB}" srcOrd="0" destOrd="0" presId="urn:microsoft.com/office/officeart/2018/2/layout/IconCircleList"/>
    <dgm:cxn modelId="{6DC4CE6F-CF05-4DF9-A0A8-19B6C2CDFC7C}" type="presOf" srcId="{08FD2176-E8AB-4070-87B5-9465CCBF291C}" destId="{D69E6BA0-72C2-4A23-A007-093F441713A7}" srcOrd="0" destOrd="0" presId="urn:microsoft.com/office/officeart/2018/2/layout/IconCircleList"/>
    <dgm:cxn modelId="{50917D54-0592-49E2-96E7-511AA8DB5425}" srcId="{95CCECB4-5807-47C9-B077-DE781354B9D4}" destId="{F2B408C6-64EA-4214-B659-E1CED19B7C3D}" srcOrd="0" destOrd="0" parTransId="{D3727884-82BD-4F16-8D91-755345A08159}" sibTransId="{20365EF7-CA44-4E20-9751-6EB3F608A541}"/>
    <dgm:cxn modelId="{32AFE99A-D05A-49DB-A03E-511E5AED93C6}" type="presOf" srcId="{BBA528C5-69FE-47E6-94F8-F15057C1DE02}" destId="{5AC16805-AEED-4837-AB08-035A3DA41F31}" srcOrd="0" destOrd="0" presId="urn:microsoft.com/office/officeart/2018/2/layout/IconCircleList"/>
    <dgm:cxn modelId="{111A8BA2-D5D1-40A7-8723-843747412C06}" type="presOf" srcId="{20365EF7-CA44-4E20-9751-6EB3F608A541}" destId="{AE328E60-2782-4BD6-97CA-A311A243D681}" srcOrd="0" destOrd="0" presId="urn:microsoft.com/office/officeart/2018/2/layout/IconCircleList"/>
    <dgm:cxn modelId="{66536FB3-ADA2-484B-9FEE-71221C476A6B}" srcId="{95CCECB4-5807-47C9-B077-DE781354B9D4}" destId="{57D3984B-C0CA-4630-8E6D-F0680D8F63F9}" srcOrd="3" destOrd="0" parTransId="{78376C3E-A39E-431A-9899-295A311C751B}" sibTransId="{294CA68C-5EDD-4EBD-9D00-AB6EC74D3C2E}"/>
    <dgm:cxn modelId="{4F267BED-639B-4216-BC8B-2809BC515DB1}" type="presOf" srcId="{77577757-8FCD-451B-9D04-45C064695CD3}" destId="{341607EA-D022-4A9D-877A-E69374517257}" srcOrd="0" destOrd="0" presId="urn:microsoft.com/office/officeart/2018/2/layout/IconCircleList"/>
    <dgm:cxn modelId="{5E84D5EF-5177-4C1F-BCA9-28B15645A055}" type="presOf" srcId="{57D3984B-C0CA-4630-8E6D-F0680D8F63F9}" destId="{8434FAB6-81A6-4B67-BF2C-792C851AF9C1}" srcOrd="0" destOrd="0" presId="urn:microsoft.com/office/officeart/2018/2/layout/IconCircleList"/>
    <dgm:cxn modelId="{BA6E82A5-4842-4D0E-B36B-1D27F43EC255}" type="presParOf" srcId="{C5288F70-BA89-4CD4-A7B2-A6E3CA3F3AFB}" destId="{B5A0D7F4-E521-431A-BA2E-7F3F5B291C3E}" srcOrd="0" destOrd="0" presId="urn:microsoft.com/office/officeart/2018/2/layout/IconCircleList"/>
    <dgm:cxn modelId="{673CF8D9-B4A7-4D7B-98F6-F811D2B36362}" type="presParOf" srcId="{B5A0D7F4-E521-431A-BA2E-7F3F5B291C3E}" destId="{429DEDB0-E5E0-45D3-A093-345A0B22AB81}" srcOrd="0" destOrd="0" presId="urn:microsoft.com/office/officeart/2018/2/layout/IconCircleList"/>
    <dgm:cxn modelId="{82DF34F8-1833-47CD-B8F9-E484C41E5CD1}" type="presParOf" srcId="{429DEDB0-E5E0-45D3-A093-345A0B22AB81}" destId="{8026CE88-E4C3-4BE3-A0BA-A718ED90D299}" srcOrd="0" destOrd="0" presId="urn:microsoft.com/office/officeart/2018/2/layout/IconCircleList"/>
    <dgm:cxn modelId="{87B200E8-EE13-4FED-B9B4-9102EE4C7226}" type="presParOf" srcId="{429DEDB0-E5E0-45D3-A093-345A0B22AB81}" destId="{04BE2E11-B429-4F61-B9BD-4C2E1E4C1227}" srcOrd="1" destOrd="0" presId="urn:microsoft.com/office/officeart/2018/2/layout/IconCircleList"/>
    <dgm:cxn modelId="{37F0A4BB-ADB4-4949-9C5A-8437674C47C9}" type="presParOf" srcId="{429DEDB0-E5E0-45D3-A093-345A0B22AB81}" destId="{98CDA037-CCB1-4B5F-BB8B-18CBD5126CC9}" srcOrd="2" destOrd="0" presId="urn:microsoft.com/office/officeart/2018/2/layout/IconCircleList"/>
    <dgm:cxn modelId="{E11F4B34-9553-4284-AA33-2D2169B07A55}" type="presParOf" srcId="{429DEDB0-E5E0-45D3-A093-345A0B22AB81}" destId="{01207F80-7FF9-4B72-AC6D-048292EBFCD0}" srcOrd="3" destOrd="0" presId="urn:microsoft.com/office/officeart/2018/2/layout/IconCircleList"/>
    <dgm:cxn modelId="{EBAC622A-A80F-4835-A577-E3F8E127696E}" type="presParOf" srcId="{B5A0D7F4-E521-431A-BA2E-7F3F5B291C3E}" destId="{AE328E60-2782-4BD6-97CA-A311A243D681}" srcOrd="1" destOrd="0" presId="urn:microsoft.com/office/officeart/2018/2/layout/IconCircleList"/>
    <dgm:cxn modelId="{1FE226B2-123C-4F07-8B88-C208A1270D49}" type="presParOf" srcId="{B5A0D7F4-E521-431A-BA2E-7F3F5B291C3E}" destId="{346A1404-D9D7-452E-A93C-D27E5E5EE07E}" srcOrd="2" destOrd="0" presId="urn:microsoft.com/office/officeart/2018/2/layout/IconCircleList"/>
    <dgm:cxn modelId="{51630564-77DE-4228-9D76-55AE98BC3D7F}" type="presParOf" srcId="{346A1404-D9D7-452E-A93C-D27E5E5EE07E}" destId="{B2F277C4-47C4-494A-A03A-D9A0E5F44089}" srcOrd="0" destOrd="0" presId="urn:microsoft.com/office/officeart/2018/2/layout/IconCircleList"/>
    <dgm:cxn modelId="{D7EE00C4-F67A-488E-9D1E-0AF4F23A8860}" type="presParOf" srcId="{346A1404-D9D7-452E-A93C-D27E5E5EE07E}" destId="{2DBFB78E-EF3C-4DB5-A624-DC133D52655C}" srcOrd="1" destOrd="0" presId="urn:microsoft.com/office/officeart/2018/2/layout/IconCircleList"/>
    <dgm:cxn modelId="{CA536110-B78C-45B7-B167-B6654F2FEB68}" type="presParOf" srcId="{346A1404-D9D7-452E-A93C-D27E5E5EE07E}" destId="{9B738FBD-3F7A-49F2-AA74-6F6A2F983F5D}" srcOrd="2" destOrd="0" presId="urn:microsoft.com/office/officeart/2018/2/layout/IconCircleList"/>
    <dgm:cxn modelId="{943B7467-85A9-4738-BC3A-663A6CCCA5EA}" type="presParOf" srcId="{346A1404-D9D7-452E-A93C-D27E5E5EE07E}" destId="{341607EA-D022-4A9D-877A-E69374517257}" srcOrd="3" destOrd="0" presId="urn:microsoft.com/office/officeart/2018/2/layout/IconCircleList"/>
    <dgm:cxn modelId="{A5A8036C-55A9-4A8D-8D3B-3DC693E4EDB7}" type="presParOf" srcId="{B5A0D7F4-E521-431A-BA2E-7F3F5B291C3E}" destId="{D69E6BA0-72C2-4A23-A007-093F441713A7}" srcOrd="3" destOrd="0" presId="urn:microsoft.com/office/officeart/2018/2/layout/IconCircleList"/>
    <dgm:cxn modelId="{5C23D8EB-868F-44CE-9C86-A8E99B4F29D7}" type="presParOf" srcId="{B5A0D7F4-E521-431A-BA2E-7F3F5B291C3E}" destId="{3DE8AE8D-B161-4167-80E6-5235E5B95A05}" srcOrd="4" destOrd="0" presId="urn:microsoft.com/office/officeart/2018/2/layout/IconCircleList"/>
    <dgm:cxn modelId="{A4746D91-B763-4282-9B51-E42060407AC0}" type="presParOf" srcId="{3DE8AE8D-B161-4167-80E6-5235E5B95A05}" destId="{68B3CF0A-F343-42DA-918F-65B8E545DF49}" srcOrd="0" destOrd="0" presId="urn:microsoft.com/office/officeart/2018/2/layout/IconCircleList"/>
    <dgm:cxn modelId="{530CEE8C-2625-4396-918F-C4542647F880}" type="presParOf" srcId="{3DE8AE8D-B161-4167-80E6-5235E5B95A05}" destId="{5E20B579-462B-4855-B837-128AEC598554}" srcOrd="1" destOrd="0" presId="urn:microsoft.com/office/officeart/2018/2/layout/IconCircleList"/>
    <dgm:cxn modelId="{E7BC9BF4-5092-4850-B7FF-EF274092D9FD}" type="presParOf" srcId="{3DE8AE8D-B161-4167-80E6-5235E5B95A05}" destId="{2EB93974-B6CF-4AAC-B43B-A8CDE4BE9CE4}" srcOrd="2" destOrd="0" presId="urn:microsoft.com/office/officeart/2018/2/layout/IconCircleList"/>
    <dgm:cxn modelId="{3E7D55FE-C28E-47D1-9C58-6DAEAC52D51B}" type="presParOf" srcId="{3DE8AE8D-B161-4167-80E6-5235E5B95A05}" destId="{5AC16805-AEED-4837-AB08-035A3DA41F31}" srcOrd="3" destOrd="0" presId="urn:microsoft.com/office/officeart/2018/2/layout/IconCircleList"/>
    <dgm:cxn modelId="{420D25D1-8D88-4F9B-B134-1BA33A9D5ECA}" type="presParOf" srcId="{B5A0D7F4-E521-431A-BA2E-7F3F5B291C3E}" destId="{28F0D796-19C5-416B-9F16-AA5975ECEF7A}" srcOrd="5" destOrd="0" presId="urn:microsoft.com/office/officeart/2018/2/layout/IconCircleList"/>
    <dgm:cxn modelId="{3B3EEFB5-AD26-4F5E-9BF2-B215BD2E2243}" type="presParOf" srcId="{B5A0D7F4-E521-431A-BA2E-7F3F5B291C3E}" destId="{54E91A02-9A1F-4CE0-A2D5-A0DD00FCC40C}" srcOrd="6" destOrd="0" presId="urn:microsoft.com/office/officeart/2018/2/layout/IconCircleList"/>
    <dgm:cxn modelId="{CCEE1C57-048F-4383-9B9E-086B94DB8AD0}" type="presParOf" srcId="{54E91A02-9A1F-4CE0-A2D5-A0DD00FCC40C}" destId="{D9110785-4AA4-40DE-9B0D-525118002E98}" srcOrd="0" destOrd="0" presId="urn:microsoft.com/office/officeart/2018/2/layout/IconCircleList"/>
    <dgm:cxn modelId="{B1385883-A4E9-471F-BD07-E0B460514D22}" type="presParOf" srcId="{54E91A02-9A1F-4CE0-A2D5-A0DD00FCC40C}" destId="{46C8422A-BE32-44E0-931A-A66C1AF6EDD9}" srcOrd="1" destOrd="0" presId="urn:microsoft.com/office/officeart/2018/2/layout/IconCircleList"/>
    <dgm:cxn modelId="{0D42A904-F64E-4142-8A4C-845518DEF58D}" type="presParOf" srcId="{54E91A02-9A1F-4CE0-A2D5-A0DD00FCC40C}" destId="{B834D27F-F864-4079-B94F-2621EE2D3E69}" srcOrd="2" destOrd="0" presId="urn:microsoft.com/office/officeart/2018/2/layout/IconCircleList"/>
    <dgm:cxn modelId="{61B0381F-8C94-4CFE-AEAF-0BDE179FDC3A}" type="presParOf" srcId="{54E91A02-9A1F-4CE0-A2D5-A0DD00FCC40C}" destId="{8434FAB6-81A6-4B67-BF2C-792C851AF9C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EAC8A0-0363-49B0-A92C-9574E1E1AA27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142E5A-961F-46C8-B446-81D7CE350CA7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LangFuse</a:t>
          </a:r>
        </a:p>
      </dsp:txBody>
      <dsp:txXfrm>
        <a:off x="378614" y="886531"/>
        <a:ext cx="2810360" cy="1744948"/>
      </dsp:txXfrm>
    </dsp:sp>
    <dsp:sp modelId="{9E7C93A8-8FF1-4D6C-9236-5D09F3E5F334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612EC-403F-478B-A8AC-7FCF3E0FE8B6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LangSmith</a:t>
          </a:r>
        </a:p>
      </dsp:txBody>
      <dsp:txXfrm>
        <a:off x="3946203" y="886531"/>
        <a:ext cx="2810360" cy="1744948"/>
      </dsp:txXfrm>
    </dsp:sp>
    <dsp:sp modelId="{BEF536B7-410A-43CB-92B5-C59AAE337848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5F9F6-89E7-4953-9402-C7BE9F14AD79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ctr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LangFlow</a:t>
          </a:r>
        </a:p>
      </dsp:txBody>
      <dsp:txXfrm>
        <a:off x="7513791" y="886531"/>
        <a:ext cx="2810360" cy="1744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26CE88-E4C3-4BE3-A0BA-A718ED90D299}">
      <dsp:nvSpPr>
        <dsp:cNvPr id="0" name=""/>
        <dsp:cNvSpPr/>
      </dsp:nvSpPr>
      <dsp:spPr>
        <a:xfrm>
          <a:off x="189082" y="8195"/>
          <a:ext cx="1323913" cy="132391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BE2E11-B429-4F61-B9BD-4C2E1E4C1227}">
      <dsp:nvSpPr>
        <dsp:cNvPr id="0" name=""/>
        <dsp:cNvSpPr/>
      </dsp:nvSpPr>
      <dsp:spPr>
        <a:xfrm>
          <a:off x="467104" y="286217"/>
          <a:ext cx="767869" cy="767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207F80-7FF9-4B72-AC6D-048292EBFCD0}">
      <dsp:nvSpPr>
        <dsp:cNvPr id="0" name=""/>
        <dsp:cNvSpPr/>
      </dsp:nvSpPr>
      <dsp:spPr>
        <a:xfrm>
          <a:off x="1796691" y="8195"/>
          <a:ext cx="3120653" cy="1323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Weather tool</a:t>
          </a:r>
        </a:p>
      </dsp:txBody>
      <dsp:txXfrm>
        <a:off x="1796691" y="8195"/>
        <a:ext cx="3120653" cy="1323913"/>
      </dsp:txXfrm>
    </dsp:sp>
    <dsp:sp modelId="{B2F277C4-47C4-494A-A03A-D9A0E5F44089}">
      <dsp:nvSpPr>
        <dsp:cNvPr id="0" name=""/>
        <dsp:cNvSpPr/>
      </dsp:nvSpPr>
      <dsp:spPr>
        <a:xfrm>
          <a:off x="5461095" y="8195"/>
          <a:ext cx="1323913" cy="132391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BFB78E-EF3C-4DB5-A624-DC133D52655C}">
      <dsp:nvSpPr>
        <dsp:cNvPr id="0" name=""/>
        <dsp:cNvSpPr/>
      </dsp:nvSpPr>
      <dsp:spPr>
        <a:xfrm>
          <a:off x="5739116" y="286217"/>
          <a:ext cx="767869" cy="767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1607EA-D022-4A9D-877A-E69374517257}">
      <dsp:nvSpPr>
        <dsp:cNvPr id="0" name=""/>
        <dsp:cNvSpPr/>
      </dsp:nvSpPr>
      <dsp:spPr>
        <a:xfrm>
          <a:off x="7068704" y="8195"/>
          <a:ext cx="3120653" cy="1323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Web scraping tool</a:t>
          </a:r>
        </a:p>
      </dsp:txBody>
      <dsp:txXfrm>
        <a:off x="7068704" y="8195"/>
        <a:ext cx="3120653" cy="1323913"/>
      </dsp:txXfrm>
    </dsp:sp>
    <dsp:sp modelId="{68B3CF0A-F343-42DA-918F-65B8E545DF49}">
      <dsp:nvSpPr>
        <dsp:cNvPr id="0" name=""/>
        <dsp:cNvSpPr/>
      </dsp:nvSpPr>
      <dsp:spPr>
        <a:xfrm>
          <a:off x="189082" y="1877792"/>
          <a:ext cx="1323913" cy="132391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20B579-462B-4855-B837-128AEC598554}">
      <dsp:nvSpPr>
        <dsp:cNvPr id="0" name=""/>
        <dsp:cNvSpPr/>
      </dsp:nvSpPr>
      <dsp:spPr>
        <a:xfrm>
          <a:off x="467104" y="2155814"/>
          <a:ext cx="767869" cy="767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C16805-AEED-4837-AB08-035A3DA41F31}">
      <dsp:nvSpPr>
        <dsp:cNvPr id="0" name=""/>
        <dsp:cNvSpPr/>
      </dsp:nvSpPr>
      <dsp:spPr>
        <a:xfrm>
          <a:off x="1796691" y="1877792"/>
          <a:ext cx="3120653" cy="1323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Web search tool</a:t>
          </a:r>
        </a:p>
      </dsp:txBody>
      <dsp:txXfrm>
        <a:off x="1796691" y="1877792"/>
        <a:ext cx="3120653" cy="1323913"/>
      </dsp:txXfrm>
    </dsp:sp>
    <dsp:sp modelId="{D9110785-4AA4-40DE-9B0D-525118002E98}">
      <dsp:nvSpPr>
        <dsp:cNvPr id="0" name=""/>
        <dsp:cNvSpPr/>
      </dsp:nvSpPr>
      <dsp:spPr>
        <a:xfrm>
          <a:off x="5461095" y="1877792"/>
          <a:ext cx="1323913" cy="1323913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C8422A-BE32-44E0-931A-A66C1AF6EDD9}">
      <dsp:nvSpPr>
        <dsp:cNvPr id="0" name=""/>
        <dsp:cNvSpPr/>
      </dsp:nvSpPr>
      <dsp:spPr>
        <a:xfrm>
          <a:off x="5739116" y="2155814"/>
          <a:ext cx="767869" cy="7678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34FAB6-81A6-4B67-BF2C-792C851AF9C1}">
      <dsp:nvSpPr>
        <dsp:cNvPr id="0" name=""/>
        <dsp:cNvSpPr/>
      </dsp:nvSpPr>
      <dsp:spPr>
        <a:xfrm>
          <a:off x="7068704" y="1877792"/>
          <a:ext cx="3120653" cy="13239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Vector database retriever tool</a:t>
          </a:r>
        </a:p>
      </dsp:txBody>
      <dsp:txXfrm>
        <a:off x="7068704" y="1877792"/>
        <a:ext cx="3120653" cy="13239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langchain-ai.github.io/langgraph/how-tos/graph-api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langchain-ai.github.io/langgraph/agents/multi-agen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8000">
                <a:solidFill>
                  <a:srgbClr val="FFFFFF"/>
                </a:solidFill>
              </a:rPr>
              <a:t>LangGraph For Multi-Agents</a:t>
            </a: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C0E6-D482-3028-82CC-26BD107A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4914855"/>
            <a:ext cx="9144000" cy="7867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/>
              <a:t>Questions ?</a:t>
            </a:r>
          </a:p>
        </p:txBody>
      </p:sp>
      <p:pic>
        <p:nvPicPr>
          <p:cNvPr id="4" name="Picture 3" descr="Yellow question mark">
            <a:extLst>
              <a:ext uri="{FF2B5EF4-FFF2-40B4-BE49-F238E27FC236}">
                <a16:creationId xmlns:a16="http://schemas.microsoft.com/office/drawing/2014/main" id="{8C001119-B2A2-42EA-8FB7-3AC5233511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53" r="-2" b="27996"/>
          <a:stretch>
            <a:fillRect/>
          </a:stretch>
        </p:blipFill>
        <p:spPr>
          <a:xfrm>
            <a:off x="20" y="10"/>
            <a:ext cx="12191980" cy="4605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9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74E209-2A8A-8C8A-9E10-4EFD721ED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LangGraph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0F80D-A17F-03E0-A5A1-A8B0436B3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Framework build over LangChain that allows developers to create complex, stateful, multi-agent applications using LLMs.</a:t>
            </a:r>
          </a:p>
          <a:p>
            <a:r>
              <a:rPr lang="en-US" sz="1800">
                <a:solidFill>
                  <a:schemeClr val="tx2"/>
                </a:solidFill>
              </a:rPr>
              <a:t>User Graph based architecture : Directed Acyclic Graphs (DAG)</a:t>
            </a:r>
          </a:p>
          <a:p>
            <a:r>
              <a:rPr lang="en-US" sz="1800">
                <a:solidFill>
                  <a:schemeClr val="tx2"/>
                </a:solidFill>
              </a:rPr>
              <a:t>Small chains  stitched together to form a complex graph </a:t>
            </a:r>
          </a:p>
          <a:p>
            <a:r>
              <a:rPr lang="en-US" sz="1800">
                <a:solidFill>
                  <a:schemeClr val="tx2"/>
                </a:solidFill>
              </a:rPr>
              <a:t>Enables Multi-Agents applications</a:t>
            </a:r>
          </a:p>
          <a:p>
            <a:r>
              <a:rPr lang="en-US" sz="1800">
                <a:solidFill>
                  <a:schemeClr val="tx2"/>
                </a:solidFill>
              </a:rPr>
              <a:t>Allows agents to maintain &amp; update their memory (state) on the fly</a:t>
            </a:r>
          </a:p>
          <a:p>
            <a:r>
              <a:rPr lang="en-US" sz="1800">
                <a:solidFill>
                  <a:schemeClr val="tx2"/>
                </a:solidFill>
              </a:rPr>
              <a:t>Enables observability when integrated with LangSmith or LangFuse like tools</a:t>
            </a:r>
          </a:p>
          <a:p>
            <a:r>
              <a:rPr lang="en-US" sz="1800">
                <a:solidFill>
                  <a:schemeClr val="tx2"/>
                </a:solidFill>
              </a:rPr>
              <a:t>Scalability</a:t>
            </a:r>
          </a:p>
          <a:p>
            <a:r>
              <a:rPr lang="en-US" sz="1800">
                <a:solidFill>
                  <a:schemeClr val="tx2"/>
                </a:solidFill>
              </a:rPr>
              <a:t>Doc </a:t>
            </a:r>
            <a:r>
              <a:rPr lang="en-US" sz="1800">
                <a:solidFill>
                  <a:schemeClr val="tx2"/>
                </a:solidFill>
                <a:hlinkClick r:id="rId2"/>
              </a:rPr>
              <a:t>link</a:t>
            </a:r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0100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5D28CB-CE7C-3AA3-D65D-EBEBDF7EF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4962" y="479493"/>
            <a:ext cx="5458838" cy="1325563"/>
          </a:xfrm>
        </p:spPr>
        <p:txBody>
          <a:bodyPr>
            <a:normAutofit/>
          </a:bodyPr>
          <a:lstStyle/>
          <a:p>
            <a:r>
              <a:rPr lang="en-US"/>
              <a:t>Common Terminologies: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A diagram of a data flow&#10;&#10;AI-generated content may be incorrect.">
            <a:extLst>
              <a:ext uri="{FF2B5EF4-FFF2-40B4-BE49-F238E27FC236}">
                <a16:creationId xmlns:a16="http://schemas.microsoft.com/office/drawing/2014/main" id="{7F85327C-4289-1B78-E614-991B5A05E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784" y="511293"/>
            <a:ext cx="2776177" cy="5665670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51710-810E-621E-5E35-E2CDC579B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4962" y="1984443"/>
            <a:ext cx="5458838" cy="419252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State</a:t>
            </a:r>
          </a:p>
          <a:p>
            <a:r>
              <a:rPr lang="en-US"/>
              <a:t>Nodes</a:t>
            </a:r>
          </a:p>
          <a:p>
            <a:r>
              <a:rPr lang="en-US"/>
              <a:t>Edges</a:t>
            </a:r>
          </a:p>
          <a:p>
            <a:r>
              <a:rPr lang="en-US"/>
              <a:t>Conditional Edges</a:t>
            </a:r>
          </a:p>
          <a:p>
            <a:r>
              <a:rPr lang="en-US"/>
              <a:t>START , END</a:t>
            </a:r>
          </a:p>
        </p:txBody>
      </p:sp>
    </p:spTree>
    <p:extLst>
      <p:ext uri="{BB962C8B-B14F-4D97-AF65-F5344CB8AC3E}">
        <p14:creationId xmlns:p14="http://schemas.microsoft.com/office/powerpoint/2010/main" val="43717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0A6D2A-B680-BE7F-6B37-91F3E0CC3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Building Agent with LangGraph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3FE34F-9ABD-163B-2CAA-664DA9993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400"/>
              <a:t>Simple Conversation</a:t>
            </a:r>
          </a:p>
          <a:p>
            <a:r>
              <a:rPr lang="en-US" sz="2400"/>
              <a:t>RAG ChatBot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17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5F489-97A9-F0B4-BB24-3209DA92C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Other important frameworks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BD001B-A4E6-DBA2-C999-114DC1E655D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2363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519B39-1631-A1DF-A293-0A56E8B9F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Tools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756B7-A370-7279-7187-E521D7F4F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400"/>
              <a:t>Enables LLM / Agents to take action </a:t>
            </a:r>
          </a:p>
          <a:p>
            <a:r>
              <a:rPr lang="en-US" sz="1400"/>
              <a:t>Decision vs Action</a:t>
            </a:r>
          </a:p>
          <a:p>
            <a:r>
              <a:rPr lang="en-US" sz="1400"/>
              <a:t>Can be custom script , API calls, etc.</a:t>
            </a:r>
          </a:p>
          <a:p>
            <a:endParaRPr lang="en-US" sz="1400"/>
          </a:p>
          <a:p>
            <a:r>
              <a:rPr lang="en-US" sz="1400"/>
              <a:t>Tool Calling: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Tools integrated with LLM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Allows LLM to work independentlyand finish a task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/>
              <a:t>LLM to interaction to external world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US" sz="1400"/>
          </a:p>
        </p:txBody>
      </p:sp>
      <p:pic>
        <p:nvPicPr>
          <p:cNvPr id="4" name="Picture 3" descr="Tool Calling :: Spring AI Reference">
            <a:extLst>
              <a:ext uri="{FF2B5EF4-FFF2-40B4-BE49-F238E27FC236}">
                <a16:creationId xmlns:a16="http://schemas.microsoft.com/office/drawing/2014/main" id="{73B087D0-011F-7B66-8358-D1DA81BE5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558435"/>
            <a:ext cx="6922008" cy="38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651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F937-3CE7-6EC6-4A0A-D8251F6C0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How to Build a tool 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EDBF90-5DC5-78F2-5C9A-D253F37C964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31000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F964AF-F6A0-580A-BC5E-8CEDA40A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US" sz="5400"/>
              <a:t>ReAct Agent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B6BF1-2535-1A3B-7208-14FC2E90F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/>
              <a:t>Agent with Reasoning + Action</a:t>
            </a:r>
          </a:p>
          <a:p>
            <a:r>
              <a:rPr lang="en-US" sz="1900"/>
              <a:t>Combine Chain-of-Thought reasoning with external tool use</a:t>
            </a:r>
          </a:p>
          <a:p>
            <a:r>
              <a:rPr lang="en-US" sz="1900"/>
              <a:t>Single Agent with multiple tools</a:t>
            </a:r>
          </a:p>
          <a:p>
            <a:r>
              <a:rPr lang="en-US" sz="1900"/>
              <a:t>Agents independently calls the tools based on its reasoning</a:t>
            </a:r>
          </a:p>
          <a:p>
            <a:r>
              <a:rPr lang="en-US" sz="1900"/>
              <a:t>The reasoning is refined while planning for subsequent actions</a:t>
            </a:r>
          </a:p>
          <a:p>
            <a:r>
              <a:rPr lang="en-US" sz="1900"/>
              <a:t>Goal oriented agent</a:t>
            </a:r>
          </a:p>
          <a:p>
            <a:r>
              <a:rPr lang="en-US" sz="1900"/>
              <a:t>LangGraph Multi-Agent (</a:t>
            </a:r>
            <a:r>
              <a:rPr lang="en-US" sz="1900">
                <a:hlinkClick r:id="rId2"/>
              </a:rPr>
              <a:t>link</a:t>
            </a:r>
            <a:r>
              <a:rPr lang="en-US" sz="1900"/>
              <a:t>)</a:t>
            </a:r>
          </a:p>
          <a:p>
            <a:endParaRPr lang="en-US" sz="1900"/>
          </a:p>
        </p:txBody>
      </p:sp>
      <p:pic>
        <p:nvPicPr>
          <p:cNvPr id="4" name="Picture 3" descr="LangGraph.js Fundamentals: Nodes, Edges, Conditional Edges, and Graphs">
            <a:extLst>
              <a:ext uri="{FF2B5EF4-FFF2-40B4-BE49-F238E27FC236}">
                <a16:creationId xmlns:a16="http://schemas.microsoft.com/office/drawing/2014/main" id="{775E3BEA-E154-7999-DF0A-95D51B35A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196" y="640080"/>
            <a:ext cx="5130671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1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3C823D3-D619-407C-89E0-C6F6B1E7A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7F8E3E-2FFA-4A0F-B3C7-E57ADDCFB4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1B7AA-9580-11D6-08C7-415A90789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594707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en-GB" sz="3600">
                <a:solidFill>
                  <a:schemeClr val="tx2"/>
                </a:solidFill>
              </a:rPr>
              <a:t>Agents at work: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3D939F1-7ABE-4D0E-946A-43F37F556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3346102" cy="2510865"/>
            <a:chOff x="-305" y="-1"/>
            <a:chExt cx="3832880" cy="2876136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3FE0426-0FE4-451E-A8BB-08DA6A6AC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A32F7E8-35B4-451F-AA07-AECF7CA1D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E1097796-C3C8-4772-9EBD-9F5CA368F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C4BC137-BB50-4235-A83F-4B4EEE1590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2E207-7F9C-84CC-763D-C48980917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329677"/>
            <a:ext cx="9833548" cy="24572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multiple Assistant agents working with Supervisor agent</a:t>
            </a:r>
          </a:p>
          <a:p>
            <a:r>
              <a:rPr lang="en-US" sz="1800">
                <a:solidFill>
                  <a:schemeClr val="tx2"/>
                </a:solidFill>
              </a:rPr>
              <a:t>Coder framework with multiple agents like coder, executor, tester, debugger agent working together </a:t>
            </a:r>
          </a:p>
          <a:p>
            <a:r>
              <a:rPr lang="en-US" sz="1800">
                <a:solidFill>
                  <a:schemeClr val="tx2"/>
                </a:solidFill>
              </a:rPr>
              <a:t>Travel Agent in multiple agent framework. Supervisor working with flight booking Agent, hotel booking agent, etc.</a:t>
            </a:r>
          </a:p>
          <a:p>
            <a:r>
              <a:rPr lang="en-US" sz="1800">
                <a:solidFill>
                  <a:schemeClr val="tx2"/>
                </a:solidFill>
              </a:rPr>
              <a:t>Planner-Executor Agent</a:t>
            </a:r>
            <a:endParaRPr lang="en-US">
              <a:solidFill>
                <a:schemeClr val="tx2"/>
              </a:solidFill>
            </a:endParaRPr>
          </a:p>
          <a:p>
            <a:endParaRPr lang="en-US" sz="1800">
              <a:solidFill>
                <a:schemeClr val="tx2"/>
              </a:solidFill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DB3963A-4187-4A72-9DA4-CA6BADE22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072780" y="3734338"/>
            <a:ext cx="3878664" cy="236865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428E75E-001A-4568-B035-574F1303EF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4AC8CFC-1164-4525-82A0-25F75ADCF4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35C856-5B70-4CA2-BB8F-A37197D8F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50FD8B0-DE97-47B1-84ED-67A3BD00F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61500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LangGraph For Multi-Agents</vt:lpstr>
      <vt:lpstr>LangGraph</vt:lpstr>
      <vt:lpstr>Common Terminologies:</vt:lpstr>
      <vt:lpstr>Building Agent with LangGraph</vt:lpstr>
      <vt:lpstr>Other important frameworks</vt:lpstr>
      <vt:lpstr>Tools</vt:lpstr>
      <vt:lpstr>How to Build a tool ?</vt:lpstr>
      <vt:lpstr>ReAct Agent</vt:lpstr>
      <vt:lpstr>Agents at work:</vt:lpstr>
      <vt:lpstr>Questions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</cp:revision>
  <dcterms:created xsi:type="dcterms:W3CDTF">2025-06-14T07:20:32Z</dcterms:created>
  <dcterms:modified xsi:type="dcterms:W3CDTF">2025-06-15T16:12:09Z</dcterms:modified>
</cp:coreProperties>
</file>