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7CF844-9A05-2EDB-F69F-25F3FC7B42E6}" v="5" dt="2025-06-08T16:09:18.384"/>
    <p1510:client id="{FBDD6D2C-AD5F-088E-2D2F-21681DF324F7}" v="2262" dt="2025-06-07T17:43:27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Baliyan" userId="d851628bdcd9056f" providerId="Windows Live" clId="Web-{D97CF844-9A05-2EDB-F69F-25F3FC7B42E6}"/>
    <pc:docChg chg="delSld">
      <pc:chgData name="Ankit Baliyan" userId="d851628bdcd9056f" providerId="Windows Live" clId="Web-{D97CF844-9A05-2EDB-F69F-25F3FC7B42E6}" dt="2025-06-08T16:09:18.384" v="4"/>
      <pc:docMkLst>
        <pc:docMk/>
      </pc:docMkLst>
      <pc:sldChg chg="del">
        <pc:chgData name="Ankit Baliyan" userId="d851628bdcd9056f" providerId="Windows Live" clId="Web-{D97CF844-9A05-2EDB-F69F-25F3FC7B42E6}" dt="2025-06-08T16:09:11.462" v="1"/>
        <pc:sldMkLst>
          <pc:docMk/>
          <pc:sldMk cId="3840365153" sldId="267"/>
        </pc:sldMkLst>
      </pc:sldChg>
      <pc:sldChg chg="del">
        <pc:chgData name="Ankit Baliyan" userId="d851628bdcd9056f" providerId="Windows Live" clId="Web-{D97CF844-9A05-2EDB-F69F-25F3FC7B42E6}" dt="2025-06-08T16:09:11.993" v="2"/>
        <pc:sldMkLst>
          <pc:docMk/>
          <pc:sldMk cId="473100080" sldId="268"/>
        </pc:sldMkLst>
      </pc:sldChg>
      <pc:sldChg chg="del">
        <pc:chgData name="Ankit Baliyan" userId="d851628bdcd9056f" providerId="Windows Live" clId="Web-{D97CF844-9A05-2EDB-F69F-25F3FC7B42E6}" dt="2025-06-08T16:09:12.806" v="3"/>
        <pc:sldMkLst>
          <pc:docMk/>
          <pc:sldMk cId="211411398" sldId="269"/>
        </pc:sldMkLst>
      </pc:sldChg>
      <pc:sldChg chg="del">
        <pc:chgData name="Ankit Baliyan" userId="d851628bdcd9056f" providerId="Windows Live" clId="Web-{D97CF844-9A05-2EDB-F69F-25F3FC7B42E6}" dt="2025-06-08T16:09:18.384" v="4"/>
        <pc:sldMkLst>
          <pc:docMk/>
          <pc:sldMk cId="1084672096" sldId="281"/>
        </pc:sldMkLst>
      </pc:sldChg>
      <pc:sldChg chg="del">
        <pc:chgData name="Ankit Baliyan" userId="d851628bdcd9056f" providerId="Windows Live" clId="Web-{D97CF844-9A05-2EDB-F69F-25F3FC7B42E6}" dt="2025-06-08T16:09:09.993" v="0"/>
        <pc:sldMkLst>
          <pc:docMk/>
          <pc:sldMk cId="3272363190" sldId="282"/>
        </pc:sldMkLst>
      </pc:sldChg>
    </pc:docChg>
  </pc:docChgLst>
  <pc:docChgLst>
    <pc:chgData name="Ankit Baliyan" userId="d851628bdcd9056f" providerId="Windows Live" clId="Web-{FBDD6D2C-AD5F-088E-2D2F-21681DF324F7}"/>
    <pc:docChg chg="addSld delSld modSld">
      <pc:chgData name="Ankit Baliyan" userId="d851628bdcd9056f" providerId="Windows Live" clId="Web-{FBDD6D2C-AD5F-088E-2D2F-21681DF324F7}" dt="2025-06-07T17:43:27.263" v="2258" actId="20577"/>
      <pc:docMkLst>
        <pc:docMk/>
      </pc:docMkLst>
      <pc:sldChg chg="addSp delSp modSp mod setBg">
        <pc:chgData name="Ankit Baliyan" userId="d851628bdcd9056f" providerId="Windows Live" clId="Web-{FBDD6D2C-AD5F-088E-2D2F-21681DF324F7}" dt="2025-06-07T17:32:39.051" v="2210"/>
        <pc:sldMkLst>
          <pc:docMk/>
          <pc:sldMk cId="109857222" sldId="256"/>
        </pc:sldMkLst>
        <pc:spChg chg="mod">
          <ac:chgData name="Ankit Baliyan" userId="d851628bdcd9056f" providerId="Windows Live" clId="Web-{FBDD6D2C-AD5F-088E-2D2F-21681DF324F7}" dt="2025-06-07T17:32:39.051" v="2210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Ankit Baliyan" userId="d851628bdcd9056f" providerId="Windows Live" clId="Web-{FBDD6D2C-AD5F-088E-2D2F-21681DF324F7}" dt="2025-06-07T17:32:26.410" v="220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nkit Baliyan" userId="d851628bdcd9056f" providerId="Windows Live" clId="Web-{FBDD6D2C-AD5F-088E-2D2F-21681DF324F7}" dt="2025-06-07T17:32:39.051" v="2210"/>
          <ac:spMkLst>
            <pc:docMk/>
            <pc:sldMk cId="109857222" sldId="256"/>
            <ac:spMk id="10" creationId="{A3363022-C969-41E9-8EB2-E4C94908C1FA}"/>
          </ac:spMkLst>
        </pc:spChg>
        <pc:spChg chg="add del">
          <ac:chgData name="Ankit Baliyan" userId="d851628bdcd9056f" providerId="Windows Live" clId="Web-{FBDD6D2C-AD5F-088E-2D2F-21681DF324F7}" dt="2025-06-07T17:32:21.691" v="2208"/>
          <ac:spMkLst>
            <pc:docMk/>
            <pc:sldMk cId="109857222" sldId="256"/>
            <ac:spMk id="12" creationId="{8D1AD6B3-BE88-4CEB-BA17-790657CC4729}"/>
          </ac:spMkLst>
        </pc:spChg>
        <pc:spChg chg="add">
          <ac:chgData name="Ankit Baliyan" userId="d851628bdcd9056f" providerId="Windows Live" clId="Web-{FBDD6D2C-AD5F-088E-2D2F-21681DF324F7}" dt="2025-06-07T17:32:39.051" v="2210"/>
          <ac:spMkLst>
            <pc:docMk/>
            <pc:sldMk cId="109857222" sldId="256"/>
            <ac:spMk id="22" creationId="{A3363022-C969-41E9-8EB2-E4C94908C1FA}"/>
          </ac:spMkLst>
        </pc:spChg>
        <pc:spChg chg="add">
          <ac:chgData name="Ankit Baliyan" userId="d851628bdcd9056f" providerId="Windows Live" clId="Web-{FBDD6D2C-AD5F-088E-2D2F-21681DF324F7}" dt="2025-06-07T17:32:39.051" v="2210"/>
          <ac:spMkLst>
            <pc:docMk/>
            <pc:sldMk cId="109857222" sldId="256"/>
            <ac:spMk id="24" creationId="{8D1AD6B3-BE88-4CEB-BA17-790657CC4729}"/>
          </ac:spMkLst>
        </pc:spChg>
        <pc:grpChg chg="add del">
          <ac:chgData name="Ankit Baliyan" userId="d851628bdcd9056f" providerId="Windows Live" clId="Web-{FBDD6D2C-AD5F-088E-2D2F-21681DF324F7}" dt="2025-06-07T17:32:39.051" v="2210"/>
          <ac:grpSpMkLst>
            <pc:docMk/>
            <pc:sldMk cId="109857222" sldId="256"/>
            <ac:grpSpMk id="14" creationId="{89D1390B-7E13-4B4F-9CB2-391063412E54}"/>
          </ac:grpSpMkLst>
        </pc:grpChg>
        <pc:grpChg chg="add">
          <ac:chgData name="Ankit Baliyan" userId="d851628bdcd9056f" providerId="Windows Live" clId="Web-{FBDD6D2C-AD5F-088E-2D2F-21681DF324F7}" dt="2025-06-07T17:32:39.051" v="2210"/>
          <ac:grpSpMkLst>
            <pc:docMk/>
            <pc:sldMk cId="109857222" sldId="256"/>
            <ac:grpSpMk id="26" creationId="{89D1390B-7E13-4B4F-9CB2-391063412E54}"/>
          </ac:grpSpMkLst>
        </pc:grpChg>
        <pc:picChg chg="add">
          <ac:chgData name="Ankit Baliyan" userId="d851628bdcd9056f" providerId="Windows Live" clId="Web-{FBDD6D2C-AD5F-088E-2D2F-21681DF324F7}" dt="2025-06-07T17:32:13.784" v="2207"/>
          <ac:picMkLst>
            <pc:docMk/>
            <pc:sldMk cId="109857222" sldId="256"/>
            <ac:picMk id="7" creationId="{C29C97CC-021D-0865-C786-4E857E4606F5}"/>
          </ac:picMkLst>
        </pc:picChg>
      </pc:sldChg>
      <pc:sldChg chg="addSp modSp new mod setBg">
        <pc:chgData name="Ankit Baliyan" userId="d851628bdcd9056f" providerId="Windows Live" clId="Web-{FBDD6D2C-AD5F-088E-2D2F-21681DF324F7}" dt="2025-06-07T17:32:44.911" v="2211"/>
        <pc:sldMkLst>
          <pc:docMk/>
          <pc:sldMk cId="3723597765" sldId="257"/>
        </pc:sldMkLst>
        <pc:spChg chg="mod">
          <ac:chgData name="Ankit Baliyan" userId="d851628bdcd9056f" providerId="Windows Live" clId="Web-{FBDD6D2C-AD5F-088E-2D2F-21681DF324F7}" dt="2025-06-07T17:32:44.911" v="2211"/>
          <ac:spMkLst>
            <pc:docMk/>
            <pc:sldMk cId="3723597765" sldId="257"/>
            <ac:spMk id="2" creationId="{D2EAC551-84E4-47A4-E10C-24DEC5C4DD2B}"/>
          </ac:spMkLst>
        </pc:spChg>
        <pc:spChg chg="mod">
          <ac:chgData name="Ankit Baliyan" userId="d851628bdcd9056f" providerId="Windows Live" clId="Web-{FBDD6D2C-AD5F-088E-2D2F-21681DF324F7}" dt="2025-06-07T17:32:44.911" v="2211"/>
          <ac:spMkLst>
            <pc:docMk/>
            <pc:sldMk cId="3723597765" sldId="257"/>
            <ac:spMk id="3" creationId="{11D45A7A-44B3-31A2-432D-6F81C3103113}"/>
          </ac:spMkLst>
        </pc:spChg>
        <pc:spChg chg="add">
          <ac:chgData name="Ankit Baliyan" userId="d851628bdcd9056f" providerId="Windows Live" clId="Web-{FBDD6D2C-AD5F-088E-2D2F-21681DF324F7}" dt="2025-06-07T17:32:44.911" v="2211"/>
          <ac:spMkLst>
            <pc:docMk/>
            <pc:sldMk cId="3723597765" sldId="257"/>
            <ac:spMk id="8" creationId="{A2679492-7988-4050-9056-542444452411}"/>
          </ac:spMkLst>
        </pc:spChg>
        <pc:spChg chg="add">
          <ac:chgData name="Ankit Baliyan" userId="d851628bdcd9056f" providerId="Windows Live" clId="Web-{FBDD6D2C-AD5F-088E-2D2F-21681DF324F7}" dt="2025-06-07T17:32:44.911" v="2211"/>
          <ac:spMkLst>
            <pc:docMk/>
            <pc:sldMk cId="3723597765" sldId="257"/>
            <ac:spMk id="10" creationId="{B091B163-7D61-4891-ABCF-5C13D9C418D0}"/>
          </ac:spMkLst>
        </pc:spChg>
        <pc:grpChg chg="add">
          <ac:chgData name="Ankit Baliyan" userId="d851628bdcd9056f" providerId="Windows Live" clId="Web-{FBDD6D2C-AD5F-088E-2D2F-21681DF324F7}" dt="2025-06-07T17:32:44.911" v="2211"/>
          <ac:grpSpMkLst>
            <pc:docMk/>
            <pc:sldMk cId="3723597765" sldId="257"/>
            <ac:grpSpMk id="12" creationId="{0474DF76-993E-44DE-AFB0-C416182ACECF}"/>
          </ac:grpSpMkLst>
        </pc:grpChg>
        <pc:cxnChg chg="add">
          <ac:chgData name="Ankit Baliyan" userId="d851628bdcd9056f" providerId="Windows Live" clId="Web-{FBDD6D2C-AD5F-088E-2D2F-21681DF324F7}" dt="2025-06-07T17:32:44.911" v="2211"/>
          <ac:cxnSpMkLst>
            <pc:docMk/>
            <pc:sldMk cId="3723597765" sldId="257"/>
            <ac:cxnSpMk id="17" creationId="{C49DA8F6-BCC1-4447-B54C-57856834B94B}"/>
          </ac:cxnSpMkLst>
        </pc:cxnChg>
      </pc:sldChg>
      <pc:sldChg chg="addSp modSp new mod setBg">
        <pc:chgData name="Ankit Baliyan" userId="d851628bdcd9056f" providerId="Windows Live" clId="Web-{FBDD6D2C-AD5F-088E-2D2F-21681DF324F7}" dt="2025-06-07T17:33:01.958" v="2212"/>
        <pc:sldMkLst>
          <pc:docMk/>
          <pc:sldMk cId="1290945360" sldId="258"/>
        </pc:sldMkLst>
        <pc:spChg chg="mod">
          <ac:chgData name="Ankit Baliyan" userId="d851628bdcd9056f" providerId="Windows Live" clId="Web-{FBDD6D2C-AD5F-088E-2D2F-21681DF324F7}" dt="2025-06-07T17:33:01.958" v="2212"/>
          <ac:spMkLst>
            <pc:docMk/>
            <pc:sldMk cId="1290945360" sldId="258"/>
            <ac:spMk id="2" creationId="{7F39E71E-DE6A-8EAA-E138-B58CB9ED9BCB}"/>
          </ac:spMkLst>
        </pc:spChg>
        <pc:spChg chg="mod">
          <ac:chgData name="Ankit Baliyan" userId="d851628bdcd9056f" providerId="Windows Live" clId="Web-{FBDD6D2C-AD5F-088E-2D2F-21681DF324F7}" dt="2025-06-07T17:33:01.958" v="2212"/>
          <ac:spMkLst>
            <pc:docMk/>
            <pc:sldMk cId="1290945360" sldId="258"/>
            <ac:spMk id="3" creationId="{1A512858-992A-A44A-87F1-E22A06263E75}"/>
          </ac:spMkLst>
        </pc:spChg>
        <pc:spChg chg="add">
          <ac:chgData name="Ankit Baliyan" userId="d851628bdcd9056f" providerId="Windows Live" clId="Web-{FBDD6D2C-AD5F-088E-2D2F-21681DF324F7}" dt="2025-06-07T17:33:01.958" v="2212"/>
          <ac:spMkLst>
            <pc:docMk/>
            <pc:sldMk cId="1290945360" sldId="258"/>
            <ac:spMk id="8" creationId="{081EA652-8C6A-4E69-BEB9-170809474553}"/>
          </ac:spMkLst>
        </pc:spChg>
        <pc:spChg chg="add">
          <ac:chgData name="Ankit Baliyan" userId="d851628bdcd9056f" providerId="Windows Live" clId="Web-{FBDD6D2C-AD5F-088E-2D2F-21681DF324F7}" dt="2025-06-07T17:33:01.958" v="2212"/>
          <ac:spMkLst>
            <pc:docMk/>
            <pc:sldMk cId="1290945360" sldId="258"/>
            <ac:spMk id="10" creationId="{5298780A-33B9-4EA2-8F67-DE68AD62841B}"/>
          </ac:spMkLst>
        </pc:spChg>
        <pc:spChg chg="add">
          <ac:chgData name="Ankit Baliyan" userId="d851628bdcd9056f" providerId="Windows Live" clId="Web-{FBDD6D2C-AD5F-088E-2D2F-21681DF324F7}" dt="2025-06-07T17:33:01.958" v="2212"/>
          <ac:spMkLst>
            <pc:docMk/>
            <pc:sldMk cId="1290945360" sldId="258"/>
            <ac:spMk id="12" creationId="{7F488E8B-4E1E-4402-8935-D4E6C02615C7}"/>
          </ac:spMkLst>
        </pc:spChg>
      </pc:sldChg>
      <pc:sldChg chg="addSp delSp modSp new">
        <pc:chgData name="Ankit Baliyan" userId="d851628bdcd9056f" providerId="Windows Live" clId="Web-{FBDD6D2C-AD5F-088E-2D2F-21681DF324F7}" dt="2025-06-07T15:58:21.620" v="534"/>
        <pc:sldMkLst>
          <pc:docMk/>
          <pc:sldMk cId="1197857087" sldId="259"/>
        </pc:sldMkLst>
        <pc:spChg chg="mod">
          <ac:chgData name="Ankit Baliyan" userId="d851628bdcd9056f" providerId="Windows Live" clId="Web-{FBDD6D2C-AD5F-088E-2D2F-21681DF324F7}" dt="2025-06-07T15:58:19.604" v="533" actId="20577"/>
          <ac:spMkLst>
            <pc:docMk/>
            <pc:sldMk cId="1197857087" sldId="259"/>
            <ac:spMk id="2" creationId="{12165561-12BD-C8A6-E924-30EDBB07B56D}"/>
          </ac:spMkLst>
        </pc:spChg>
        <pc:spChg chg="del mod">
          <ac:chgData name="Ankit Baliyan" userId="d851628bdcd9056f" providerId="Windows Live" clId="Web-{FBDD6D2C-AD5F-088E-2D2F-21681DF324F7}" dt="2025-06-07T15:46:53.620" v="467"/>
          <ac:spMkLst>
            <pc:docMk/>
            <pc:sldMk cId="1197857087" sldId="259"/>
            <ac:spMk id="3" creationId="{9F518F49-981B-965D-3EF2-C55FF4B940E4}"/>
          </ac:spMkLst>
        </pc:spChg>
        <pc:spChg chg="add del">
          <ac:chgData name="Ankit Baliyan" userId="d851628bdcd9056f" providerId="Windows Live" clId="Web-{FBDD6D2C-AD5F-088E-2D2F-21681DF324F7}" dt="2025-06-07T15:49:16.014" v="479"/>
          <ac:spMkLst>
            <pc:docMk/>
            <pc:sldMk cId="1197857087" sldId="259"/>
            <ac:spMk id="6" creationId="{96EFC9DD-128B-805F-2DB3-0AF250D1C94E}"/>
          </ac:spMkLst>
        </pc:spChg>
        <pc:spChg chg="add mod">
          <ac:chgData name="Ankit Baliyan" userId="d851628bdcd9056f" providerId="Windows Live" clId="Web-{FBDD6D2C-AD5F-088E-2D2F-21681DF324F7}" dt="2025-06-07T15:49:55.750" v="495" actId="1076"/>
          <ac:spMkLst>
            <pc:docMk/>
            <pc:sldMk cId="1197857087" sldId="259"/>
            <ac:spMk id="7" creationId="{7780B69C-E652-B3A6-7A38-8E00CDAA9DEF}"/>
          </ac:spMkLst>
        </pc:spChg>
        <pc:spChg chg="add mod">
          <ac:chgData name="Ankit Baliyan" userId="d851628bdcd9056f" providerId="Windows Live" clId="Web-{FBDD6D2C-AD5F-088E-2D2F-21681DF324F7}" dt="2025-06-07T15:51:08.643" v="501" actId="1076"/>
          <ac:spMkLst>
            <pc:docMk/>
            <pc:sldMk cId="1197857087" sldId="259"/>
            <ac:spMk id="8" creationId="{EB9B2CA9-C1EC-9135-7047-10A549546BE2}"/>
          </ac:spMkLst>
        </pc:spChg>
        <pc:picChg chg="add mod ord">
          <ac:chgData name="Ankit Baliyan" userId="d851628bdcd9056f" providerId="Windows Live" clId="Web-{FBDD6D2C-AD5F-088E-2D2F-21681DF324F7}" dt="2025-06-07T15:50:01.469" v="496" actId="14100"/>
          <ac:picMkLst>
            <pc:docMk/>
            <pc:sldMk cId="1197857087" sldId="259"/>
            <ac:picMk id="4" creationId="{8F474033-0699-764B-B21F-988D75CEC8AA}"/>
          </ac:picMkLst>
        </pc:picChg>
        <pc:picChg chg="add mod">
          <ac:chgData name="Ankit Baliyan" userId="d851628bdcd9056f" providerId="Windows Live" clId="Web-{FBDD6D2C-AD5F-088E-2D2F-21681DF324F7}" dt="2025-06-07T15:50:54.205" v="500" actId="1076"/>
          <ac:picMkLst>
            <pc:docMk/>
            <pc:sldMk cId="1197857087" sldId="259"/>
            <ac:picMk id="5" creationId="{7B8154AE-6226-8C46-2D94-DFAEE23A3618}"/>
          </ac:picMkLst>
        </pc:picChg>
        <pc:picChg chg="add del mod">
          <ac:chgData name="Ankit Baliyan" userId="d851628bdcd9056f" providerId="Windows Live" clId="Web-{FBDD6D2C-AD5F-088E-2D2F-21681DF324F7}" dt="2025-06-07T15:58:21.620" v="534"/>
          <ac:picMkLst>
            <pc:docMk/>
            <pc:sldMk cId="1197857087" sldId="259"/>
            <ac:picMk id="9" creationId="{98347B01-5711-D084-4794-F262638954D6}"/>
          </ac:picMkLst>
        </pc:picChg>
      </pc:sldChg>
      <pc:sldChg chg="addSp delSp modSp new mod setBg">
        <pc:chgData name="Ankit Baliyan" userId="d851628bdcd9056f" providerId="Windows Live" clId="Web-{FBDD6D2C-AD5F-088E-2D2F-21681DF324F7}" dt="2025-06-07T17:33:25.490" v="2213"/>
        <pc:sldMkLst>
          <pc:docMk/>
          <pc:sldMk cId="830019018" sldId="260"/>
        </pc:sldMkLst>
        <pc:spChg chg="mod">
          <ac:chgData name="Ankit Baliyan" userId="d851628bdcd9056f" providerId="Windows Live" clId="Web-{FBDD6D2C-AD5F-088E-2D2F-21681DF324F7}" dt="2025-06-07T17:33:25.490" v="2213"/>
          <ac:spMkLst>
            <pc:docMk/>
            <pc:sldMk cId="830019018" sldId="260"/>
            <ac:spMk id="2" creationId="{C489350B-7A02-626E-9A4A-744D5F3B897B}"/>
          </ac:spMkLst>
        </pc:spChg>
        <pc:spChg chg="del">
          <ac:chgData name="Ankit Baliyan" userId="d851628bdcd9056f" providerId="Windows Live" clId="Web-{FBDD6D2C-AD5F-088E-2D2F-21681DF324F7}" dt="2025-06-07T15:58:24.167" v="535"/>
          <ac:spMkLst>
            <pc:docMk/>
            <pc:sldMk cId="830019018" sldId="260"/>
            <ac:spMk id="3" creationId="{0FDF3D6A-1D20-8213-48A7-84F43566D9EF}"/>
          </ac:spMkLst>
        </pc:spChg>
        <pc:spChg chg="add">
          <ac:chgData name="Ankit Baliyan" userId="d851628bdcd9056f" providerId="Windows Live" clId="Web-{FBDD6D2C-AD5F-088E-2D2F-21681DF324F7}" dt="2025-06-07T17:33:25.490" v="2213"/>
          <ac:spMkLst>
            <pc:docMk/>
            <pc:sldMk cId="830019018" sldId="260"/>
            <ac:spMk id="9" creationId="{16C5FA50-8D52-4617-AF91-5C7B1C8352F1}"/>
          </ac:spMkLst>
        </pc:spChg>
        <pc:spChg chg="add">
          <ac:chgData name="Ankit Baliyan" userId="d851628bdcd9056f" providerId="Windows Live" clId="Web-{FBDD6D2C-AD5F-088E-2D2F-21681DF324F7}" dt="2025-06-07T17:33:25.490" v="2213"/>
          <ac:spMkLst>
            <pc:docMk/>
            <pc:sldMk cId="830019018" sldId="260"/>
            <ac:spMk id="11" creationId="{E223798C-12AD-4B0C-A50C-D676347D67CF}"/>
          </ac:spMkLst>
        </pc:spChg>
        <pc:picChg chg="add mod ord">
          <ac:chgData name="Ankit Baliyan" userId="d851628bdcd9056f" providerId="Windows Live" clId="Web-{FBDD6D2C-AD5F-088E-2D2F-21681DF324F7}" dt="2025-06-07T17:33:25.490" v="2213"/>
          <ac:picMkLst>
            <pc:docMk/>
            <pc:sldMk cId="830019018" sldId="260"/>
            <ac:picMk id="4" creationId="{15227EFF-B6EB-1C05-395D-C925F77537C0}"/>
          </ac:picMkLst>
        </pc:picChg>
      </pc:sldChg>
      <pc:sldChg chg="addSp modSp new mod setBg">
        <pc:chgData name="Ankit Baliyan" userId="d851628bdcd9056f" providerId="Windows Live" clId="Web-{FBDD6D2C-AD5F-088E-2D2F-21681DF324F7}" dt="2025-06-07T17:33:43.803" v="2214"/>
        <pc:sldMkLst>
          <pc:docMk/>
          <pc:sldMk cId="2938584828" sldId="261"/>
        </pc:sldMkLst>
        <pc:spChg chg="mod">
          <ac:chgData name="Ankit Baliyan" userId="d851628bdcd9056f" providerId="Windows Live" clId="Web-{FBDD6D2C-AD5F-088E-2D2F-21681DF324F7}" dt="2025-06-07T17:33:43.803" v="2214"/>
          <ac:spMkLst>
            <pc:docMk/>
            <pc:sldMk cId="2938584828" sldId="261"/>
            <ac:spMk id="2" creationId="{279D9EC4-873E-7930-641E-B1EDCFB22C99}"/>
          </ac:spMkLst>
        </pc:spChg>
        <pc:spChg chg="mod">
          <ac:chgData name="Ankit Baliyan" userId="d851628bdcd9056f" providerId="Windows Live" clId="Web-{FBDD6D2C-AD5F-088E-2D2F-21681DF324F7}" dt="2025-06-07T17:33:43.803" v="2214"/>
          <ac:spMkLst>
            <pc:docMk/>
            <pc:sldMk cId="2938584828" sldId="261"/>
            <ac:spMk id="3" creationId="{B064F802-E729-8488-D4F7-7789C072B83B}"/>
          </ac:spMkLst>
        </pc:spChg>
        <pc:spChg chg="add">
          <ac:chgData name="Ankit Baliyan" userId="d851628bdcd9056f" providerId="Windows Live" clId="Web-{FBDD6D2C-AD5F-088E-2D2F-21681DF324F7}" dt="2025-06-07T17:33:43.803" v="2214"/>
          <ac:spMkLst>
            <pc:docMk/>
            <pc:sldMk cId="2938584828" sldId="261"/>
            <ac:spMk id="8" creationId="{A2679492-7988-4050-9056-542444452411}"/>
          </ac:spMkLst>
        </pc:spChg>
        <pc:spChg chg="add">
          <ac:chgData name="Ankit Baliyan" userId="d851628bdcd9056f" providerId="Windows Live" clId="Web-{FBDD6D2C-AD5F-088E-2D2F-21681DF324F7}" dt="2025-06-07T17:33:43.803" v="2214"/>
          <ac:spMkLst>
            <pc:docMk/>
            <pc:sldMk cId="2938584828" sldId="261"/>
            <ac:spMk id="10" creationId="{B091B163-7D61-4891-ABCF-5C13D9C418D0}"/>
          </ac:spMkLst>
        </pc:spChg>
        <pc:grpChg chg="add">
          <ac:chgData name="Ankit Baliyan" userId="d851628bdcd9056f" providerId="Windows Live" clId="Web-{FBDD6D2C-AD5F-088E-2D2F-21681DF324F7}" dt="2025-06-07T17:33:43.803" v="2214"/>
          <ac:grpSpMkLst>
            <pc:docMk/>
            <pc:sldMk cId="2938584828" sldId="261"/>
            <ac:grpSpMk id="12" creationId="{0474DF76-993E-44DE-AFB0-C416182ACECF}"/>
          </ac:grpSpMkLst>
        </pc:grpChg>
        <pc:cxnChg chg="add">
          <ac:chgData name="Ankit Baliyan" userId="d851628bdcd9056f" providerId="Windows Live" clId="Web-{FBDD6D2C-AD5F-088E-2D2F-21681DF324F7}" dt="2025-06-07T17:33:43.803" v="2214"/>
          <ac:cxnSpMkLst>
            <pc:docMk/>
            <pc:sldMk cId="2938584828" sldId="261"/>
            <ac:cxnSpMk id="17" creationId="{C49DA8F6-BCC1-4447-B54C-57856834B94B}"/>
          </ac:cxnSpMkLst>
        </pc:cxnChg>
      </pc:sldChg>
      <pc:sldChg chg="addSp modSp new mod setBg">
        <pc:chgData name="Ankit Baliyan" userId="d851628bdcd9056f" providerId="Windows Live" clId="Web-{FBDD6D2C-AD5F-088E-2D2F-21681DF324F7}" dt="2025-06-07T16:42:35.071" v="844"/>
        <pc:sldMkLst>
          <pc:docMk/>
          <pc:sldMk cId="354765168" sldId="262"/>
        </pc:sldMkLst>
        <pc:spChg chg="mod">
          <ac:chgData name="Ankit Baliyan" userId="d851628bdcd9056f" providerId="Windows Live" clId="Web-{FBDD6D2C-AD5F-088E-2D2F-21681DF324F7}" dt="2025-06-07T16:42:35.071" v="844"/>
          <ac:spMkLst>
            <pc:docMk/>
            <pc:sldMk cId="354765168" sldId="262"/>
            <ac:spMk id="2" creationId="{CD9C1F2F-E37B-1E42-00AD-3738C089730A}"/>
          </ac:spMkLst>
        </pc:spChg>
        <pc:spChg chg="mod">
          <ac:chgData name="Ankit Baliyan" userId="d851628bdcd9056f" providerId="Windows Live" clId="Web-{FBDD6D2C-AD5F-088E-2D2F-21681DF324F7}" dt="2025-06-07T16:42:35.071" v="844"/>
          <ac:spMkLst>
            <pc:docMk/>
            <pc:sldMk cId="354765168" sldId="262"/>
            <ac:spMk id="3" creationId="{6ED0FD63-3D4E-95FA-782C-6AC100A364E1}"/>
          </ac:spMkLst>
        </pc:spChg>
        <pc:spChg chg="add">
          <ac:chgData name="Ankit Baliyan" userId="d851628bdcd9056f" providerId="Windows Live" clId="Web-{FBDD6D2C-AD5F-088E-2D2F-21681DF324F7}" dt="2025-06-07T16:42:35.071" v="844"/>
          <ac:spMkLst>
            <pc:docMk/>
            <pc:sldMk cId="354765168" sldId="262"/>
            <ac:spMk id="10" creationId="{C4879EFC-8E62-4E00-973C-C45EE9EC676D}"/>
          </ac:spMkLst>
        </pc:spChg>
        <pc:spChg chg="add">
          <ac:chgData name="Ankit Baliyan" userId="d851628bdcd9056f" providerId="Windows Live" clId="Web-{FBDD6D2C-AD5F-088E-2D2F-21681DF324F7}" dt="2025-06-07T16:42:35.071" v="844"/>
          <ac:spMkLst>
            <pc:docMk/>
            <pc:sldMk cId="354765168" sldId="262"/>
            <ac:spMk id="12" creationId="{D6A9C53F-5F90-40A5-8C85-5412D39C8C68}"/>
          </ac:spMkLst>
        </pc:spChg>
        <pc:picChg chg="add mod">
          <ac:chgData name="Ankit Baliyan" userId="d851628bdcd9056f" providerId="Windows Live" clId="Web-{FBDD6D2C-AD5F-088E-2D2F-21681DF324F7}" dt="2025-06-07T16:42:35.071" v="844"/>
          <ac:picMkLst>
            <pc:docMk/>
            <pc:sldMk cId="354765168" sldId="262"/>
            <ac:picMk id="4" creationId="{463BA18D-E573-8F3D-4AE0-F52F4D1F5E39}"/>
          </ac:picMkLst>
        </pc:picChg>
        <pc:picChg chg="add mod">
          <ac:chgData name="Ankit Baliyan" userId="d851628bdcd9056f" providerId="Windows Live" clId="Web-{FBDD6D2C-AD5F-088E-2D2F-21681DF324F7}" dt="2025-06-07T16:42:35.071" v="844"/>
          <ac:picMkLst>
            <pc:docMk/>
            <pc:sldMk cId="354765168" sldId="262"/>
            <ac:picMk id="5" creationId="{F53CB06F-9EB8-7BED-8B85-080041D655F9}"/>
          </ac:picMkLst>
        </pc:picChg>
      </pc:sldChg>
      <pc:sldChg chg="addSp delSp modSp new mod setBg">
        <pc:chgData name="Ankit Baliyan" userId="d851628bdcd9056f" providerId="Windows Live" clId="Web-{FBDD6D2C-AD5F-088E-2D2F-21681DF324F7}" dt="2025-06-07T16:45:12.405" v="915"/>
        <pc:sldMkLst>
          <pc:docMk/>
          <pc:sldMk cId="3505250764" sldId="263"/>
        </pc:sldMkLst>
        <pc:spChg chg="mod">
          <ac:chgData name="Ankit Baliyan" userId="d851628bdcd9056f" providerId="Windows Live" clId="Web-{FBDD6D2C-AD5F-088E-2D2F-21681DF324F7}" dt="2025-06-07T16:45:04.702" v="914" actId="20577"/>
          <ac:spMkLst>
            <pc:docMk/>
            <pc:sldMk cId="3505250764" sldId="263"/>
            <ac:spMk id="2" creationId="{B0E2A929-3ADC-0A1E-4F27-DB74664494F1}"/>
          </ac:spMkLst>
        </pc:spChg>
        <pc:spChg chg="del">
          <ac:chgData name="Ankit Baliyan" userId="d851628bdcd9056f" providerId="Windows Live" clId="Web-{FBDD6D2C-AD5F-088E-2D2F-21681DF324F7}" dt="2025-06-07T16:43:30.870" v="858"/>
          <ac:spMkLst>
            <pc:docMk/>
            <pc:sldMk cId="3505250764" sldId="263"/>
            <ac:spMk id="3" creationId="{424A2D89-45D9-83E7-99F1-B53294E4B268}"/>
          </ac:spMkLst>
        </pc:spChg>
        <pc:spChg chg="add mod">
          <ac:chgData name="Ankit Baliyan" userId="d851628bdcd9056f" providerId="Windows Live" clId="Web-{FBDD6D2C-AD5F-088E-2D2F-21681DF324F7}" dt="2025-06-07T16:44:48.748" v="907" actId="20577"/>
          <ac:spMkLst>
            <pc:docMk/>
            <pc:sldMk cId="3505250764" sldId="263"/>
            <ac:spMk id="8" creationId="{00C4759B-A1BC-E8FB-65B6-3B5AC25F129D}"/>
          </ac:spMkLst>
        </pc:spChg>
        <pc:spChg chg="add del">
          <ac:chgData name="Ankit Baliyan" userId="d851628bdcd9056f" providerId="Windows Live" clId="Web-{FBDD6D2C-AD5F-088E-2D2F-21681DF324F7}" dt="2025-06-07T16:45:12.405" v="915"/>
          <ac:spMkLst>
            <pc:docMk/>
            <pc:sldMk cId="3505250764" sldId="263"/>
            <ac:spMk id="11" creationId="{2B97F24A-32CE-4C1C-A50D-3016B394DCFB}"/>
          </ac:spMkLst>
        </pc:spChg>
        <pc:spChg chg="add del">
          <ac:chgData name="Ankit Baliyan" userId="d851628bdcd9056f" providerId="Windows Live" clId="Web-{FBDD6D2C-AD5F-088E-2D2F-21681DF324F7}" dt="2025-06-07T16:45:12.405" v="915"/>
          <ac:spMkLst>
            <pc:docMk/>
            <pc:sldMk cId="3505250764" sldId="263"/>
            <ac:spMk id="13" creationId="{CD8B4F24-440B-49E9-B85D-733523DC064B}"/>
          </ac:spMkLst>
        </pc:spChg>
        <pc:spChg chg="add">
          <ac:chgData name="Ankit Baliyan" userId="d851628bdcd9056f" providerId="Windows Live" clId="Web-{FBDD6D2C-AD5F-088E-2D2F-21681DF324F7}" dt="2025-06-07T16:45:12.405" v="915"/>
          <ac:spMkLst>
            <pc:docMk/>
            <pc:sldMk cId="3505250764" sldId="263"/>
            <ac:spMk id="18" creationId="{2B97F24A-32CE-4C1C-A50D-3016B394DCFB}"/>
          </ac:spMkLst>
        </pc:spChg>
        <pc:spChg chg="add">
          <ac:chgData name="Ankit Baliyan" userId="d851628bdcd9056f" providerId="Windows Live" clId="Web-{FBDD6D2C-AD5F-088E-2D2F-21681DF324F7}" dt="2025-06-07T16:45:12.405" v="915"/>
          <ac:spMkLst>
            <pc:docMk/>
            <pc:sldMk cId="3505250764" sldId="263"/>
            <ac:spMk id="20" creationId="{6357EC4F-235E-4222-A36F-C7878ACE37F2}"/>
          </ac:spMkLst>
        </pc:spChg>
        <pc:picChg chg="add mod ord">
          <ac:chgData name="Ankit Baliyan" userId="d851628bdcd9056f" providerId="Windows Live" clId="Web-{FBDD6D2C-AD5F-088E-2D2F-21681DF324F7}" dt="2025-06-07T16:43:42.027" v="861"/>
          <ac:picMkLst>
            <pc:docMk/>
            <pc:sldMk cId="3505250764" sldId="263"/>
            <ac:picMk id="4" creationId="{C6C17F6E-3CF8-39D8-C503-68C3D695475D}"/>
          </ac:picMkLst>
        </pc:picChg>
      </pc:sldChg>
      <pc:sldChg chg="addSp delSp modSp new mod setBg">
        <pc:chgData name="Ankit Baliyan" userId="d851628bdcd9056f" providerId="Windows Live" clId="Web-{FBDD6D2C-AD5F-088E-2D2F-21681DF324F7}" dt="2025-06-07T17:34:19.992" v="2219"/>
        <pc:sldMkLst>
          <pc:docMk/>
          <pc:sldMk cId="2852291956" sldId="264"/>
        </pc:sldMkLst>
        <pc:spChg chg="mod">
          <ac:chgData name="Ankit Baliyan" userId="d851628bdcd9056f" providerId="Windows Live" clId="Web-{FBDD6D2C-AD5F-088E-2D2F-21681DF324F7}" dt="2025-06-07T17:34:19.992" v="2219"/>
          <ac:spMkLst>
            <pc:docMk/>
            <pc:sldMk cId="2852291956" sldId="264"/>
            <ac:spMk id="2" creationId="{F93929EE-A3D7-A58C-FE4A-7F00C67AF5AA}"/>
          </ac:spMkLst>
        </pc:spChg>
        <pc:spChg chg="mod">
          <ac:chgData name="Ankit Baliyan" userId="d851628bdcd9056f" providerId="Windows Live" clId="Web-{FBDD6D2C-AD5F-088E-2D2F-21681DF324F7}" dt="2025-06-07T17:34:19.992" v="2219"/>
          <ac:spMkLst>
            <pc:docMk/>
            <pc:sldMk cId="2852291956" sldId="264"/>
            <ac:spMk id="3" creationId="{207389D4-0365-5498-90C3-05D2A99FF679}"/>
          </ac:spMkLst>
        </pc:spChg>
        <pc:spChg chg="add del">
          <ac:chgData name="Ankit Baliyan" userId="d851628bdcd9056f" providerId="Windows Live" clId="Web-{FBDD6D2C-AD5F-088E-2D2F-21681DF324F7}" dt="2025-06-07T17:34:16.477" v="2216"/>
          <ac:spMkLst>
            <pc:docMk/>
            <pc:sldMk cId="2852291956" sldId="264"/>
            <ac:spMk id="9" creationId="{9F7D5CDA-D291-4307-BF55-1381FED29634}"/>
          </ac:spMkLst>
        </pc:spChg>
        <pc:spChg chg="add del">
          <ac:chgData name="Ankit Baliyan" userId="d851628bdcd9056f" providerId="Windows Live" clId="Web-{FBDD6D2C-AD5F-088E-2D2F-21681DF324F7}" dt="2025-06-07T17:34:19.961" v="2218"/>
          <ac:spMkLst>
            <pc:docMk/>
            <pc:sldMk cId="2852291956" sldId="264"/>
            <ac:spMk id="11" creationId="{E81BF4F6-F2CF-4984-9D14-D6966D92F99F}"/>
          </ac:spMkLst>
        </pc:spChg>
        <pc:spChg chg="add del">
          <ac:chgData name="Ankit Baliyan" userId="d851628bdcd9056f" providerId="Windows Live" clId="Web-{FBDD6D2C-AD5F-088E-2D2F-21681DF324F7}" dt="2025-06-07T17:34:19.961" v="2218"/>
          <ac:spMkLst>
            <pc:docMk/>
            <pc:sldMk cId="2852291956" sldId="264"/>
            <ac:spMk id="12" creationId="{C0763A76-9F1C-4FC5-82B7-DD475DA461B2}"/>
          </ac:spMkLst>
        </pc:spChg>
        <pc:spChg chg="add">
          <ac:chgData name="Ankit Baliyan" userId="d851628bdcd9056f" providerId="Windows Live" clId="Web-{FBDD6D2C-AD5F-088E-2D2F-21681DF324F7}" dt="2025-06-07T17:34:19.992" v="2219"/>
          <ac:spMkLst>
            <pc:docMk/>
            <pc:sldMk cId="2852291956" sldId="264"/>
            <ac:spMk id="15" creationId="{9F7D5CDA-D291-4307-BF55-1381FED29634}"/>
          </ac:spMkLst>
        </pc:spChg>
        <pc:picChg chg="add del">
          <ac:chgData name="Ankit Baliyan" userId="d851628bdcd9056f" providerId="Windows Live" clId="Web-{FBDD6D2C-AD5F-088E-2D2F-21681DF324F7}" dt="2025-06-07T17:34:16.477" v="2216"/>
          <ac:picMkLst>
            <pc:docMk/>
            <pc:sldMk cId="2852291956" sldId="264"/>
            <ac:picMk id="5" creationId="{CA64ECAD-BF38-1A76-4BD7-573C431BA70C}"/>
          </ac:picMkLst>
        </pc:picChg>
        <pc:picChg chg="add del">
          <ac:chgData name="Ankit Baliyan" userId="d851628bdcd9056f" providerId="Windows Live" clId="Web-{FBDD6D2C-AD5F-088E-2D2F-21681DF324F7}" dt="2025-06-07T17:34:19.961" v="2218"/>
          <ac:picMkLst>
            <pc:docMk/>
            <pc:sldMk cId="2852291956" sldId="264"/>
            <ac:picMk id="13" creationId="{3CFD7505-9650-8E9D-6AC7-520596861358}"/>
          </ac:picMkLst>
        </pc:picChg>
        <pc:picChg chg="add">
          <ac:chgData name="Ankit Baliyan" userId="d851628bdcd9056f" providerId="Windows Live" clId="Web-{FBDD6D2C-AD5F-088E-2D2F-21681DF324F7}" dt="2025-06-07T17:34:19.992" v="2219"/>
          <ac:picMkLst>
            <pc:docMk/>
            <pc:sldMk cId="2852291956" sldId="264"/>
            <ac:picMk id="16" creationId="{CA64ECAD-BF38-1A76-4BD7-573C431BA70C}"/>
          </ac:picMkLst>
        </pc:picChg>
      </pc:sldChg>
      <pc:sldChg chg="addSp delSp modSp new mod setBg">
        <pc:chgData name="Ankit Baliyan" userId="d851628bdcd9056f" providerId="Windows Live" clId="Web-{FBDD6D2C-AD5F-088E-2D2F-21681DF324F7}" dt="2025-06-07T17:43:27.263" v="2258" actId="20577"/>
        <pc:sldMkLst>
          <pc:docMk/>
          <pc:sldMk cId="570100149" sldId="265"/>
        </pc:sldMkLst>
        <pc:spChg chg="mod">
          <ac:chgData name="Ankit Baliyan" userId="d851628bdcd9056f" providerId="Windows Live" clId="Web-{FBDD6D2C-AD5F-088E-2D2F-21681DF324F7}" dt="2025-06-07T17:35:06.150" v="2222"/>
          <ac:spMkLst>
            <pc:docMk/>
            <pc:sldMk cId="570100149" sldId="265"/>
            <ac:spMk id="2" creationId="{2374E209-2A8A-8C8A-9E10-4EFD721EDD18}"/>
          </ac:spMkLst>
        </pc:spChg>
        <pc:spChg chg="mod">
          <ac:chgData name="Ankit Baliyan" userId="d851628bdcd9056f" providerId="Windows Live" clId="Web-{FBDD6D2C-AD5F-088E-2D2F-21681DF324F7}" dt="2025-06-07T17:43:27.263" v="2258" actId="20577"/>
          <ac:spMkLst>
            <pc:docMk/>
            <pc:sldMk cId="570100149" sldId="265"/>
            <ac:spMk id="3" creationId="{9460F80D-A17F-03E0-A5A1-A8B0436B3902}"/>
          </ac:spMkLst>
        </pc:spChg>
        <pc:spChg chg="add del">
          <ac:chgData name="Ankit Baliyan" userId="d851628bdcd9056f" providerId="Windows Live" clId="Web-{FBDD6D2C-AD5F-088E-2D2F-21681DF324F7}" dt="2025-06-07T17:35:06.135" v="2221"/>
          <ac:spMkLst>
            <pc:docMk/>
            <pc:sldMk cId="570100149" sldId="265"/>
            <ac:spMk id="8" creationId="{18873D23-2DCF-4B31-A009-95721C06E8E1}"/>
          </ac:spMkLst>
        </pc:spChg>
        <pc:spChg chg="add del">
          <ac:chgData name="Ankit Baliyan" userId="d851628bdcd9056f" providerId="Windows Live" clId="Web-{FBDD6D2C-AD5F-088E-2D2F-21681DF324F7}" dt="2025-06-07T17:35:06.135" v="2221"/>
          <ac:spMkLst>
            <pc:docMk/>
            <pc:sldMk cId="570100149" sldId="265"/>
            <ac:spMk id="10" creationId="{C13EF075-D4EF-4929-ADBC-91B27DA19955}"/>
          </ac:spMkLst>
        </pc:spChg>
        <pc:spChg chg="add">
          <ac:chgData name="Ankit Baliyan" userId="d851628bdcd9056f" providerId="Windows Live" clId="Web-{FBDD6D2C-AD5F-088E-2D2F-21681DF324F7}" dt="2025-06-07T17:35:06.150" v="2222"/>
          <ac:spMkLst>
            <pc:docMk/>
            <pc:sldMk cId="570100149" sldId="265"/>
            <ac:spMk id="14" creationId="{463EEC44-1BA3-44ED-81FC-A644B04B2A44}"/>
          </ac:spMkLst>
        </pc:spChg>
        <pc:spChg chg="add">
          <ac:chgData name="Ankit Baliyan" userId="d851628bdcd9056f" providerId="Windows Live" clId="Web-{FBDD6D2C-AD5F-088E-2D2F-21681DF324F7}" dt="2025-06-07T17:35:06.150" v="2222"/>
          <ac:spMkLst>
            <pc:docMk/>
            <pc:sldMk cId="570100149" sldId="265"/>
            <ac:spMk id="18" creationId="{1C799903-48D5-4A31-A1A2-541072D9771E}"/>
          </ac:spMkLst>
        </pc:spChg>
        <pc:spChg chg="add">
          <ac:chgData name="Ankit Baliyan" userId="d851628bdcd9056f" providerId="Windows Live" clId="Web-{FBDD6D2C-AD5F-088E-2D2F-21681DF324F7}" dt="2025-06-07T17:35:06.150" v="2222"/>
          <ac:spMkLst>
            <pc:docMk/>
            <pc:sldMk cId="570100149" sldId="265"/>
            <ac:spMk id="19" creationId="{8EFFF109-FC58-4FD3-BE05-9775A1310F55}"/>
          </ac:spMkLst>
        </pc:spChg>
        <pc:spChg chg="add">
          <ac:chgData name="Ankit Baliyan" userId="d851628bdcd9056f" providerId="Windows Live" clId="Web-{FBDD6D2C-AD5F-088E-2D2F-21681DF324F7}" dt="2025-06-07T17:35:06.150" v="2222"/>
          <ac:spMkLst>
            <pc:docMk/>
            <pc:sldMk cId="570100149" sldId="265"/>
            <ac:spMk id="20" creationId="{E1B96AD6-92A9-4273-A62B-96A1C3E0BA95}"/>
          </ac:spMkLst>
        </pc:spChg>
        <pc:grpChg chg="add del">
          <ac:chgData name="Ankit Baliyan" userId="d851628bdcd9056f" providerId="Windows Live" clId="Web-{FBDD6D2C-AD5F-088E-2D2F-21681DF324F7}" dt="2025-06-07T17:35:06.135" v="2221"/>
          <ac:grpSpMkLst>
            <pc:docMk/>
            <pc:sldMk cId="570100149" sldId="265"/>
            <ac:grpSpMk id="12" creationId="{DAA26DFA-AAB2-4973-9C17-16D587C7B198}"/>
          </ac:grpSpMkLst>
        </pc:grpChg>
      </pc:sldChg>
      <pc:sldChg chg="addSp modSp new mod setBg">
        <pc:chgData name="Ankit Baliyan" userId="d851628bdcd9056f" providerId="Windows Live" clId="Web-{FBDD6D2C-AD5F-088E-2D2F-21681DF324F7}" dt="2025-06-07T17:35:23.182" v="2223"/>
        <pc:sldMkLst>
          <pc:docMk/>
          <pc:sldMk cId="437171437" sldId="266"/>
        </pc:sldMkLst>
        <pc:spChg chg="mod">
          <ac:chgData name="Ankit Baliyan" userId="d851628bdcd9056f" providerId="Windows Live" clId="Web-{FBDD6D2C-AD5F-088E-2D2F-21681DF324F7}" dt="2025-06-07T17:35:23.182" v="2223"/>
          <ac:spMkLst>
            <pc:docMk/>
            <pc:sldMk cId="437171437" sldId="266"/>
            <ac:spMk id="2" creationId="{A75D28CB-CE7C-3AA3-D65D-EBEBDF7EF611}"/>
          </ac:spMkLst>
        </pc:spChg>
        <pc:spChg chg="mod">
          <ac:chgData name="Ankit Baliyan" userId="d851628bdcd9056f" providerId="Windows Live" clId="Web-{FBDD6D2C-AD5F-088E-2D2F-21681DF324F7}" dt="2025-06-07T17:35:23.182" v="2223"/>
          <ac:spMkLst>
            <pc:docMk/>
            <pc:sldMk cId="437171437" sldId="266"/>
            <ac:spMk id="3" creationId="{CD451710-810E-621E-5E35-E2CDC579B0CC}"/>
          </ac:spMkLst>
        </pc:spChg>
        <pc:spChg chg="add">
          <ac:chgData name="Ankit Baliyan" userId="d851628bdcd9056f" providerId="Windows Live" clId="Web-{FBDD6D2C-AD5F-088E-2D2F-21681DF324F7}" dt="2025-06-07T17:35:23.182" v="2223"/>
          <ac:spMkLst>
            <pc:docMk/>
            <pc:sldMk cId="437171437" sldId="266"/>
            <ac:spMk id="8" creationId="{17718681-A12E-49D6-9925-DD7C68176D61}"/>
          </ac:spMkLst>
        </pc:spChg>
        <pc:spChg chg="add">
          <ac:chgData name="Ankit Baliyan" userId="d851628bdcd9056f" providerId="Windows Live" clId="Web-{FBDD6D2C-AD5F-088E-2D2F-21681DF324F7}" dt="2025-06-07T17:35:23.182" v="2223"/>
          <ac:spMkLst>
            <pc:docMk/>
            <pc:sldMk cId="437171437" sldId="266"/>
            <ac:spMk id="10" creationId="{FBD77573-9EF2-4C35-8285-A1CF6FBB0EA5}"/>
          </ac:spMkLst>
        </pc:spChg>
      </pc:sldChg>
      <pc:sldChg chg="addSp delSp modSp new mod setBg">
        <pc:chgData name="Ankit Baliyan" userId="d851628bdcd9056f" providerId="Windows Live" clId="Web-{FBDD6D2C-AD5F-088E-2D2F-21681DF324F7}" dt="2025-06-07T17:35:44.027" v="2225"/>
        <pc:sldMkLst>
          <pc:docMk/>
          <pc:sldMk cId="3840365153" sldId="267"/>
        </pc:sldMkLst>
        <pc:spChg chg="mod">
          <ac:chgData name="Ankit Baliyan" userId="d851628bdcd9056f" providerId="Windows Live" clId="Web-{FBDD6D2C-AD5F-088E-2D2F-21681DF324F7}" dt="2025-06-07T17:35:44.027" v="2225"/>
          <ac:spMkLst>
            <pc:docMk/>
            <pc:sldMk cId="3840365153" sldId="267"/>
            <ac:spMk id="2" creationId="{CA519B39-1631-A1DF-A293-0A56E8B9FCB1}"/>
          </ac:spMkLst>
        </pc:spChg>
        <pc:spChg chg="mod">
          <ac:chgData name="Ankit Baliyan" userId="d851628bdcd9056f" providerId="Windows Live" clId="Web-{FBDD6D2C-AD5F-088E-2D2F-21681DF324F7}" dt="2025-06-07T17:35:44.027" v="2225"/>
          <ac:spMkLst>
            <pc:docMk/>
            <pc:sldMk cId="3840365153" sldId="267"/>
            <ac:spMk id="3" creationId="{C37756B7-A370-7279-7187-E521D7F4F50A}"/>
          </ac:spMkLst>
        </pc:spChg>
        <pc:spChg chg="add del">
          <ac:chgData name="Ankit Baliyan" userId="d851628bdcd9056f" providerId="Windows Live" clId="Web-{FBDD6D2C-AD5F-088E-2D2F-21681DF324F7}" dt="2025-06-07T17:35:44.027" v="2225"/>
          <ac:spMkLst>
            <pc:docMk/>
            <pc:sldMk cId="3840365153" sldId="267"/>
            <ac:spMk id="9" creationId="{743AA782-23D1-4521-8CAD-47662984AA08}"/>
          </ac:spMkLst>
        </pc:spChg>
        <pc:spChg chg="add del">
          <ac:chgData name="Ankit Baliyan" userId="d851628bdcd9056f" providerId="Windows Live" clId="Web-{FBDD6D2C-AD5F-088E-2D2F-21681DF324F7}" dt="2025-06-07T17:35:44.027" v="2225"/>
          <ac:spMkLst>
            <pc:docMk/>
            <pc:sldMk cId="3840365153" sldId="267"/>
            <ac:spMk id="11" creationId="{71877DBC-BB60-40F0-AC93-2ACDBAAE60CE}"/>
          </ac:spMkLst>
        </pc:spChg>
        <pc:spChg chg="add">
          <ac:chgData name="Ankit Baliyan" userId="d851628bdcd9056f" providerId="Windows Live" clId="Web-{FBDD6D2C-AD5F-088E-2D2F-21681DF324F7}" dt="2025-06-07T17:35:44.027" v="2225"/>
          <ac:spMkLst>
            <pc:docMk/>
            <pc:sldMk cId="3840365153" sldId="267"/>
            <ac:spMk id="16" creationId="{0288C6B4-AFC3-407F-A595-EFFD38D4CCAF}"/>
          </ac:spMkLst>
        </pc:spChg>
        <pc:spChg chg="add">
          <ac:chgData name="Ankit Baliyan" userId="d851628bdcd9056f" providerId="Windows Live" clId="Web-{FBDD6D2C-AD5F-088E-2D2F-21681DF324F7}" dt="2025-06-07T17:35:44.027" v="2225"/>
          <ac:spMkLst>
            <pc:docMk/>
            <pc:sldMk cId="3840365153" sldId="267"/>
            <ac:spMk id="18" creationId="{CF236821-17FE-429B-8D2C-08E13A64EA40}"/>
          </ac:spMkLst>
        </pc:spChg>
        <pc:spChg chg="add">
          <ac:chgData name="Ankit Baliyan" userId="d851628bdcd9056f" providerId="Windows Live" clId="Web-{FBDD6D2C-AD5F-088E-2D2F-21681DF324F7}" dt="2025-06-07T17:35:44.027" v="2225"/>
          <ac:spMkLst>
            <pc:docMk/>
            <pc:sldMk cId="3840365153" sldId="267"/>
            <ac:spMk id="20" creationId="{C0BDBCD2-E081-43AB-9119-C55465E59757}"/>
          </ac:spMkLst>
        </pc:spChg>
        <pc:spChg chg="add">
          <ac:chgData name="Ankit Baliyan" userId="d851628bdcd9056f" providerId="Windows Live" clId="Web-{FBDD6D2C-AD5F-088E-2D2F-21681DF324F7}" dt="2025-06-07T17:35:44.027" v="2225"/>
          <ac:spMkLst>
            <pc:docMk/>
            <pc:sldMk cId="3840365153" sldId="267"/>
            <ac:spMk id="22" creationId="{98E79BE4-34FE-485A-98A5-92CE8F7C4743}"/>
          </ac:spMkLst>
        </pc:spChg>
        <pc:spChg chg="add">
          <ac:chgData name="Ankit Baliyan" userId="d851628bdcd9056f" providerId="Windows Live" clId="Web-{FBDD6D2C-AD5F-088E-2D2F-21681DF324F7}" dt="2025-06-07T17:35:44.027" v="2225"/>
          <ac:spMkLst>
            <pc:docMk/>
            <pc:sldMk cId="3840365153" sldId="267"/>
            <ac:spMk id="24" creationId="{7A5F0580-5EE9-419F-96EE-B6529EF6E7D0}"/>
          </ac:spMkLst>
        </pc:spChg>
        <pc:picChg chg="add mod">
          <ac:chgData name="Ankit Baliyan" userId="d851628bdcd9056f" providerId="Windows Live" clId="Web-{FBDD6D2C-AD5F-088E-2D2F-21681DF324F7}" dt="2025-06-07T17:35:44.027" v="2225"/>
          <ac:picMkLst>
            <pc:docMk/>
            <pc:sldMk cId="3840365153" sldId="267"/>
            <ac:picMk id="4" creationId="{73B087D0-011F-7B66-8358-D1DA81BE54B8}"/>
          </ac:picMkLst>
        </pc:picChg>
      </pc:sldChg>
      <pc:sldChg chg="addSp delSp modSp new mod setBg">
        <pc:chgData name="Ankit Baliyan" userId="d851628bdcd9056f" providerId="Windows Live" clId="Web-{FBDD6D2C-AD5F-088E-2D2F-21681DF324F7}" dt="2025-06-07T17:35:51.777" v="2226"/>
        <pc:sldMkLst>
          <pc:docMk/>
          <pc:sldMk cId="473100080" sldId="268"/>
        </pc:sldMkLst>
        <pc:spChg chg="mod">
          <ac:chgData name="Ankit Baliyan" userId="d851628bdcd9056f" providerId="Windows Live" clId="Web-{FBDD6D2C-AD5F-088E-2D2F-21681DF324F7}" dt="2025-06-07T17:35:51.777" v="2226"/>
          <ac:spMkLst>
            <pc:docMk/>
            <pc:sldMk cId="473100080" sldId="268"/>
            <ac:spMk id="2" creationId="{410CF937-3CE7-6EC6-4A0A-D8251F6C0949}"/>
          </ac:spMkLst>
        </pc:spChg>
        <pc:spChg chg="del mod">
          <ac:chgData name="Ankit Baliyan" userId="d851628bdcd9056f" providerId="Windows Live" clId="Web-{FBDD6D2C-AD5F-088E-2D2F-21681DF324F7}" dt="2025-06-07T17:35:51.777" v="2226"/>
          <ac:spMkLst>
            <pc:docMk/>
            <pc:sldMk cId="473100080" sldId="268"/>
            <ac:spMk id="3" creationId="{0FCA17EF-3A4E-1BDD-6C2B-4853EDA210CF}"/>
          </ac:spMkLst>
        </pc:spChg>
        <pc:spChg chg="add">
          <ac:chgData name="Ankit Baliyan" userId="d851628bdcd9056f" providerId="Windows Live" clId="Web-{FBDD6D2C-AD5F-088E-2D2F-21681DF324F7}" dt="2025-06-07T17:35:51.777" v="2226"/>
          <ac:spMkLst>
            <pc:docMk/>
            <pc:sldMk cId="473100080" sldId="268"/>
            <ac:spMk id="9" creationId="{56E9B3E6-E277-4D68-BA48-9CB43FFBD6E2}"/>
          </ac:spMkLst>
        </pc:spChg>
        <pc:spChg chg="add">
          <ac:chgData name="Ankit Baliyan" userId="d851628bdcd9056f" providerId="Windows Live" clId="Web-{FBDD6D2C-AD5F-088E-2D2F-21681DF324F7}" dt="2025-06-07T17:35:51.777" v="2226"/>
          <ac:spMkLst>
            <pc:docMk/>
            <pc:sldMk cId="473100080" sldId="268"/>
            <ac:spMk id="16" creationId="{D5B0017B-2ECA-49AF-B397-DC140825DF8D}"/>
          </ac:spMkLst>
        </pc:spChg>
        <pc:grpChg chg="add">
          <ac:chgData name="Ankit Baliyan" userId="d851628bdcd9056f" providerId="Windows Live" clId="Web-{FBDD6D2C-AD5F-088E-2D2F-21681DF324F7}" dt="2025-06-07T17:35:51.777" v="2226"/>
          <ac:grpSpMkLst>
            <pc:docMk/>
            <pc:sldMk cId="473100080" sldId="268"/>
            <ac:grpSpMk id="11" creationId="{AE1C45F0-260A-458C-96ED-C1F6D2151219}"/>
          </ac:grpSpMkLst>
        </pc:grpChg>
        <pc:graphicFrameChg chg="add">
          <ac:chgData name="Ankit Baliyan" userId="d851628bdcd9056f" providerId="Windows Live" clId="Web-{FBDD6D2C-AD5F-088E-2D2F-21681DF324F7}" dt="2025-06-07T17:35:51.777" v="2226"/>
          <ac:graphicFrameMkLst>
            <pc:docMk/>
            <pc:sldMk cId="473100080" sldId="268"/>
            <ac:graphicFrameMk id="5" creationId="{E6EDBF90-5DC5-78F2-5C9A-D253F37C9644}"/>
          </ac:graphicFrameMkLst>
        </pc:graphicFrameChg>
        <pc:cxnChg chg="add">
          <ac:chgData name="Ankit Baliyan" userId="d851628bdcd9056f" providerId="Windows Live" clId="Web-{FBDD6D2C-AD5F-088E-2D2F-21681DF324F7}" dt="2025-06-07T17:35:51.777" v="2226"/>
          <ac:cxnSpMkLst>
            <pc:docMk/>
            <pc:sldMk cId="473100080" sldId="268"/>
            <ac:cxnSpMk id="18" creationId="{6CF1BAF6-AD41-4082-B212-8A1F9A2E8779}"/>
          </ac:cxnSpMkLst>
        </pc:cxnChg>
      </pc:sldChg>
      <pc:sldChg chg="addSp delSp modSp new mod setBg">
        <pc:chgData name="Ankit Baliyan" userId="d851628bdcd9056f" providerId="Windows Live" clId="Web-{FBDD6D2C-AD5F-088E-2D2F-21681DF324F7}" dt="2025-06-07T17:36:17.184" v="2229"/>
        <pc:sldMkLst>
          <pc:docMk/>
          <pc:sldMk cId="211411398" sldId="269"/>
        </pc:sldMkLst>
        <pc:spChg chg="mod">
          <ac:chgData name="Ankit Baliyan" userId="d851628bdcd9056f" providerId="Windows Live" clId="Web-{FBDD6D2C-AD5F-088E-2D2F-21681DF324F7}" dt="2025-06-07T17:36:17.184" v="2229"/>
          <ac:spMkLst>
            <pc:docMk/>
            <pc:sldMk cId="211411398" sldId="269"/>
            <ac:spMk id="2" creationId="{AFF964AF-F6A0-580A-BC5E-8CEDA40A74DB}"/>
          </ac:spMkLst>
        </pc:spChg>
        <pc:spChg chg="mod">
          <ac:chgData name="Ankit Baliyan" userId="d851628bdcd9056f" providerId="Windows Live" clId="Web-{FBDD6D2C-AD5F-088E-2D2F-21681DF324F7}" dt="2025-06-07T17:36:17.184" v="2229"/>
          <ac:spMkLst>
            <pc:docMk/>
            <pc:sldMk cId="211411398" sldId="269"/>
            <ac:spMk id="3" creationId="{7F5B6BF1-2535-1A3B-7208-14FC2E90F0BD}"/>
          </ac:spMkLst>
        </pc:spChg>
        <pc:spChg chg="add del">
          <ac:chgData name="Ankit Baliyan" userId="d851628bdcd9056f" providerId="Windows Live" clId="Web-{FBDD6D2C-AD5F-088E-2D2F-21681DF324F7}" dt="2025-06-07T17:36:17.169" v="2228"/>
          <ac:spMkLst>
            <pc:docMk/>
            <pc:sldMk cId="211411398" sldId="269"/>
            <ac:spMk id="9" creationId="{F821940F-7A1D-4ACC-85B4-A932898ABB37}"/>
          </ac:spMkLst>
        </pc:spChg>
        <pc:spChg chg="add del">
          <ac:chgData name="Ankit Baliyan" userId="d851628bdcd9056f" providerId="Windows Live" clId="Web-{FBDD6D2C-AD5F-088E-2D2F-21681DF324F7}" dt="2025-06-07T17:36:17.169" v="2228"/>
          <ac:spMkLst>
            <pc:docMk/>
            <pc:sldMk cId="211411398" sldId="269"/>
            <ac:spMk id="11" creationId="{16674508-81D3-48CF-96BF-7FC60EAA572A}"/>
          </ac:spMkLst>
        </pc:spChg>
        <pc:spChg chg="add">
          <ac:chgData name="Ankit Baliyan" userId="d851628bdcd9056f" providerId="Windows Live" clId="Web-{FBDD6D2C-AD5F-088E-2D2F-21681DF324F7}" dt="2025-06-07T17:36:17.184" v="2229"/>
          <ac:spMkLst>
            <pc:docMk/>
            <pc:sldMk cId="211411398" sldId="269"/>
            <ac:spMk id="13" creationId="{0E3596DD-156A-473E-9BB3-C6A29F7574E9}"/>
          </ac:spMkLst>
        </pc:spChg>
        <pc:spChg chg="add">
          <ac:chgData name="Ankit Baliyan" userId="d851628bdcd9056f" providerId="Windows Live" clId="Web-{FBDD6D2C-AD5F-088E-2D2F-21681DF324F7}" dt="2025-06-07T17:36:17.184" v="2229"/>
          <ac:spMkLst>
            <pc:docMk/>
            <pc:sldMk cId="211411398" sldId="269"/>
            <ac:spMk id="14" creationId="{2C46C4D6-C474-4E92-B52E-944C1118F7B6}"/>
          </ac:spMkLst>
        </pc:spChg>
        <pc:picChg chg="add mod">
          <ac:chgData name="Ankit Baliyan" userId="d851628bdcd9056f" providerId="Windows Live" clId="Web-{FBDD6D2C-AD5F-088E-2D2F-21681DF324F7}" dt="2025-06-07T17:36:17.184" v="2229"/>
          <ac:picMkLst>
            <pc:docMk/>
            <pc:sldMk cId="211411398" sldId="269"/>
            <ac:picMk id="4" creationId="{775E3BEA-E154-7999-DF0A-95D51B35A973}"/>
          </ac:picMkLst>
        </pc:picChg>
      </pc:sldChg>
      <pc:sldChg chg="new del">
        <pc:chgData name="Ankit Baliyan" userId="d851628bdcd9056f" providerId="Windows Live" clId="Web-{FBDD6D2C-AD5F-088E-2D2F-21681DF324F7}" dt="2025-06-07T17:27:41.506" v="1973"/>
        <pc:sldMkLst>
          <pc:docMk/>
          <pc:sldMk cId="1013118378" sldId="270"/>
        </pc:sldMkLst>
      </pc:sldChg>
      <pc:sldChg chg="add">
        <pc:chgData name="Ankit Baliyan" userId="d851628bdcd9056f" providerId="Windows Live" clId="Web-{FBDD6D2C-AD5F-088E-2D2F-21681DF324F7}" dt="2025-06-07T17:27:37.865" v="1972"/>
        <pc:sldMkLst>
          <pc:docMk/>
          <pc:sldMk cId="429295344" sldId="280"/>
        </pc:sldMkLst>
      </pc:sldChg>
      <pc:sldChg chg="modSp new">
        <pc:chgData name="Ankit Baliyan" userId="d851628bdcd9056f" providerId="Windows Live" clId="Web-{FBDD6D2C-AD5F-088E-2D2F-21681DF324F7}" dt="2025-06-07T17:38:19.033" v="2252" actId="20577"/>
        <pc:sldMkLst>
          <pc:docMk/>
          <pc:sldMk cId="1084672096" sldId="281"/>
        </pc:sldMkLst>
        <pc:spChg chg="mod">
          <ac:chgData name="Ankit Baliyan" userId="d851628bdcd9056f" providerId="Windows Live" clId="Web-{FBDD6D2C-AD5F-088E-2D2F-21681DF324F7}" dt="2025-06-07T17:27:53.631" v="1978" actId="20577"/>
          <ac:spMkLst>
            <pc:docMk/>
            <pc:sldMk cId="1084672096" sldId="281"/>
            <ac:spMk id="2" creationId="{44B85E4E-DEE6-A47A-8645-86159E335B5F}"/>
          </ac:spMkLst>
        </pc:spChg>
        <pc:spChg chg="mod">
          <ac:chgData name="Ankit Baliyan" userId="d851628bdcd9056f" providerId="Windows Live" clId="Web-{FBDD6D2C-AD5F-088E-2D2F-21681DF324F7}" dt="2025-06-07T17:38:19.033" v="2252" actId="20577"/>
          <ac:spMkLst>
            <pc:docMk/>
            <pc:sldMk cId="1084672096" sldId="281"/>
            <ac:spMk id="3" creationId="{0A64CF8F-7897-B087-4548-DF4CC47F887F}"/>
          </ac:spMkLst>
        </pc:spChg>
      </pc:sldChg>
      <pc:sldChg chg="addSp delSp modSp new mod setBg">
        <pc:chgData name="Ankit Baliyan" userId="d851628bdcd9056f" providerId="Windows Live" clId="Web-{FBDD6D2C-AD5F-088E-2D2F-21681DF324F7}" dt="2025-06-07T17:35:29.761" v="2224"/>
        <pc:sldMkLst>
          <pc:docMk/>
          <pc:sldMk cId="3272363190" sldId="282"/>
        </pc:sldMkLst>
        <pc:spChg chg="mod">
          <ac:chgData name="Ankit Baliyan" userId="d851628bdcd9056f" providerId="Windows Live" clId="Web-{FBDD6D2C-AD5F-088E-2D2F-21681DF324F7}" dt="2025-06-07T17:35:29.761" v="2224"/>
          <ac:spMkLst>
            <pc:docMk/>
            <pc:sldMk cId="3272363190" sldId="282"/>
            <ac:spMk id="2" creationId="{CFE5F489-97A9-F0B4-BB24-3209DA92C30B}"/>
          </ac:spMkLst>
        </pc:spChg>
        <pc:spChg chg="del mod">
          <ac:chgData name="Ankit Baliyan" userId="d851628bdcd9056f" providerId="Windows Live" clId="Web-{FBDD6D2C-AD5F-088E-2D2F-21681DF324F7}" dt="2025-06-07T17:35:29.761" v="2224"/>
          <ac:spMkLst>
            <pc:docMk/>
            <pc:sldMk cId="3272363190" sldId="282"/>
            <ac:spMk id="3" creationId="{936EBB0F-0C8C-0A79-CFE6-23904AEFB65B}"/>
          </ac:spMkLst>
        </pc:spChg>
        <pc:spChg chg="add">
          <ac:chgData name="Ankit Baliyan" userId="d851628bdcd9056f" providerId="Windows Live" clId="Web-{FBDD6D2C-AD5F-088E-2D2F-21681DF324F7}" dt="2025-06-07T17:35:29.761" v="2224"/>
          <ac:spMkLst>
            <pc:docMk/>
            <pc:sldMk cId="3272363190" sldId="282"/>
            <ac:spMk id="9" creationId="{56E9B3E6-E277-4D68-BA48-9CB43FFBD6E2}"/>
          </ac:spMkLst>
        </pc:spChg>
        <pc:spChg chg="add">
          <ac:chgData name="Ankit Baliyan" userId="d851628bdcd9056f" providerId="Windows Live" clId="Web-{FBDD6D2C-AD5F-088E-2D2F-21681DF324F7}" dt="2025-06-07T17:35:29.761" v="2224"/>
          <ac:spMkLst>
            <pc:docMk/>
            <pc:sldMk cId="3272363190" sldId="282"/>
            <ac:spMk id="16" creationId="{D5B0017B-2ECA-49AF-B397-DC140825DF8D}"/>
          </ac:spMkLst>
        </pc:spChg>
        <pc:grpChg chg="add">
          <ac:chgData name="Ankit Baliyan" userId="d851628bdcd9056f" providerId="Windows Live" clId="Web-{FBDD6D2C-AD5F-088E-2D2F-21681DF324F7}" dt="2025-06-07T17:35:29.761" v="2224"/>
          <ac:grpSpMkLst>
            <pc:docMk/>
            <pc:sldMk cId="3272363190" sldId="282"/>
            <ac:grpSpMk id="11" creationId="{AE1C45F0-260A-458C-96ED-C1F6D2151219}"/>
          </ac:grpSpMkLst>
        </pc:grpChg>
        <pc:graphicFrameChg chg="add">
          <ac:chgData name="Ankit Baliyan" userId="d851628bdcd9056f" providerId="Windows Live" clId="Web-{FBDD6D2C-AD5F-088E-2D2F-21681DF324F7}" dt="2025-06-07T17:35:29.761" v="2224"/>
          <ac:graphicFrameMkLst>
            <pc:docMk/>
            <pc:sldMk cId="3272363190" sldId="282"/>
            <ac:graphicFrameMk id="5" creationId="{A0BD001B-A4E6-DBA2-C999-114DC1E655D3}"/>
          </ac:graphicFrameMkLst>
        </pc:graphicFrameChg>
        <pc:cxnChg chg="add">
          <ac:chgData name="Ankit Baliyan" userId="d851628bdcd9056f" providerId="Windows Live" clId="Web-{FBDD6D2C-AD5F-088E-2D2F-21681DF324F7}" dt="2025-06-07T17:35:29.761" v="2224"/>
          <ac:cxnSpMkLst>
            <pc:docMk/>
            <pc:sldMk cId="3272363190" sldId="282"/>
            <ac:cxnSpMk id="18" creationId="{6CF1BAF6-AD41-4082-B212-8A1F9A2E877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angchain-ai.github.io/langgraph/how-tos/graph-api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LangChain for AI Agents</a:t>
            </a:r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C29C97CC-021D-0865-C786-4E857E460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4E209-2A8A-8C8A-9E10-4EFD721E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LangGraph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F80D-A17F-03E0-A5A1-A8B0436B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Framework build over </a:t>
            </a:r>
            <a:r>
              <a:rPr lang="en-US" sz="2000" err="1"/>
              <a:t>LangChain</a:t>
            </a:r>
            <a:r>
              <a:rPr lang="en-US" sz="2000"/>
              <a:t> that allows developers to create complex, stateful, multi-agent applications using LLMs.</a:t>
            </a:r>
          </a:p>
          <a:p>
            <a:r>
              <a:rPr lang="en-US" sz="2000"/>
              <a:t>User Graph based architecture : Directed Acyclic Graphs (DAG)</a:t>
            </a:r>
          </a:p>
          <a:p>
            <a:r>
              <a:rPr lang="en-US" sz="2000"/>
              <a:t>Small chains  stitched together to form a complex graph </a:t>
            </a:r>
          </a:p>
          <a:p>
            <a:r>
              <a:rPr lang="en-US" sz="2000"/>
              <a:t>Enables Multi-Agents applications</a:t>
            </a:r>
          </a:p>
          <a:p>
            <a:r>
              <a:rPr lang="en-US" sz="2000"/>
              <a:t>Allows agents to maintain &amp; update their memory (state) on the fly</a:t>
            </a:r>
          </a:p>
          <a:p>
            <a:r>
              <a:rPr lang="en-US" sz="2000"/>
              <a:t>Enables observability when integrated with </a:t>
            </a:r>
            <a:r>
              <a:rPr lang="en-US" sz="2000" err="1"/>
              <a:t>LangSmith</a:t>
            </a:r>
            <a:r>
              <a:rPr lang="en-US" sz="2000"/>
              <a:t> or </a:t>
            </a:r>
            <a:r>
              <a:rPr lang="en-US" sz="2000" err="1"/>
              <a:t>LangFuse</a:t>
            </a:r>
            <a:r>
              <a:rPr lang="en-US" sz="2000"/>
              <a:t> like tools</a:t>
            </a:r>
          </a:p>
          <a:p>
            <a:r>
              <a:rPr lang="en-US" sz="2000"/>
              <a:t>Scalability</a:t>
            </a:r>
          </a:p>
          <a:p>
            <a:r>
              <a:rPr lang="en-US" sz="2000"/>
              <a:t>Doc </a:t>
            </a:r>
            <a:r>
              <a:rPr lang="en-US" sz="2000">
                <a:hlinkClick r:id="rId2"/>
              </a:rPr>
              <a:t>link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7010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D28CB-CE7C-3AA3-D65D-EBEBDF7E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/>
              <a:t>Common Terminologies: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1710-810E-621E-5E35-E2CDC579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State</a:t>
            </a:r>
          </a:p>
          <a:p>
            <a:r>
              <a:rPr lang="en-US" sz="2000"/>
              <a:t>Nodes</a:t>
            </a:r>
          </a:p>
          <a:p>
            <a:r>
              <a:rPr lang="en-US" sz="2000"/>
              <a:t>Edges</a:t>
            </a:r>
          </a:p>
          <a:p>
            <a:r>
              <a:rPr lang="en-US" sz="2000"/>
              <a:t>Conditional Edges</a:t>
            </a:r>
          </a:p>
          <a:p>
            <a:r>
              <a:rPr lang="en-US" sz="2000"/>
              <a:t>START , END</a:t>
            </a:r>
          </a:p>
        </p:txBody>
      </p:sp>
    </p:spTree>
    <p:extLst>
      <p:ext uri="{BB962C8B-B14F-4D97-AF65-F5344CB8AC3E}">
        <p14:creationId xmlns:p14="http://schemas.microsoft.com/office/powerpoint/2010/main" val="43717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C0E6-D482-3028-82CC-26BD107A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Questions ?</a:t>
            </a:r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8C001119-B2A2-42EA-8FB7-3AC52335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53" r="-2" b="27996"/>
          <a:stretch>
            <a:fillRect/>
          </a:stretch>
        </p:blipFill>
        <p:spPr>
          <a:xfrm>
            <a:off x="20" y="10"/>
            <a:ext cx="12191980" cy="460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AC551-84E4-47A4-E10C-24DEC5C4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What to expect 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5A7A-44B3-31A2-432D-6F81C310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What is LangChain ?</a:t>
            </a:r>
          </a:p>
          <a:p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Why LangChain ?</a:t>
            </a:r>
          </a:p>
          <a:p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Common Terminologies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Prompt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Prompt Template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Parser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Moderation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Inference</a:t>
            </a:r>
          </a:p>
          <a:p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What is a Chain ? </a:t>
            </a:r>
          </a:p>
          <a:p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LangChain vs LangGraph vs LangSmith/LangFuse vs LangFlow</a:t>
            </a:r>
          </a:p>
          <a:p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Understanding LangGraph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State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Nodes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Edge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Conditional Edges</a:t>
            </a:r>
          </a:p>
          <a:p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What is a tool ?</a:t>
            </a:r>
          </a:p>
          <a:p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How to build a tool 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Custom script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API call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Web Search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Vector-DB Retriever</a:t>
            </a:r>
          </a:p>
          <a:p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Tool Integration with LLM</a:t>
            </a:r>
          </a:p>
          <a:p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ReAct Agent</a:t>
            </a:r>
          </a:p>
          <a:p>
            <a:r>
              <a:rPr lang="en-US" sz="1100">
                <a:solidFill>
                  <a:schemeClr val="tx1">
                    <a:alpha val="80000"/>
                  </a:schemeClr>
                </a:solidFill>
              </a:rPr>
              <a:t>Supervisor – Assistant set up of Agents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597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9E71E-DE6A-8EAA-E138-B58CB9ED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LangChain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2858-992A-A44A-87F1-E22A06263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Simplifies the process of building applications using LLMs</a:t>
            </a:r>
          </a:p>
          <a:p>
            <a:r>
              <a:rPr lang="en-US" sz="2000"/>
              <a:t>Open source framework</a:t>
            </a:r>
          </a:p>
          <a:p>
            <a:r>
              <a:rPr lang="en-US" sz="2000"/>
              <a:t>Building chains </a:t>
            </a:r>
          </a:p>
          <a:p>
            <a:r>
              <a:rPr lang="en-US" sz="2000"/>
              <a:t>Add a layer of abstraction</a:t>
            </a:r>
          </a:p>
          <a:p>
            <a:r>
              <a:rPr lang="en-US" sz="2000"/>
              <a:t>Developer friendly</a:t>
            </a:r>
          </a:p>
          <a:p>
            <a:r>
              <a:rPr lang="en-US" sz="2000"/>
              <a:t>Easy to scale</a:t>
            </a:r>
          </a:p>
          <a:p>
            <a:r>
              <a:rPr lang="en-US" sz="2000"/>
              <a:t>Reduce dependency on any specific framework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90945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5561-12BD-C8A6-E924-30EDBB07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Inferencing without </a:t>
            </a:r>
            <a:r>
              <a:rPr lang="en-US" err="1"/>
              <a:t>LangChain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474033-0699-764B-B21F-988D75CEC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25" y="2110494"/>
            <a:ext cx="6060908" cy="2344615"/>
          </a:xfr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B8154AE-6226-8C46-2D94-DFAEE23A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139" y="2110136"/>
            <a:ext cx="4791838" cy="4355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80B69C-E652-B3A6-7A38-8E00CDAA9DEF}"/>
              </a:ext>
            </a:extLst>
          </p:cNvPr>
          <p:cNvSpPr txBox="1"/>
          <p:nvPr/>
        </p:nvSpPr>
        <p:spPr>
          <a:xfrm>
            <a:off x="211511" y="1742341"/>
            <a:ext cx="39691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OpenAI Model Inferencing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9B2CA9-C1EC-9135-7047-10A549546BE2}"/>
              </a:ext>
            </a:extLst>
          </p:cNvPr>
          <p:cNvSpPr txBox="1"/>
          <p:nvPr/>
        </p:nvSpPr>
        <p:spPr>
          <a:xfrm>
            <a:off x="7179800" y="1687195"/>
            <a:ext cx="39691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OpenAI Model Inferencing</a:t>
            </a:r>
          </a:p>
        </p:txBody>
      </p:sp>
    </p:spTree>
    <p:extLst>
      <p:ext uri="{BB962C8B-B14F-4D97-AF65-F5344CB8AC3E}">
        <p14:creationId xmlns:p14="http://schemas.microsoft.com/office/powerpoint/2010/main" val="1197857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95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9350B-7A02-626E-9A4A-744D5F3B8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Model Inferencing with LangChain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5227EFF-B6EB-1C05-395D-C925F7753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156" b="4614"/>
          <a:stretch>
            <a:fillRect/>
          </a:stretch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3001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D9EC4-873E-7930-641E-B1EDCFB22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rgbClr val="FFFFFF"/>
                </a:solidFill>
              </a:rPr>
              <a:t>Prompt and Templates: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F802-E729-8488-D4F7-7789C072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Prompt: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input provided to the model to generate a specific output.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Can include question, instruction, context, examples, etc.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Structure of prompt is very important</a:t>
            </a:r>
          </a:p>
          <a:p>
            <a:endParaRPr lang="en-US" sz="19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Templates: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Standard prompt with placeholders that can be updated on the fly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Makes the prompt more dynamic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Similar to f-string in python</a:t>
            </a:r>
          </a:p>
          <a:p>
            <a:endParaRPr lang="en-US" sz="19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Types: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Prompt Template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Chat Prompt template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Etc.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58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C1F2F-E37B-1E42-00AD-3738C089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0FD63-3D4E-95FA-782C-6AC100A36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2256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Data extraction tool that extract the relevant information from any input content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3BA18D-E573-8F3D-4AE0-F52F4D1F5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84" y="2642616"/>
            <a:ext cx="3995328" cy="3605784"/>
          </a:xfrm>
          <a:prstGeom prst="rect">
            <a:avLst/>
          </a:prstGeo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53CB06F-9EB8-7BED-8B85-080041D6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086" y="2642616"/>
            <a:ext cx="4479235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2A929-3ADC-0A1E-4F27-DB746644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Why Parser?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C4759B-A1BC-E8FB-65B6-3B5AC25F1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Clean  response to be consumed directly </a:t>
            </a:r>
          </a:p>
          <a:p>
            <a:r>
              <a:rPr lang="en-US" sz="2200"/>
              <a:t>Easy to integrate</a:t>
            </a:r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6C17F6E-3CF8-39D8-C503-68C3D695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92403"/>
            <a:ext cx="6903720" cy="40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5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29EE-A3D7-A58C-FE4A-7F00C67A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Chain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89D4-0365-5498-90C3-05D2A99FF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A sequence of call to different component like language model, data preprocessing steps, external tools, executed in a specific order</a:t>
            </a:r>
          </a:p>
          <a:p>
            <a:r>
              <a:rPr lang="en-US" sz="2000"/>
              <a:t>Like a pipeline where output of one step becomes the input to the next step</a:t>
            </a:r>
          </a:p>
          <a:p>
            <a:r>
              <a:rPr lang="en-US" sz="2000"/>
              <a:t>Fundamental building block of LangChain</a:t>
            </a:r>
          </a:p>
          <a:p>
            <a:r>
              <a:rPr lang="en-US" sz="2000"/>
              <a:t>Eg. Chain: Prompt – LLM – Parser</a:t>
            </a:r>
          </a:p>
          <a:p>
            <a:endParaRPr lang="en-US" sz="20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64ECAD-BF38-1A76-4BD7-573C431BA7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20" r="14678" b="-9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229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LangChain for AI Agents</vt:lpstr>
      <vt:lpstr>What to expect ?</vt:lpstr>
      <vt:lpstr>LangChain</vt:lpstr>
      <vt:lpstr>Model Inferencing without LangChain</vt:lpstr>
      <vt:lpstr>Model Inferencing with LangChain</vt:lpstr>
      <vt:lpstr>Prompt and Templates:</vt:lpstr>
      <vt:lpstr>Parser</vt:lpstr>
      <vt:lpstr>Why Parser?</vt:lpstr>
      <vt:lpstr>Chain </vt:lpstr>
      <vt:lpstr>LangGraph</vt:lpstr>
      <vt:lpstr>Common Terminologies: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2025-06-07T15:16:08Z</dcterms:created>
  <dcterms:modified xsi:type="dcterms:W3CDTF">2025-06-08T16:09:26Z</dcterms:modified>
</cp:coreProperties>
</file>