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67E1-08D0-4E46-AC29-4A5F416636C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535-BC5E-4147-89CC-731C5E18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0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67E1-08D0-4E46-AC29-4A5F416636C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535-BC5E-4147-89CC-731C5E18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67E1-08D0-4E46-AC29-4A5F416636C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535-BC5E-4147-89CC-731C5E18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1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67E1-08D0-4E46-AC29-4A5F416636C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535-BC5E-4147-89CC-731C5E18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1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67E1-08D0-4E46-AC29-4A5F416636C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535-BC5E-4147-89CC-731C5E18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67E1-08D0-4E46-AC29-4A5F416636C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535-BC5E-4147-89CC-731C5E18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3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67E1-08D0-4E46-AC29-4A5F416636C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535-BC5E-4147-89CC-731C5E18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67E1-08D0-4E46-AC29-4A5F416636C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535-BC5E-4147-89CC-731C5E18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67E1-08D0-4E46-AC29-4A5F416636C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535-BC5E-4147-89CC-731C5E18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67E1-08D0-4E46-AC29-4A5F416636C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535-BC5E-4147-89CC-731C5E18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67E1-08D0-4E46-AC29-4A5F416636C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535-BC5E-4147-89CC-731C5E18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467E1-08D0-4E46-AC29-4A5F416636C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8535-BC5E-4147-89CC-731C5E18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1" y="240290"/>
            <a:ext cx="9053080" cy="30323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11" y="3571875"/>
            <a:ext cx="8569902" cy="28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2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99" y="1036263"/>
            <a:ext cx="10857359" cy="49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6" y="565438"/>
            <a:ext cx="10785160" cy="549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4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928"/>
            <a:ext cx="11406663" cy="71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7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50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23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19495"/>
            <a:ext cx="7731702" cy="34754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3" y="3594983"/>
            <a:ext cx="7273204" cy="32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6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4836" cy="3074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6600"/>
            <a:ext cx="925483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9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0" y="0"/>
            <a:ext cx="8386817" cy="30202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89" y="3166281"/>
            <a:ext cx="10156461" cy="367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7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3" y="246351"/>
            <a:ext cx="6108556" cy="19149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53" y="2161308"/>
            <a:ext cx="5332702" cy="1745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732547"/>
            <a:ext cx="5694947" cy="5000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577" y="4442478"/>
            <a:ext cx="6643085" cy="15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5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2" y="240632"/>
            <a:ext cx="6615545" cy="3080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2" y="3441033"/>
            <a:ext cx="9352547" cy="31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4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68" y="0"/>
            <a:ext cx="7545987" cy="27271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67" y="2949968"/>
            <a:ext cx="8137901" cy="357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0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39" y="304800"/>
            <a:ext cx="7365939" cy="284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" y="3335003"/>
            <a:ext cx="8633431" cy="35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8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71" y="0"/>
            <a:ext cx="8020683" cy="29196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8" y="3066472"/>
            <a:ext cx="8733968" cy="379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4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Nailwal</dc:creator>
  <cp:lastModifiedBy>Yogesh Nailwal</cp:lastModifiedBy>
  <cp:revision>15</cp:revision>
  <dcterms:created xsi:type="dcterms:W3CDTF">2021-07-26T13:51:07Z</dcterms:created>
  <dcterms:modified xsi:type="dcterms:W3CDTF">2021-07-27T16:49:28Z</dcterms:modified>
</cp:coreProperties>
</file>