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1T14:05:12.534"/>
    </inkml:context>
    <inkml:brush xml:id="br0">
      <inkml:brushProperty name="width" value="0.05292" units="cm"/>
      <inkml:brushProperty name="height" value="0.05292" units="cm"/>
      <inkml:brushProperty name="color" value="#FF0000"/>
    </inkml:brush>
  </inkml:definitions>
  <inkml:trace contextRef="#ctx0" brushRef="#br0">12459 6410 54 0,'0'0'74'15,"0"0"-40"-15,0 0 21 0,88-7-20 16,-50 6-11-16,10-1 9 16,9-1-5-16,4 2 5 15,3 0-21-15,7 1-5 16,9-3-6-16,8 0 1 16,14 3 2-16,-2 0-4 15,-2 0-11-15,-7 0 0 16,-7 0-32-16,-6 0 18 15,-6 0 1-15,-6-1-38 16,-2-6-28-16,-6 1-21 16</inkml:trace>
  <inkml:trace contextRef="#ctx0" brushRef="#br0" timeOffset="605.73">12400 6545 6 0,'0'0'53'16,"0"0"7"-16,0 0 14 15,0 0-16-15,0 0-38 16,0 0-17-16,68-37 27 16,-37 31-30-16,8 0 7 15,7 5 6-15,6 1-12 16,13 0 11-16,9 0-3 16,15-3 0-16,10-3 19 0,20-1-20 15,5 0-2-15,11-4-2 16,3-3-4-16,0 1 13 15,0 1-13-15,-5 5 0 16,-8-1-18-16,-2 3 5 16,-6-4-17-16,-6 0 14 15,-5-2-28-15,-12 1 18 16,-12-3 3-16,-15 3 23 16,-14 1 5-16,-14-1-5 15,-16 5-12-15,-10-2-21 16,-11 2 15-16,-2 0-1 15,-5 1-31-15,-20 0-25 0</inkml:trace>
  <inkml:trace contextRef="#ctx0" brushRef="#br0" timeOffset="1131.44">12741 6211 63 0,'0'0'98'15,"0"0"-72"-15,0 0 0 16,0 0-26-16,0 0 1 16,0 0 2-16,46-2 54 15,9 11-31-15,20-2 7 16,23 2-24-16,23-2-4 15,16-1-2-15,17-3 4 0,9 1-9 16,7-4 2-16,5 0 0 16,2 0-3-1,-1 0 3-15,-12-4-10 0,-15 2 2 16,-19 2-21-16,-23 0-35 16,-20 0 14-16,-25 0 1 15,-23 2 42-15,-18 0 6 16,-15 0-2-16,-6-2 2 15,0 0 1-15,-13 0 24 16,-8 0-24-16,-8 0-24 16,-3 2-37-16</inkml:trace>
  <inkml:trace contextRef="#ctx0" brushRef="#br0" timeOffset="1550.5">12644 6379 85 0,'0'0'45'16,"0"0"-44"-16,94 0-2 16,-29 0 2-16,19 0 43 15,25 0 11-15,22 0-11 16,23 0-6-16,19 2-23 15,6 6-15-15,4 3-6 16,-8 5 5-16,-5 1 1 16,-7 0-11-16,-11-4 6 15,-8-5-3-15,-9-8 7 16,-20 0-20-16,-20 0-45 0,-25 0-49 16</inkml:trace>
  <inkml:trace contextRef="#ctx0" brushRef="#br0" timeOffset="101039.16">11531 12433 5 0,'0'0'2'0,"0"0"17"15,0 0 41-15,0 0-14 16,0 0 3-16,0 0-11 0,0 0-13 15,0 0 17-15,-21-30-26 16,21 30-11-16,0 0-5 16,0 0-12-16,0 5 10 15,0 10-2-15,0 3 4 16,3 1 0-16,1-1 4 16,-1 4-2-16,0-3 2 15,2 1 1-15,4-2 8 16,-2 2-13-16,1 1 6 15,1 0-4-15,2 4 0 16,-1 3 1-16,0 1-3 16,2 6 1-16,-2 1 0 15,1 6-1-15,-1 8 0 0,-4 0 1 16,0 5 6 0,-1 2 30-16,2-1-25 0,0 1-3 15,-2 1 9-15,4-1-13 16,1 0 2-16,-1-2-5 15,2-2-2-15,1-2 6 16,0-2-6-16,-2 1 1 16,5-1 7-16,-4 4-6 15,0-4-1-15,-2 3-1 16,0 2 5-16,2-1-8 16,-2 4 3-16,0 4 0 15,-2 1 3-15,2 4 0 0,-2-4-1 16,1-1 2-1,-2-1-1-15,4 0 5 0,-2-2-8 16,-1-1 2-16,1 3-2 16,-1-7 6-16,1-1-6 15,-2 1 0-15,0-4 2 16,-2 1-6-16,-2-3 4 16,-2 3 0-16,0-1 0 15,0 0 6-15,0 1-5 16,0-1-1-16,0 0 5 15,0 0-8-15,0-3 3 16,5 0 0-16,1 0 0 16,2-4 5-16,0-2-5 15,0-2 0-15,0-4 1 16,-1 1-2-16,1-2 1 0,1-4 0 16,-2-1 1-16,-1-1 1 15,0 0-2-15,-1-3 0 16,-2 0 2-16,-1-3-4 15,0-1 2-15,-2 0 0 16,0-2-1-16,0 2 6 16,-6 1-5-16,-3 4 0 15,0 2 1-15,0-3-1 16,-1 0 0-16,4-4 0 16,0-2-2-16,1 1 5 15,0-2-3-15,2 4 0 16,0 2 1-16,3 0-3 0,0 0 2 15,0-5 0-15,0-1-2 16,0 2 3-16,0-1-1 16,0-1 0-16,3 8 1 15,0-1-4-15,-3 7 3 16,0-1 0-16,0-2 1 16,0-5 2-16,0-3-3 15,0-5 0-15,0-2 3 16,0-6-6-16,0-1 3 15,-3-1 0-15,3-1-1 16,-2 0 3-16,1-1-2 16,1 0 0-16,-2 3 3 15,2 6-7-15,-1 4 4 0,1 2 0 16,0-1-1-16,0-4 1 16,0 2 0-16,0 0 0 15,0-1 1-15,3-3-3 16,0-3 2-16,-2-6 0 15,1 0 0-15,-2-2 2 16,0 0-2-16,0 0 0 16,0 2 3-16,0-2-6 15,0 1 2-15,0 1 1 16,0 2-1-16,0 1 4 16,0-3-4-16,0 2 1 15,0-1 0-15,0 2 0 16,0-1 0-16,0-2 0 15,0 1 0-15,0-1 4 0,0-2-4 16,0 0 0-16,0 0 1 16,0 0 3-16,0 0-3 15,0 0-1-15,0 0 12 16,0 0-5-16,0 0 11 16,0 0-8-16,0 0-8 15,0 0 5-15,0 0-6 16,0 0 0-16,0 0 6 15,2 0-5-15,-2 0 4 16,0 0-6-16,2 0 0 16,2 0 3-16,4 0-3 15,8 0 0-15,4 0-1 16,7 0 3-16,4 0-4 0,8-2 1 16,10 1 1-16,7-3-4 15,9-5 7-15,8 0-3 16,6-2 0-16,9 1 4 15,6-2-4-15,7 1 0 16,4 1 0-16,11 0 7 16,10-3-7-16,2 2 0 15,12-2 7-15,5 1-6 16,0 0 5-16,4 0-6 16,1-1 0-16,1 0 5 0,4-1-3 15,3-2-1 1,1 1 1-16,3-2 2 0,-2 3-5 15,-4-3 1-15,-2 3 0 16,-3 0-1-16,-2-2 1 16,-1 1 0-16,-5 1 0 15,1-2 1-15,-5 0-1 16,-2 1 0-16,-4 0 2 16,-3 0-4-16,-9 1 2 15,-3 0 0-15,-5 3 0 16,-5-1 4-16,-3 4-4 15,-3 0 0-15,-8 2-3 16,-3-1 2-16,-2 4 1 16,-5 0 0-16,-5-2-2 0,-4 3-4 15,-2 1 4-15,-4-1 2 16,-7 0 0-16,-1 2-6 16,-5 0 10-16,-3-2-4 15,-3-2 0-15,-3 2 2 16,-6 1-4-16,-7-2 2 15,-7 3 0-15,-8-3 0 16,-8 2 4-16,-8 1-4 16,-3 0 0-16,0 0 5 15,0 0 7-15,0 0-7 16,0-1-3-16,0 1 9 16,0 0-10-16,0-3 4 15,0 3-5-15,0 0 4 0,0-2-4 16,0 2 0-1,0 0 0-15,0 0-2 0,0 0 2 16,0 0-2-16,0 0-17 16,0 0-7-16,0 0 10 15,1 0-26-15,5 0-58 16,1-6-67-16</inkml:trace>
  <inkml:trace contextRef="#ctx0" brushRef="#br0" timeOffset="102280.15">11656 12461 16 0,'0'0'75'16,"0"0"-28"-16,0 0-7 16,0 0 5-16,0 0 1 15,0 0-1-15,-90 24-12 16,67-8 8-16,-3 0-29 16,3 6-8-16,3 0-1 15,1 1-2-15,4-4-1 16,7-5 0-16,4-3 2 0,4-9-4 15,0 0 2-15,0-2-4 16,0 0 1-16,1 0-13 16,17-2 16-16,3-13 0 15,0-7-14-15,-3-1 11 16,-5-3 6-16,-5 1 0 16,4 3 6-16,-5 0-8 15,-2 7 11-15,-1 6 1 16,2 9 1-16,4 3-14 15,7 20-2-15,5 8 2 16,7 4 2-16,2-1 3 16,8 4-10-16,10 0-29 0,12-2-86 15,11-6-123-15</inkml:trace>
  <inkml:trace contextRef="#ctx0" brushRef="#br0" timeOffset="103402.21">18149 15867 34 0,'0'0'57'0,"0"0"-7"0,0 0-2 16,0 0-1-16,0 0 3 16,0 0-8-16,61 59-20 15,-35-31-6-15,0 6-16 16,0 0 3-16,-4 0-1 16,1-1 1-16,0-3-3 15,0 0 1-15,-5 2 1 16,-5-1-2-16,-8-3-1 15,-5 1-3-15,0-3 4 16,-15-3 2-16,-8 1-2 16,-5-1-19-16,-7-8-53 15,-7-4-27-15,0-7-85 0</inkml:trace>
  <inkml:trace contextRef="#ctx0" brushRef="#br0" timeOffset="130363.28">13175 13057 7 0,'0'0'29'15,"0"0"-27"-15,0 0 10 16,0 0 13-16,0 0 25 16,-16-104-8-16,11 79 7 15,-1 5-4-15,0 7 3 0,1 5 1 16,0 5-11-16,3 3-2 16,-1 2-36-16,-4 22 0 15,-4 7 9-15,-5 7-8 16,-1-5-1-16,0-2 4 15,-1-8-2-15,4-7-2 16,2-5 0-16,2-4-1 16,5-4 4-16,4-1 0 15,1-2 14-15,0 0-5 16,0 0 9-16,0 0-11 16,0 0-9-16,1 0 3 15,16-12-2-15,4-2 10 0,7-3-9 16,-1 3-3-16,1 0-22 15,2 0-112-15,-2 1-147 16</inkml:trace>
  <inkml:trace contextRef="#ctx0" brushRef="#br0" timeOffset="130703.25">14476 12617 192 0,'0'0'3'0,"0"0"-3"16,0 0 3-16,0 0-2 15,52 88 5-15,-41-66-6 16,-4-5-8-16,2-2-23 16,-5-3-46-16</inkml:trace>
  <inkml:trace contextRef="#ctx0" brushRef="#br0" timeOffset="130818.79">14518 12732 220 0,'0'0'76'15,"0"0"-76"-15,0 0 5 16,0 0-5-16,0 0 13 16,0 0-13-16,40-13-3 15,-17 12-239-15</inkml:trace>
  <inkml:trace contextRef="#ctx0" brushRef="#br0" timeOffset="131252.78">16130 12426 222 0,'0'0'16'16,"0"0"8"-16,0 0-3 15,22 96 1-15,-22-71-14 16,0-1-8-16,0-7 6 16,0-5-6-16,0-7-19 15,0-5-8-15,2 0-28 16,6 0 12-16,1-1 24 16,-2-7 8-16,0-5 11 15,-2 3 0-15,-2 4 4 16,-2 0-4-16,3 5 14 15,0 0 29-15,1 1-31 16,1 0-12-16,-1 0-80 16,-3 0-58-16</inkml:trace>
  <inkml:trace contextRef="#ctx0" brushRef="#br0" timeOffset="131892.13">13697 14176 59 0,'0'0'211'0,"0"0"-93"16,0 0-40-1,0 0-19-15,0 0-55 0,0 0-4 16,-66 56 0-16,80-35 6 15,4 1-6-15,3-6 0 16,3-7-77-16,1-2-37 16,-1-6-4-16,-3-1 2 15</inkml:trace>
  <inkml:trace contextRef="#ctx0" brushRef="#br0" timeOffset="132064.31">13733 14213 37 0,'0'0'98'0,"0"0"-51"16,0 0-17-16,-85 43 12 0,64-15-11 16,3-2-11-16,9-8-17 15,2-5-2-15,7-4-1 16,0-7-3-16,10-2-10 16,11 0-25-16,9-5-47 15</inkml:trace>
  <inkml:trace contextRef="#ctx0" brushRef="#br0" timeOffset="132432.15">14993 13675 174 0,'0'0'150'15,"0"0"-134"-15,0 0 3 0,0 0 17 16,47 97 9-16,-25-66-31 16,0-4-5-16,2-2-6 15,-3-5-6-15,0-1 2 16,-2-8-76-16,-2-7-35 16,-6-4-45-16</inkml:trace>
  <inkml:trace contextRef="#ctx0" brushRef="#br0" timeOffset="132582.21">15104 13785 139 0,'0'0'72'15,"0"0"-4"-15,0 0-35 16,0 0 0-16,0 0 3 0,0 0-36 16,-66 72 1-1,92-72-2-15,10-11-27 0,8-16-263 16</inkml:trace>
  <inkml:trace contextRef="#ctx0" brushRef="#br0" timeOffset="132800.59">16066 13487 81 0,'0'0'236'0,"0"0"-197"15,0 0-33 1,0 0 16-16,-19 110 18 0,19-74-15 16,0-1 0-16,0-7-18 15,11-5-6-15,5-9-2 16,-1-4-8-16,3-10-132 16</inkml:trace>
  <inkml:trace contextRef="#ctx0" brushRef="#br0" timeOffset="132925.97">16078 13620 385 0,'0'0'70'16,"0"0"-63"-16,0 0 18 15,0 0 8-15,0 0-11 16,112 23-22-16,-69-23-112 16,-8-3-188-16</inkml:trace>
  <inkml:trace contextRef="#ctx0" brushRef="#br0" timeOffset="137328.94">13478 13613 10 0,'0'0'43'0,"0"0"-16"15,0 0 27-15,0 0 22 16,0 0-17-16,0 0-19 0,0 0-10 16,82-61 6-16,-55 82-9 15,-5 3 7-15,3-3-24 16,-5-2-3-16,-1-3-1 16,-7-8-6-16,-2-4-32 15,-2-4-83-15,-5 0-67 16</inkml:trace>
  <inkml:trace contextRef="#ctx0" brushRef="#br0" timeOffset="137479.28">13654 13526 88 0,'0'0'159'0,"0"0"-40"16,0 0-36-16,0 0-19 16,-100 64-28-16,78-36-17 0,3 1-14 15,5-3-2-15,6-2-6 16,8-3-14-16,0-9-83 15,18-2-123-15</inkml:trace>
  <inkml:trace contextRef="#ctx0" brushRef="#br0" timeOffset="137840.09">14303 13255 245 0,'0'0'12'0,"0"0"30"16,0 0-29-16,57 95 0 16,-46-73-8-16,1-4-2 15,1-6-3-15,1-7-2 0,5-5-42 16,0 0-61-16</inkml:trace>
  <inkml:trace contextRef="#ctx0" brushRef="#br0" timeOffset="138004.37">14483 13268 247 0,'0'0'118'0,"0"0"-74"16,-87 78 0-16,51-39 21 15,6-3-45-15,9-7-5 16,6-9-15-16,9-8 1 15,6-7-3-15,4-5-6 16,29 0-7-16,13-17-34 0,5-14-101 16</inkml:trace>
  <inkml:trace contextRef="#ctx0" brushRef="#br0" timeOffset="138266.26">15393 12782 417 0,'0'0'5'15,"0"0"19"-15,45 98-15 16,-24-66-1-16,-2-3-5 15,-1-8-6-15,0-10 0 16,-1-6-47-16,-1-5-24 16,-4-9-42-16,-2-10-104 15</inkml:trace>
  <inkml:trace contextRef="#ctx0" brushRef="#br0" timeOffset="138394.29">15513 12812 205 0,'0'0'134'16,"0"0"-31"-16,-75 96-69 15,54-53-8-15,5-2-17 16,7-7-8-16,6-6-2 0,3-5 1 16,0-11-101-16,4-6-158 15</inkml:trace>
  <inkml:trace contextRef="#ctx0" brushRef="#br0" timeOffset="139563.4">18772 16188 390 0,'0'0'86'0,"0"0"-56"15,0 0 6-15,0 0-11 16,0 0 0-16,-7-79-8 16,7 52-12-16,0 3 12 15,3 7-17-15,1 6 0 16,-1 7-1-16,-3 4 6 16,5 0-10-16,4 28 3 15,6 19 2-15,4 17 14 16,1 7-3-16,-2 2-5 0,-2-1 4 15,-2-1-9 1,-1 2 2-16,1 0-2 0,-1 4-1 16,-1-4-12-16,-5-2 3 15,-5-9-13-15,-2-12-29 16,0-14-40-16,0-22 58 16,0-14-47-16,-6-4-32 15</inkml:trace>
  <inkml:trace contextRef="#ctx0" brushRef="#br0" timeOffset="139705.34">18823 16740 307 0,'0'0'186'0,"0"0"-75"16,0 0-19-16,0 0-35 15,0 0-9-15,0 0-24 16,-41-79-24-16,60 69 0 16,15-4-1-16,11-5-9 0,12-3-51 15,5-4-132 1,3-4-304-16</inkml:trace>
  <inkml:trace contextRef="#ctx0" brushRef="#br0" timeOffset="139879.99">19411 16554 270 0,'0'0'126'16,"6"97"-46"-16,-3-55-38 16,-3-4 10-16,0-4-13 15,0-3-30-15,-6 4-4 16,-4-1-5-16,-2 2-5 15,0-8-20-15,6-9-14 16,6-9-34-16,0-10-26 0,3-2-88 16</inkml:trace>
  <inkml:trace contextRef="#ctx0" brushRef="#br0" timeOffset="140965">10694 12903 241 0,'0'0'48'16,"0"0"-48"-16,15-118 3 15,-14 71 16-15,-1-1 19 16,0 2-5-16,0 5-1 16,-1 0-1-16,-14 8 18 15,-6 2-17-15,-8 5-4 0,0 9 10 16,0 6-26-16,4 8 2 15,13 3 12-15,3 0-20 16,5 10-6-16,4 26 1 16,0 12-1-16,6 15 18 15,13 8-13-15,5 1-1 16,-3-1-2-16,-2 0-1 16,-3-6-2-16,-2-7-40 15,1-11-50-15,-3-10-23 16,-5-9-56-16,-7-14-62 15</inkml:trace>
  <inkml:trace contextRef="#ctx0" brushRef="#br0" timeOffset="141125.18">10600 13100 29 0,'0'0'251'15,"0"0"-96"-15,0 0-59 16,0 0-19-16,0 0-10 16,0 0-30-16,-42-65-26 15,60 44-11-15,9-3-2 16,6-4-1-16,5-2-77 15,-2 1-32-15,-3 5-14 16,-5 2-51-16,-8 7-46 16</inkml:trace>
  <inkml:trace contextRef="#ctx0" brushRef="#br0" timeOffset="141355.51">10837 12828 18 0,'0'0'76'16,"0"0"-15"-16,0 0 2 0,0 0-8 15,0 0-4-15,0 0 8 16,82 96-13-16,-73-76-19 15,-6 2 6-15,-3 2-11 16,0 2-4-16,0 2 14 16,0 6-8-16,-6 3 12 15,-4 1-15-15,5-2-7 16,5-6 9-16,0-10-21 16,0-5 2-16,10-8-4 15,7-7-1-15,5 0-2 16,4-10-43-16,-2-11-68 15,-3-4-63-15,-7 0-136 0</inkml:trace>
  <inkml:trace contextRef="#ctx0" brushRef="#br0" timeOffset="141770.28">10663 13071 84 0,'0'0'70'0,"0"0"-1"16,0 0-13-16,0 0 7 15,49 88-8-15,-48-65-18 16,-1 3 2-16,0-2-18 0,0-5-8 15,0 0-6 1,0-2-5-16,0-1-4 0,5-3-45 16,-2 0-63-16,0-6-241 15</inkml:trace>
  <inkml:trace contextRef="#ctx0" brushRef="#br0" timeOffset="158280.62">29620 8377 136 0,'0'0'81'0,"0"0"-42"16,0 0 5-16,0 0-4 15,0 0-16-15,0 0 8 16,0 0 13-16,0 0-21 16,-28-8-16-16,28 8 4 15,0 0-11-15,0 0 2 16,0 0-3-16,3 0-10 15,19 0 10-15,22 0 13 16,28 8-11-16,29 3 23 0,27 0-18 16,17 3-4-1,8 1-1-15,4 1 2 0,-2 1-1 16,-8-2-3 0,-12 1 0-16,-9-4 1 0,-13 1 0 15,-13-4-1-15,-9-1 0 16,-15-2 0-16,-18-3 8 15,-19 1-8-15,-18-4-2 16,-16 0 2-16,-5 0-12 16,-9 0-16-16,-29 0 2 15,-28-5-86-15,-23-6-74 16</inkml:trace>
  <inkml:trace contextRef="#ctx0" brushRef="#br0" timeOffset="159539.37">3233 9350 36 0,'0'0'121'16,"0"0"-61"-16,0 0 34 0,0 0-17 15,0 0-25 1,0 0-25-16,-75 0-8 0,75 0 4 16,0 0-10-16,0 0 9 15,0 0-22-15,1 4-17 16,16 11 4-16,19 5 13 15,22 1 2-15,27-9 6 16,31-6-5-16,25-6-2 16,21-2-2-16,16-12 16 15,20-2-22-15,11 1 7 16,10 1 0-16,2 0 13 16,-6 0-9-16,-18 1-4 0,-15 1 0 15,-18 3 0-15,-21 1-1 16,-26 5-2-16,-38-2 3 15,-36 3 0-15,-34 2 0 16,-15 0-22-16,-36 0 22 16,-16 0 0-16,-5 6-24 15,-1 0-71-15,7-3 33 16,8-3-197-16</inkml:trace>
  <inkml:trace contextRef="#ctx0" brushRef="#br0" timeOffset="160492.31">8068 9550 94 0,'0'0'98'0,"0"0"-43"16,0 0 10-16,0 0-26 16,0 0-19-16,0 0 10 15,-6-1-14-15,6 1 1 16,0 0-9-16,0 0-5 16,9 0-3-16,12 0 0 0,13 9 5 15,11 3-3-15,13-1 6 16,15-2-2-16,26-4-6 15,20-2 0-15,26-3 21 16,22 0-21-16,12 0 7 16,15 0-12-16,18 0 15 15,18-3-10-15,17 1 0 16,8-4 0-16,9 4 1 16,2 2-1-16,0 0 0 15,4 0 1-15,-8 0 1 16,-7 9 9-16,-10 5 2 15,-15 2-5-15,-12 0 1 16,-20 1-9-16,-21 2 0 0,-17-5 4 16,-11 0-4-1,-16-5 0-15,-11 0 5 0,-17 0-4 16,-14-5 5-16,-14-3-6 16,-19-1 0-16,-17 0-1 15,-16 0 11-15,-13 0-12 16,-7 0 4-16,-5-1 1 15,0-10-3-15,-2-3-32 16,-17-6-107-16</inkml:trace>
  <inkml:trace contextRef="#ctx0" brushRef="#br0" timeOffset="162149.81">440 7044 267 0,'0'0'88'0,"0"0"-88"16,0 0-17-16,0 109 17 0,28-34 1 16,-4 3 29-1,4-6-14-15,-7-9 6 0,-6-5-12 16,1-8-4-16,-5-9-2 16,-2-6 1-16,1-8-1 15,-5-8-4-15,-2-12 6 16,-3-7-6-16,0 0 11 15,0-6 47-15,0-21-16 16,-8-11-37-16,-2-11-3 16,1-8 10-16,1-5 1 15,1 3-11-15,6 12-1 16,1 12 7-16,0 15-2 0,0 13 14 16,0 7-4-1,10 0-16-15,8 13-14 0,9 9 11 16,0 7 3-1,-7-1 0-15,-3 0 1 0,-1-2 1 16,-2-5-2-16,-1-3-31 16,4 0 15-16,-1-9-74 15,-1-2-126-15</inkml:trace>
  <inkml:trace contextRef="#ctx0" brushRef="#br0" timeOffset="162539.34">840 7249 185 0,'0'0'254'0,"0"0"-184"0,0 0-35 16,0 0 42-16,0 0-64 16,0 0-13-16,-63 45-5 15,63 2 5-15,0 0 3 16,0-8-3-16,12-6 4 15,0-7-8-15,-3-8-22 16,1-9-12-16,-1-9 21 16,-3 0 5-16,3-24 12 15,1-12 0-15,-2-4-8 16,-8-6-16-16,0 0 11 16,0 3 13-16,-3 5 8 0,-3 13 2 15,3 12 24-15,1 12 3 16,2 1-33-16,0 11-4 15,0 13-19-15,11 4 19 16,1-1 21-16,1-4-20 16,-1-4 3-16,3-3-4 15,-1-4-27-15,-1-5-71 16,-4-7-164-16</inkml:trace>
  <inkml:trace contextRef="#ctx0" brushRef="#br0" timeOffset="162891">1002 7249 107 0,'0'0'113'0,"0"0"-76"16,24 89 2-16,-21-66 17 16,-1-6-36-16,-2-7-7 15,2-7-8-15,-2-3 1 16,0 0 61-16,0-20-1 15,-7-5-64-15,-3-9 1 16,-4-1-1-16,5 1-3 16,3 7 1-16,3 10-1 15,3 8 1-15,0 3 13 16,0 3-13-16,5 3 0 0,8 0-2 16,5 0 1-1,1 0-1-15,-2 7 2 0,4 6-2 16,-6 2 1-16,-2 2 1 15,1 0 2-15,-3 0 1 16,-3 0-3-16,4-2-15 16,1-2-92-16,-2-4-63 15</inkml:trace>
  <inkml:trace contextRef="#ctx0" brushRef="#br0" timeOffset="163393.13">1307 7136 136 0,'0'0'72'16,"0"0"0"-16,0 0 38 16,0 0-19-16,0 0-19 15,0 0-36-15,-66-64 4 16,63 64 2-16,0 0-12 15,3 6-30-15,-3 22-13 16,3 7 11-16,0 8 2 16,0-1 3-16,3-4-2 15,10-7 1-15,-4-8-2 16,2-5 0-16,-2-8 0 16,-2-9-12-16,4-1 2 0,-1-12 10 15,2-19 10-15,0-12-5 16,0-9-5-16,-6-6-1 15,-6-5-1-15,0-1-10 16,0-4-2-16,-9 0 13 16,-3 1-15-16,3 13 16 15,4 14 0-15,-2 13 7 16,4 18 27-16,0 8 7 16,3 1-17-16,0 38-24 15,13 18-19-15,10 16 19 16,4 5 22-16,0-6-17 15,-2-7 2-15,2-12-5 0,1-13-2 16,3-13-41-16,2-9-36 16,0-10-38-16,-3-6-106 15</inkml:trace>
  <inkml:trace contextRef="#ctx0" brushRef="#br0" timeOffset="163821.29">1651 6951 306 0,'0'0'71'0,"0"0"-64"15,0 0 44-15,0 0 5 16,0 0-19-16,100 34-23 16,-70-34-14-16,0-4-16 15,-5-12-197-15</inkml:trace>
  <inkml:trace contextRef="#ctx0" brushRef="#br0" timeOffset="164136.66">2018 6763 384 0,'0'0'147'16,"0"0"-117"-16,0 0-25 16,0 0 5-16,0 0 35 15,0 105-6-15,0-69-30 16,0 1-6-16,3-6 6 15,3-4-8-15,0-5 2 0,2-3-3 16,-4-6-61-16,3-8-22 16,-4-5-133-16</inkml:trace>
  <inkml:trace contextRef="#ctx0" brushRef="#br0" timeOffset="164294.54">2011 6549 275 0,'0'0'204'16,"0"0"-161"-16,0 0-9 15,0 0-1-15,0 0-33 16,0 0-37-16,-9-36-146 0</inkml:trace>
  <inkml:trace contextRef="#ctx0" brushRef="#br0" timeOffset="164608.84">2102 6751 74 0,'0'0'127'0,"0"0"-11"15,36 101-41-15,-28-70-6 16,-3-4-23-16,-5-6-13 16,3-5-8-16,-3-6-21 15,0-8 3-15,0-2 30 16,0 0 7-16,0-2 2 0,0-19-20 15,0-9-24 1,0-1 1-16,0 1-1 0,6 2 1 16,9 8-1-16,-2 7-2 15,5 11-1-15,5 2-9 16,2 1-1-16,0 15 9 16,-1 2 2-16,-7 4 0 15,-4 1 0-15,-7 4-5 16,-6 2-22-16,0 5-16 15,0 0-26-15,-16 1-95 16</inkml:trace>
  <inkml:trace contextRef="#ctx0" brushRef="#br0" timeOffset="165395.31">831 7995 34 0,'0'0'47'0,"28"102"71"16,-13-46-55-16,-3-2-13 15,-5-5-5-15,-2-2-15 16,-2-7-26-16,0-4 5 16,0-14-9-16,1-8 7 15,-4-5-7-15,0-8 2 16,0-1 11-16,3 0 5 15,-3-6 47-15,3-17-5 0,-3-8-43 16,3-6 5-16,-3 1-11 16,5-2-9-1,-1 8 3-15,2 7-5 0,1 8 0 16,1 9-4-16,7 4 3 16,3 2-5-16,1 0-4 15,4 15 8-15,-4 1 2 16,-1 2 0-16,-3 4 2 15,0-2 0-15,-2 0-2 16,2-1-2-16,-3-1-45 16,0-1-22-16,1-4-29 15,-2-4-123-15</inkml:trace>
  <inkml:trace contextRef="#ctx0" brushRef="#br0" timeOffset="165863.2">1332 8117 187 0,'0'0'111'0,"0"0"-7"16,0 0-8-16,0 0-31 15,0 0-3-15,-79-61-32 16,74 61-13-16,-2 18-17 15,4 16-10-15,3 8 10 0,0 5 1 16,0-1-1-16,8-4 6 16,5-10-5-16,-3-7 0 15,-2-11-1-15,2-7-20 16,-5-5 19-16,1-2 1 16,0-3 5-16,2-17 11 15,0-9-15-15,-2-7 4 16,0-3-5-16,-3-6-22 15,-3-3 16-15,0 11-1 16,0 10 7-16,0 11 7 16,0 12 9-16,0 4 16 15,0 0-32-15,0 10-1 16,7 13-13-16,4 3 14 0,1 0 2 16,1-2-1-1,1-6-1-15,-3-3-18 0,-3-5-11 16,1-5-16-16,-3-5-8 15,1 0-47-15,-2 0-103 16</inkml:trace>
  <inkml:trace contextRef="#ctx0" brushRef="#br0" timeOffset="166244.2">1523 8067 82 0,'0'0'117'16,"0"0"-20"-16,0 0-5 0,0 0-35 16,0 0-39-16,4 89-12 15,-4-85 3-15,2 0-9 16,-2-4 8-16,0 0 20 16,0 0 26-16,0-7-11 15,0-10-33-15,0-6-10 16,0-4 0-16,4-3 0 15,4 1 0-15,4 1 1 16,-2 10-1-16,4 5 0 16,-1 8 8-16,-1 5 4 15,6 0-12-15,-3 4-4 16,1 10 4-16,-4 5 11 16,-3 3 0-16,0-1 1 0,-3 4-10 15,0 1-1-15,0 1 6 16,0-5-7-16,1 0-38 15,1-7-30-15,4-5-54 16,4-10-114-16</inkml:trace>
  <inkml:trace contextRef="#ctx0" brushRef="#br0" timeOffset="166685.59">1954 7754 55 0,'0'0'266'0,"0"0"-133"16,0 0-45-16,-98-26-7 15,71 26-34-15,9 24-23 16,0 14-23-16,6 14 5 16,10 5-5-16,2 1 12 15,0-3-10-15,2-9 8 16,10-3-11-16,4-12 3 15,-1-9-3-15,0-10-25 16,5-12 2-16,-1 0 23 16,5-20 12-16,-3-12 3 15,1-13-9-15,-7-9 6 16,-6-12-12-16,-6-6 15 16,-3-4-15-16,0-1 3 15,0 5-2-15,-3 6 0 0,-8 7 0 16,3 15-1-16,3 20 0 15,4 12 10-15,1 12 10 16,0 9-20-16,7 41-25 16,11 21 20-16,4 23 5 15,-4-3 7-15,5-6-7 16,-1-13-35-16,6-17-53 16,-2-16-32-16,4-12-121 15</inkml:trace>
  <inkml:trace contextRef="#ctx0" brushRef="#br0" timeOffset="167206.15">507 8383 117 0,'0'0'71'0,"0"0"-29"15,0 0 9-15,0 0 21 16,0 0 3-16,88 17-37 16,-42-17-19-16,-4 0-19 15,1-7-11-15,-9-5-105 16</inkml:trace>
  <inkml:trace contextRef="#ctx0" brushRef="#br0" timeOffset="173593.41">2118 9402 70 0,'0'0'109'16,"0"0"-30"-16,0 0-1 15,0 0 3-15,0 0-33 16,0 0-10-16,0 0 6 15,0 0-12-15,-67-7-12 16,37 7-20-16,-4 20-10 16,-14 16 6-16,-10 19 8 15,-8 19-8-15,-1 13 4 0,0 12-4 16,4 10 2 0,5 8 2-16,-3 13 0 0,-2 16 2 15,-1 9-2-15,3 8-1 16,4 8-2-16,11 0 2 15,12 4-2-15,13-3 4 16,15 1-1-16,6 1 16 16,9-4 2-16,12-2-8 15,4-7-7-15,-1-9-1 16,3-8 0-16,-3-5 5 16,6-6-4-16,1 0 11 15,-1-1-7-15,8-4 4 16,0-2-11-16,-2-9 3 15,-5-9-4-15,2-6 1 16,-5-10 0-16,-4-12 1 0,1-7 4 16,-2-8-5-16,-2-12 0 15,-2-10-5-15,-4-6-2 16,1-12-21-16,-4-2-21 16,-1-6-29-16,2-6-26 15,-4-1 5-15,3-5 11 16,-3-4 7-16,-3-1-55 15</inkml:trace>
  <inkml:trace contextRef="#ctx0" brushRef="#br0" timeOffset="173929.75">1674 14083 100 0,'0'0'60'0,"0"0"16"16,0 0-42-16,0 0 1 15,53 93-15-15,-32-85-14 16,3-5 2-16,0-3-4 16,3-1-1-16,0-23-3 15,1-9 0-15,-3 1-9 16,-5-2 5-16,-5 7 4 15,-8 9 0-15,-5 12 45 0,-2 6 29 16,0 0-54-16,0 14 7 16,-9 13 0-16,-6 7 15 15,4 2-38-15,2-2-4 16,2 6 0-16,-2-5-126 16,0-4-253-16</inkml:trace>
  <inkml:trace contextRef="#ctx0" brushRef="#br0" timeOffset="174605.26">1972 14879 233 0,'0'0'120'0,"0"0"-46"15,0 0 23-15,0 0-45 16,-94-33-31-16,67 33 9 16,5 0 5-16,8 0 2 15,7 0-12-15,5 0-12 16,2 8-13-16,0 4-13 0,5 10-16 16,13 9 23-16,12 4 6 15,4-3-9-15,0-4 8 16,-3-1 2-16,-8-6 3 15,-1 0-4-15,-11-4 0 16,-4-1-3-16,-1-2 4 16,-6-1-1-16,0 1 2 15,0 1-1-15,-16 0 2 16,-2 2-3-16,-6-5 4 16,3-5-4-16,0-7 0 15,6 0-7-15,5 0-34 16,4-2-37-16,6-6-23 15,0-1-30-15,4-1-90 0</inkml:trace>
  <inkml:trace contextRef="#ctx0" brushRef="#br0" timeOffset="175080.65">2123 14984 80 0,'0'0'90'15,"0"0"11"-15,49-93-40 16,-40 66 2-16,-5 7-2 15,-4 5-1-15,0 6 10 16,0 8-35-16,-4 1-5 16,-11 0-25-16,3 6 1 15,-4 11 2-15,1 5 1 0,7 7-8 16,5 4-2 0,3 4-1-16,3 2 2 0,15 0 0 15,3-5 4-15,6-5-11 16,-2-5 3-16,3-7-28 15,0-7-5-15,-3-10-23 16,3 0 30-16,-4-17 7 16,1-11-29-16,-5-9-12 15,1-4 41-15,-5-5 23 16,-7-4 25-16,-3-3-1 16,-6 3-5-16,0 10 12 15,0 11 7-15,0 13 18 0,-6 14-24 16,-2 2 45-1,-3 4-14-15,0 22-52 16,2 12-7-16,2 2-3 0,4 4-1 16,3-4 0-16,0-5 0 15,16-4 1-15,4-4-1 16,2-7 0-16,0-9-9 16,2-7-38-16,4-4-24 15,2 0-47-15,-4-19-245 16</inkml:trace>
  <inkml:trace contextRef="#ctx0" brushRef="#br0" timeOffset="176231.01">3273 14048 129 0,'0'0'119'15,"0"0"-15"-15,0 0-39 16,0 0-53-16,0 0 2 16,33 132-14-16,-12-56 45 15,2 2-15-15,3-6-17 0,-5-5 0 16,0-3-6-16,-4-5-4 16,-6-11-2-16,-2-11-1 15,-3-11-8-15,-3-13-4 16,0-4 11-16,-3-9-12 15,0 0 13-15,-9-9 0 16,-6-10 1-16,-6-4-1 16,-1 3 2-16,7 3 0 15,4 5 14-15,1 3 0 16,7 5-2-16,3 3-11 16,0-1-3-16,0-3-7 15,0-2-39-15,12-6 26 16,1-9 18-16,1 1 1 15,1-8 1-15,-3-1 8 16,-1-3-8-16,-3 1 2 0,1 0 1 16,-6 2 11-16,0-2 4 15,-3 5 17-15,0 3-5 16,-6 4 28-16,-3 8-18 16,3 7-11-16,3 5-16 15,3 13-13-15,4 28-25 16,16 16 23-16,7 13 2 15,-3-3 2-15,-2-3 1 16,-4-10 0-16,-3-15-3 16,-5-17-8-16,-2-10-20 15,-4-9 12-15,-1-3 16 16,-3-15 16-16,0-18-2 0,0-14-7 16,0-7-5-16,0-2-2 15,-3 10 0-15,-1 12 5 16,4 14-3-16,0 12-3 15,0 8 7-15,0 0-12 16,0 1 0-16,19 17-7 16,2 6 10-16,0 2 1 15,-2-4 2-15,-1-4 1 16,-3-5 6-16,0-6-10 16,-3-4 3-16,3-3 0 15,0-4 8-15,-3-13-5 16,1-4-3-16,-7-7-3 0,-3-5-9 15,-3 2 9-15,0 3 1 16,0 8 4-16,-4 10 25 16,-1 9-17-16,2 1 28 15,0 13-38-15,3 9-14 16,0 9 14-16,0-3 0 16,3-3 4-16,12-4-6 15,3-5 6-15,0-6 0 16,4-7-4-16,7-3-67 15,5 0-28-15,0-12-74 16</inkml:trace>
  <inkml:trace contextRef="#ctx0" brushRef="#br0" timeOffset="176959.18">4504 13693 363 0,'0'0'95'0,"0"0"-91"16,0 0 10-16,0 0-14 16,73 119 43-16,-39-55-24 15,5 17 20-15,0 8-2 16,1 10-22-16,-6-2-3 0,-4-11-10 16,-2-20-2-1,-8-22-8-15,-4-18-13 0,-7-17 16 16,-6-9 10-16,-3-4-2 15,0-28 57-15,-1-15-40 16,-13-18-10-16,-11-9 9 16,0-12-8-16,-7-8-8 15,1 3-3-15,6 5 0 16,11 11-1-16,14 17-6 16,0 16 4-16,31 20-3 15,10 15-5-15,6 7 3 16,1 13 4-16,-6 17-1 0,-12 5-2 15,-9 2 5 1,-12 1 1-16,-9-2-3 0,0 0 4 16,-6-1 3-16,-11-5 5 15,-5-3-1-15,3-13-2 16,2-5-3-16,4-7-2 16,4-2-25-16,6 0-41 15,1 0-25-15,2 0-74 16,0 0-126-16</inkml:trace>
  <inkml:trace contextRef="#ctx0" brushRef="#br0" timeOffset="177755.65">5135 13687 370 0,'0'0'133'0,"0"0"-55"16,0 0 0-16,0 0-23 15,0 0-42-15,0 0-11 16,-63 98-2-16,63-50 3 16,3-2-2-16,11-9 4 15,2-8-10-15,4-10 4 16,-3-11-25-16,-3-8 17 16,2 0 9-16,-4-12 7 15,0-11-2-15,-6-5 1 0,-3-7-4 16,-3-2-1-1,0-2-2-15,0 5 1 0,0 10 0 16,0 8 2-16,0 11 5 16,0 5 21-1,0 0-28-15,0 14-23 0,3 11 23 16,12 3 0-16,-5 1 5 16,4-5-8-16,-1-8 3 15,1-3-9-15,-1-9-4 16,-1-4-5-16,3 0 10 15,-3-6-2-15,-2-13 8 16,-1-8 2-16,-1-5 0 16,-7-9 4-16,-1-6-9 15,0-3-11-15,-6-3-3 16,-7 2 16-16,-1 6 3 0,3 12 7 16,3 15 15-16,5 10 25 15,0 8 22-15,3 0-69 16,0 20-12-16,0 18 1 15,6 10 11-15,9 9 1 16,1 3 0-16,5 1-1 16,1-11 6-16,1-8-3 15,-1-13-2-15,-1-11-1 16,-1-11-12-16,-4-5-2 16,-4-2 3-16,-2-15 11 15,-2-15 5-15,-5-11-4 16,-2-8-2-16,-1-8-8 0,0-5-18 15,-6-3-16-15,-10-3 0 16,-1 4-8-16,3 14 10 16,2 11 27-16,4 20 14 15,1 12 37-15,7 7 22 16,0 32-59-16,0 21 17 16,15 16 1-16,1 7 18 15,2 0-14-15,0-7-8 16,1-11-14-16,5-11 6 15,-2-16-12-15,-2-10-30 16,-2-10-43-16,-6-11-49 16,-5-3-205-16</inkml:trace>
  <inkml:trace contextRef="#ctx0" brushRef="#br0" timeOffset="177921.39">5265 13566 266 0,'0'0'170'0,"0"0"-101"16,0 0-28-16,0 0 28 15,103-48-29-15,-39 20-40 16,9 0-31-16,0 1-177 16</inkml:trace>
  <inkml:trace contextRef="#ctx0" brushRef="#br0" timeOffset="178420.76">5757 13569 34 0,'0'0'69'16,"0"0"34"-16,0 0 19 15,-18-82-15-15,15 80-24 16,0 2-11-16,0 0-39 16,-3 8-33-16,-3 13 0 15,-1 1 0-15,5 6 8 16,4 1-7-16,1 5-1 0,1 7 0 15,17 1 4-15,5 0-2 16,4-5 1-16,-1-6-3 16,3-8 5-16,-1-7-5 15,0-10-54-15,1-6-77 16,-4-4 73-16,-5-18-304 16</inkml:trace>
  <inkml:trace contextRef="#ctx0" brushRef="#br0" timeOffset="178730.86">5882 13443 187 0,'0'0'125'0,"0"0"-22"15,0 0-38-15,102 79 2 16,-83-51-17-16,-4-1-36 15,-5 3 2-15,-8-2-13 16,-2-4-1-16,0-8 7 16,0-8-6-16,0-7-1 15,0-1 12-15,-3-2 48 16,-6-22-23-16,0-9-37 16,5-7-2-16,4-3 1 15,0 1-1-15,7 1-9 16,9 4-8-16,-2 9-54 0,2 7-41 15,-5 8-131-15</inkml:trace>
  <inkml:trace contextRef="#ctx0" brushRef="#br0" timeOffset="179089.31">6182 13416 103 0,'0'0'173'15,"0"0"-42"-15,0 0-53 16,48 105-5-16,-36-70-46 16,-3-2-15-16,-3-8-5 15,-3-11-4-15,-3-8 0 16,0-6-3-16,0 0 20 0,0 0 56 16,0-16 1-16,0-15-66 15,0-8-10-15,-3-7 5 16,1 2-11-16,2 0 5 15,0 9-19-15,15 10 19 16,3 10 0-16,3 10 9 16,6 5-7-16,1 3 2 15,6 22-2-15,-1 3-1 16,-1 3 0-16,-4-2 4 16,-3-4 2-16,-5-4-5 15,-4-3-2-15,-4 0-12 16,-7 0-79-16,-5-3-187 0</inkml:trace>
  <inkml:trace contextRef="#ctx0" brushRef="#br0" timeOffset="180738.8">1635 16288 30 0,'0'0'107'0,"0"0"-8"15,0 0 16-15,0 0-7 16,0 0 0-16,0 0-45 16,-19-45-34-16,19 48-29 15,2 31-22-15,15 15 22 0,5 16 7 16,5 7-5-1,3 2 1-15,-2-3 8 0,5-3-9 16,-2-11-2-16,-4-15-46 16,-7-15-3-16,-7-14-18 15,-9-8 15-15,-4-5 13 16,0 0 2-16,-13-18 30 16,-15-8-50-16,-8 1 57 15,-1-2 83-15,4 6-4 16,6-2-17-16,10 10 13 15,6 5-36-15,5 5-3 16,4-1-17-16,2 0-19 16,0-7-7-16,3-9-42 15,18-10-6-15,3-8 25 16,0-3-8-16,1 0 34 0,-7 2 4 16,-9 3 4-16,-6 1 16 15,-3 2 26-15,0 3-26 16,0 3 18-16,-6 8-28 15,0 8 20-15,4 7-19 16,1 4-11-16,1 0-2 16,1 11-26-16,16 16 27 15,8 6-5-15,-1 5 12 16,-1 1-7-16,-4-1 1 16,-8-4-3-16,-3-9 0 15,-2-11-11-15,-4-8 11 16,-1-6 3-16,1 0 2 0,-2 0 9 15,0-14 5 1,0-7-12-16,0-5 5 0,0 0 1 16,0 7 14-16,0 8 5 15,6 7-29-15,16 4-5 16,8 0-3-16,6 4 7 16,-2 9 1-16,-4 2 0 15,-5 1 0-15,-7-2-4 16,-3-4-24-16,-4 1-10 15,-4-4-28-15,-4 0-44 16,-3-4-83-16</inkml:trace>
  <inkml:trace contextRef="#ctx0" brushRef="#br0" timeOffset="181009.65">2178 16302 34 0,'0'0'69'0,"0"0"12"16,0 0-20-16,0 0 9 16,0 0 3-16,49 92-32 15,-47-81-1-15,-1-4-13 16,-1-4-12-16,2-3 26 16,-2 0-1-16,0 0 11 15,0 0 16-15,0-13-8 0,0-9-37 16,-2-6-22-1,-1-2-8-15,2-2 0 0,1 3-31 16,0 1-15 0,0 4-61-16,3 2-103 0</inkml:trace>
  <inkml:trace contextRef="#ctx0" brushRef="#br0" timeOffset="181287.94">2300 16130 230 0,'0'0'83'0,"0"0"-11"16,0 107-10-16,11-65 15 15,1-3-38-15,1-5-28 16,5-3-2-16,1-12-9 16,-1-4 0-16,-3-7-2 0,-2-8 4 15,-5 0 3-15,-2-10 27 16,-3-11 38-16,0-10-10 15,-3-9-43-15,0-8-11 16,-3 2-6-16,-12 1-13 16,-3 12-6-16,3 9-29 15,-1 13-15-15,5 11 0 16,4 0-120-16</inkml:trace>
  <inkml:trace contextRef="#ctx0" brushRef="#br0" timeOffset="181745.54">2618 16259 36 0,'0'0'138'0,"0"0"-38"16,0 0 5-16,-33-101-35 15,17 77-24-15,5 8 3 16,4 7 8-16,2 4-20 16,5 5-5-16,0 2-32 15,0 21-29-15,15 8 26 0,3 6 3 16,3-4 0 0,0-3 4-16,-2-7-1 0,-4-9-3 15,-3-9 0-15,-3-5 0 16,-3 0 3-16,-1 0 16 15,-1-16 28-15,-1-10-16 16,-3-3-15-16,0-1-16 16,0-3 2-16,0 3-5 15,0 7 3-15,0 9-2 16,0 8-1-16,0 6-7 16,4 0 3-16,4 3-19 15,1 11 16-15,6 0 10 0,-2 1-42 16,2-1-21-1,2-4-16-15,5-7-31 0,5-3-51 16,1-1-26-16</inkml:trace>
  <inkml:trace contextRef="#ctx0" brushRef="#br0" timeOffset="182531.3">2939 15997 200 0,'0'0'150'15,"0"0"-26"-15,0 0-23 16,-91-52-46-16,76 52 2 15,1 0-33-15,4 17-24 16,4 14-14-16,6 10 6 16,0-1 6-16,0-5 4 15,18-10-7-15,-3-8-9 16,4-10-12-16,-2-7 16 0,-1 0 10 16,-1-6 0-16,-2-13 21 15,-4-1-20-15,-4 2 9 16,-2 1-5-16,-3 11 33 15,3 2-15-15,-3 4-9 16,3 0-14-16,7 16-19 16,8 18 13-16,6 13 6 15,7 15 13-15,12 12 14 16,8 11 13-16,6 12 36 16,4 4-46-16,-6 7-27 15,-13-9 6-15,-18-16-7 16,-18-22-2-16,-6-29 0 0,-11-22 6 15,-23-10 10-15,-4-27-6 16,-3-14-4-16,2-7-2 16,8-7-4-16,6-6 0 15,7-5-15-15,9-7 0 16,4-5-21-16,5-1 3 16,0-5 0-16,0-2 21 15,0-2 10-15,2 2-1 16,-2 0 3-16,0 1-3 15,-18-1-2-15,-6-1 5 16,-6 2 5-16,2 10-3 16,1 14 2-16,9 25-1 15,8 16 8-15,7 16 28 0,3 4-34 16,0 27-5 0,16 25-30-16,16 20 30 0,6 15 11 15,1 2-8-15,-3-2-2 16,-6-12 8-16,-5-22-9 15,-4-21-23-15,-9-19 12 16,-3-11 2-16,-2-2 8 16,-1-8 1-16,-3-15 8 15,-1-11 9-15,-2-7-14 16,0 5 3-16,-2 2 3 16,2 10-8-16,0 6-1 15,8 8 1-15,17 3-1 0,9 7 0 16,2 0-4-16,-3 11 4 15,-3 5 0-15,-5 0-1 16,-6 0-1-16,-8 0-11 16,-2 1-26-16,-4-4-22 15,-5-1-102-15,0-5-373 16</inkml:trace>
  <inkml:trace contextRef="#ctx0" brushRef="#br0" timeOffset="183201.28">4132 15286 192 0,'0'0'286'0,"0"0"-269"0,0 0-17 16,0 0 0-16,27 103 11 15,-9-66-6-15,-3-3-4 16,7-10-1-16,-5-8-7 16,5-14-26-16,-1-2 33 15,-6-18 0-15,-2-15 14 16,-5-7 0-16,-2-6 27 15,-3 0-17-15,0 5-14 16,0 15 9-16,-3 13 29 16,4 13-1-16,10 6-28 15,5 33-4-15,7 20-15 0,6 11 64 16,-3 8-50-16,1 5 7 16,-2 11 12-16,-3 11-15 15,-1 9 17-15,-10 4-15 16,-6-17-18-16,-8-23 14 15,0-29-12-15,0-26 15 16,-16-20 53-16,-8-3-22 16,-10-32-10-16,-5-18-38 15,-3-12-2-15,9-10-17 16,8-3-59-16,12-2-35 16,13 2-2-16,1 4-64 15,23 3 13-15,4 3-179 0</inkml:trace>
  <inkml:trace contextRef="#ctx0" brushRef="#br0" timeOffset="183498.34">4625 15151 279 0,'0'0'158'0,"0"0"-76"15,0 0 1-15,0 0-16 16,0 0-33-16,-33 103-14 15,33-52 2-15,0-1-7 16,0-1-15-16,9-13 7 16,9-8-7-16,-1-12 0 15,-3-5 0-15,1-11-14 16,0 0 14-16,-3-12 0 0,-2-17 16 16,-1-10 16-16,-7-7-14 15,-2-2-6-15,0-1 3 16,-21 3-15-16,0 3-3 15,-3 14-45-15,8 14-45 16,5 15-20-16,5 4-289 16</inkml:trace>
  <inkml:trace contextRef="#ctx0" brushRef="#br0" timeOffset="183912.12">4908 15389 94 0,'0'0'134'0,"15"-81"-42"16,-9 35 4-16,-6 0-1 15,0 2-31-15,0 5-5 16,-6 10-27-16,-3 8 14 16,0 11-19-16,8 10-26 15,1 9-1-15,0 19-9 16,0 12 9-16,1 2 0 15,11-5 1-15,0-3-6 16,4-9-7-16,-2-13-26 16,2-4 27-16,-2-8-9 15,-2-2 12-15,-1-18 4 0,-3-4-12 16,-2-4 15-16,-3 0 0 16,-3-1 1-16,0 2 16 15,0 4 9-15,0 9-10 16,0 5 5-16,2 9 13 15,6 0-21-15,4 9-12 16,6 11 0-16,3 6 4 16,3 2-3-16,0-1-2 15,-2-4-21-15,2-9-109 16,-6-8-156-16</inkml:trace>
  <inkml:trace contextRef="#ctx0" brushRef="#br0" timeOffset="184150.41">5238 15054 326 0,'0'0'108'0,"0"0"-14"15,0 0-35-15,0 0-9 16,86 70-39-16,-74-49-1 16,-7 4-1-16,-1-1-5 15,-4-6-4-15,0-6 10 16,0-6-5-16,0-6 3 15,3 0 15-15,5-14 28 16,1-15-9-16,4-14-42 16,-1-5-10-16,-1-1-66 15,-6 4-82-15,-5 14-292 16</inkml:trace>
  <inkml:trace contextRef="#ctx0" brushRef="#br0" timeOffset="185149.66">6437 14702 98 0,'0'0'138'0,"0"0"-43"0,0 0-19 15,-53-82 19-15,30 71-21 16,4 6-30-16,1 5 10 15,6 0-31-15,3 14-10 16,2 15-12-16,7 10 3 16,0-2 6-16,1-2-4 15,14-4-5-15,7-5 4 16,-2-7-4-16,5-5-2 16,-1-8-40-16,6-6-19 15,0-12 9-15,1-16-45 0,-1-8-10 16,-8-5-30-1,-2 2-29-15,-7-2 107 0,-7 5 58 16,-3 16 48-16,-3 7 39 16,0 11 18-16,0 2-9 15,0 0-41-15,0 3-35 16,0 12 4-16,-3-1-17 16,3 2-6-16,0 7 1 15,12 0-2-15,10 2 0 16,7 1-1-16,-1-7-27 15,2-6-5-15,-5-10-17 16,-5-3 50-16,-4-9 2 16,-4-19 1-16,3-6 5 15,-5-6 25-15,-2-4 16 16,-2 1-5-16,-6 7 14 0,0 6-2 16,0 10 11-16,0 13-14 15,0 7-8-15,3 1-37 16,13 29-6-16,6 14-2 15,8 14 19-15,-3 5-3 16,0 6 12-16,-9 9-10 16,1 15 6-16,-4 10-7 15,0 11-9-15,-4 9 7 16,-10-19-15-16,-1-22 2 16,-9-31 6-16,-16-35-7 0,-10-16 55 15,-9-26-15 1,-4-25-37-16,2-14-2 0,7-13-2 15,17-6-22 1,19-6-11-16,10-5-40 0,38-4-30 16,13 3-20-16,0 8-52 15,-10 7-187-15</inkml:trace>
  <inkml:trace contextRef="#ctx0" brushRef="#br0" timeOffset="185668.4">7203 14510 192 0,'0'0'71'0,"0"0"-10"15,37-92 21-15,-28 55 3 16,-3 1-21-16,-5-1-17 15,-1 4 14-15,0-1 0 16,-10 7-17-16,-7 6-10 16,3 7-24-16,2 6-4 15,1 8-6-15,1 24-12 16,5 17 8-16,5 16 3 16,0 3 1-16,8-2-1 15,13-4 3-15,1-7-1 0,1-12-1 16,-1-14-26-1,0-13 5-15,-1-8 11 0,-3-3 10 16,1-23 11-16,-2-11-8 16,2-5 4-16,0-5-6 15,-2-1-1-15,7-1 15 16,1 7-12-16,3 8 2 16,2 10-1-16,0 11 11 15,6 11 12-15,-3 2-20 16,-5 4 3-16,-7 17-7 15,-6 6 2-15,-12 3-1 16,-3 6 16-16,0-1-6 16,-9-3 1-16,-7-2-14 15,-5-6-2-15,3-7-57 16,-6-3-65-16,3-6-122 0</inkml:trace>
  <inkml:trace contextRef="#ctx0" brushRef="#br0" timeOffset="186516.64">5177 16113 461 0,'0'0'27'0,"0"0"-17"0,31 91-10 16,-15-49 5-16,-1 0-3 15,0 0 8-15,-1 0-7 16,-1 0 3-16,2 0 2 15,3-3-8-15,-6-4-8 16,0-11-53-16,-5-13-43 16,4-11 6-16,-1-8-49 15</inkml:trace>
  <inkml:trace contextRef="#ctx0" brushRef="#br0" timeOffset="186687.71">5376 16204 87 0,'0'0'273'0,"0"0"-173"15,0 0-12-15,0 0-59 16,0 0-3-16,-55 100 6 16,45-52-29-16,1-3 1 15,0-4-4-15,1-2-17 16,-3-5-38-16,-3-5-28 16,-4-12-49-16,-1-4-168 15</inkml:trace>
  <inkml:trace contextRef="#ctx0" brushRef="#br0" timeOffset="186816.36">5122 16576 80 0,'0'0'176'0,"0"0"-51"16,0 0-67-16,0 0-11 16,0 0-41-16,0 0-4 15,-29 60-4-15,50-53-2 0,4-7-42 16,8 0-14 0,6-21 5-16,4-7-41 0,2 1-101 15</inkml:trace>
  <inkml:trace contextRef="#ctx0" brushRef="#br0" timeOffset="186949.53">5439 16501 91 0,'0'0'173'0,"0"0"-31"16,0 0-33-16,0 0-68 16,0 0-22-16,0 0 43 15,60 71-18-15,-60-30-18 16,0 1-3-16,0 5-13 16,0-8-10-16,0 1-31 15,0-9-91-15,0-7-69 0</inkml:trace>
  <inkml:trace contextRef="#ctx0" brushRef="#br0" timeOffset="188824.4">5169 17685 119 0,'0'0'68'0,"0"0"11"16,0 0 17-16,0 0-37 0,0 0-18 16,0 0-14-16,-27-27 6 15,26 27-8-15,-4 6-25 16,-2 17 4-16,-5 9 3 15,6 9 21-15,3 3-15 16,3 2-2-16,0 1 16 16,9 1-21-16,13-6 2 15,8-9-4-15,3-2-2 16,4-15-2-16,2-6-2 16,1-7-38-16,-1-3-39 15,-6-14-28-15,-2-10-155 16</inkml:trace>
  <inkml:trace contextRef="#ctx0" brushRef="#br0" timeOffset="189479.48">5478 17935 66 0,'0'0'197'15,"0"0"-101"-15,0 0 10 16,0-89-10-16,0 62-40 16,0-2-9-16,0-3-22 0,0 0-2 15,0 3 12-15,-8 2-5 16,-3 1 12-16,-3 8-24 16,-2 4-7-16,2 7 6 15,3 3-17-15,3 4-9 16,5 0 4-16,3 0-21 15,0 0-19-15,8 0-18 16,9 0 28-16,4 0 27 16,-4 0-13-16,-4 0 19 15,-9 0 2-15,-2 0 0 16,-2 0 18-16,0 0 16 16,0 4-14-16,6 7-20 15,3 9 1-15,4 5 12 0,-1 4 3 16,-1-2-16-1,4-3 9-15,-2-1-9 0,2-7-5 16,0-4-13-16,-2-7-17 16,-2-5-3-16,-2 0 23 15,4-7 15-15,-4-16 5 16,-1-7-3-16,-3-6 0 16,-3-1 8-16,-1-7-7 15,-1 5 16-15,0 7 8 16,0 12 0-16,-3 11 20 15,1 8-20-15,2 1-1 16,0 3-26-16,0 23-11 16,0 11 11-16,7 13-4 15,5-8 8-15,6 0-2 16,-2-7 1-16,7-3-5 0,-1-9 2 16,1-13-53-1,5-10 5-15,5-8-10 0,4-20-11 16,0-9-60-16,-4-4-84 15,-2 0-55-15</inkml:trace>
  <inkml:trace contextRef="#ctx0" brushRef="#br0" timeOffset="190009.81">5999 17469 117 0,'0'0'190'0,"0"0"-45"16,0 0-32-16,0 0-36 16,-90-31-18-16,77 38-20 15,5 16-26-15,5 8-8 16,2 1 6-16,1 5-11 0,0-6 7 15,0-3-3 1,4-4 0-16,1-7-8 0,5-8-20 16,1-9-17-16,2 0 14 15,5-12 24-15,3-9 3 16,-3-4 0-16,-3 1 5 16,-6-1-5-16,-5 6 3 15,-2-1-1-15,-2 8 13 16,0 3 6-16,0 8-7 15,0 1-2-15,3 1-12 16,7 18-20-16,2 6 20 16,3 5 0-16,-2-5 2 15,-2-4-2-15,2-4-9 0,-2-9-3 16,-2-5-5 0,-2-3 16-16,-1 0 1 0,3 0 7 15,-1-8 3-15,-1-1-9 16,-3 3-1-16,-2-3 6 15,1 2-5-15,-2-4 3 16,2-2 3-16,-1-1-7 16,-2-3 9-16,0-2-9 15,0 4 0-15,0 5 8 16,0 0 0-16,0 6 11 16,0 0-7-16,0 2-10 15,0 2-4-15,-2 0 1 0,1 0-7 16,-1 0 6-1,1 0-11-15,-2 0-16 0,0 10-23 16,-3 4-34-16,-1 3-41 16,-1 0-99-16</inkml:trace>
  <inkml:trace contextRef="#ctx0" brushRef="#br0" timeOffset="192588.25">6146 16930 55 0,'0'0'77'0,"0"0"-14"15,0 0-8-15,0 0 29 16,0 0-42-16,0 0 19 16,0 0-15-16,-16 7-28 15,16 40-16-15,19 15 24 16,4 10 45-16,7-2-58 16,1-4-6-16,-1-9 1 15,4-5-7-15,-1-7-2 16,-6-11-72-16,-6-10-110 0</inkml:trace>
  <inkml:trace contextRef="#ctx0" brushRef="#br0" timeOffset="192762.41">6240 17403 408 0,'0'0'92'0,"0"0"-25"16,0 0-33-16,0 0-5 15,0 0-29-15,0 0 0 16,60-83-1-16,-27 60-47 16,3-1-47-16,-2 0-116 0</inkml:trace>
  <inkml:trace contextRef="#ctx0" brushRef="#br0" timeOffset="193030.92">6621 17185 113 0,'0'0'205'15,"0"0"-88"-15,0 0-4 16,0 0-15-16,-84-57-27 16,75 57-28-16,5 20-30 15,2 17-9-15,2 7-3 0,2 4 27 16,16-5-15-1,7-5-8-15,7-10-1 0,2-10-2 16,7-9 5-16,4-9-7 16,3-4-27-16,0-25-15 15,4-10-51-15,-7-5-109 16</inkml:trace>
  <inkml:trace contextRef="#ctx0" brushRef="#br0" timeOffset="193680.34">7356 16318 357 0,'0'0'58'0,"0"0"-43"16,0 0 20-16,99 116 1 16,-75-64-1-16,-6 6-11 15,-5-2-22-15,-4-5 5 16,-1-12-1-16,-3-16-6 15,-2-11 0-15,-1-7-1 0,-2-5 1 16,0 0 14 0,0-11-2-16,0-18 11 0,-12-10-18 15,-6-6 2-15,-4-5 15 16,-2 1-1-16,3-3 1 16,0 3-11-16,8 9 9 15,7 10-5-15,6 12 6 16,0 12-8-16,0 6-13 15,16 0-9-15,12 0 3 16,8 10 4-16,0-2 4 16,3 4-3-16,-1 2 1 15,-2 0-57-15,-1 3-32 16,-1 2-59-16,-3 0 10 16,-2-11-128-16</inkml:trace>
  <inkml:trace contextRef="#ctx0" brushRef="#br0" timeOffset="194039.74">7861 16140 296 0,'0'0'101'16,"-41"89"-55"-16,21-32-16 15,3-1 33-15,5-5-31 16,6-6-18-16,6-8-14 15,0-7 0-15,0-10-2 16,6-11 1-16,4-6 1 0,-2-3 0 16,4-15 1-1,0-17 16-15,-3-9-17 0,-2-7 0 16,-5-7 6-16,1-3-3 16,-3-4-3-16,0 6 0 15,3 13 0-15,4 15 7 16,-4 17-6-16,2 11 17 15,4 0-18-15,8 17-3 16,9 15 3-16,2 3 5 16,-1 6-5-16,-1-3 0 15,-3-3-47-15,-2-10-61 16,-4-10-100-16</inkml:trace>
  <inkml:trace contextRef="#ctx0" brushRef="#br0" timeOffset="194312.99">8167 15808 283 0,'0'0'45'0,"0"0"57"15,34 118-18-15,-27-75-2 16,-1 1-13-16,2 4-2 15,2 3-39-15,3 2 0 16,4-1-14-16,2-9-6 16,5-8 4-16,3-12-12 0,3-11 5 15,4-12 3-15,2 0-1 16,9-19-7-16,2-19-37 16,0-9-111-16,-6-7-154 15</inkml:trace>
  <inkml:trace contextRef="#ctx0" brushRef="#br0" timeOffset="195100.63">9065 15580 345 0,'0'0'1'0,"0"0"21"16,49 92 33-16,-34-49-30 15,0 1 6-15,-5 1-21 16,-5-5 0-16,-1-8-7 15,-4-8-3-15,0-11 0 16,0-10 4-16,0-3 4 16,-3-3 36-16,-3-23-43 15,2-11 1-15,2-12-2 16,2-8 0-16,0-4 6 16,0 1-5-16,9 11 1 15,3 9 1-15,-3 17-1 16,2 14 15-16,0 9-3 0,4 0-13 15,5 14-1 1,2 12 2-16,-1 6 4 0,-2 3-6 16,-5 4 3-16,-4-4-6 15,-7-4 3-15,-1-9-9 16,-2-7-2-16,0-10-1 16,1-5 10-16,-1 0 2 15,0-17 11-15,0-11-8 16,0-8-2-16,0-6-1 15,0 2 15-15,5 1-12 0,7 7 0 16,1 5 19 0,2 10-1-16,3 7 0 0,4 10-21 15,1 0 0-15,1 9-1 16,-4 9 1-16,0 3 0 16,-4 3 0-16,-1 2 4 15,-3-3-8-15,-1 0-25 16,-2-2-26-16,1-9-45 15,2-11-147-15</inkml:trace>
  <inkml:trace contextRef="#ctx0" brushRef="#br0" timeOffset="195402.66">9633 15292 314 0,'0'0'141'16,"0"0"-78"-1,0 0-52-15,-16 99 42 0,16-47-3 16,4 2-25-16,11-5-9 16,7-8-16-16,-1-9 1 15,2-11-2-15,-1-11-3 16,-5-10 4-16,-1 0 1 16,-4-17 8-16,-2-14 12 15,-4-7-21-15,-4-6 6 16,-2-2-6-16,-2-5 2 15,-20 6 0-15,-8 4-2 16,2 12-2-16,-1 13-2 0,4 12 1 16,4 4-29-1,2 5-84-15,2 11-150 0</inkml:trace>
  <inkml:trace contextRef="#ctx0" brushRef="#br0" timeOffset="195928.73">10060 15107 352 0,'0'0'135'15,"0"0"-71"-15,-85 24-6 16,62 10 0-16,8 8-22 16,4 9-9-16,5 6-21 15,6-3 3-15,0 0-8 16,0-12 0-16,6-9-1 16,5-12 0-16,1-9-25 15,3-12 12-15,-1 0 13 16,5-24 8-16,-1-15 4 15,0-10-11-15,-2-13 6 16,-2-5-7-16,-7-2 0 16,-4-2 1-16,-3-3 0 0,0 2-2 15,0 1-5-15,-9 9-3 16,-1 13-2-16,4 18 11 16,1 14 6-16,2 13 30 15,3 4-4-15,0 0-14 16,0 7-18-16,0 24-12 15,8 18 6-15,10 13 12 16,4 10-6-16,-1 2 0 16,1-2-24-16,1-7-37 15,-2-9-38-15,3-6-29 16,-2-17-78-16,0-10 4 16,-5-10 137-16</inkml:trace>
  <inkml:trace contextRef="#ctx0" brushRef="#br0" timeOffset="196198.03">10294 15384 18 0,'0'0'67'15,"0"0"34"-15,13-85-23 0,-10 45-34 16,-1-3-2-16,-2 0-17 16,0 6 15-16,0 0 34 15,-2 7 10-15,-5 8-23 16,0 12-3-16,2 4-4 16,-1 6 14-16,3 8-51 15,1 19-15-15,1 11-2 16,1 3 0-16,0 6 12 15,1 0-11-15,10 6 1 16,2-4 4-16,-2-6-5 16,1-8-2-16,3-16-32 15,0-12-11-15,1-7 36 0,1-9 7 16,2-18-10-16,0-10-57 16,-2-5-25-16,-1 5-23 15,-7 6-267-15</inkml:trace>
  <inkml:trace contextRef="#ctx0" brushRef="#br0" timeOffset="196619.42">10504 14648 387 0,'0'0'61'0,"23"88"50"15,-11-26-21 1,2 0-18-16,-6 4-16 0,4-3-9 16,-2 0-34-16,1-5-12 15,-2-5-1-15,6-6-26 16,-3-3-47-16,4-14-23 15,2-9-55-15,6-16 23 16,3-5-151-16</inkml:trace>
  <inkml:trace contextRef="#ctx0" brushRef="#br0" timeOffset="196864.09">10859 14956 286 0,'0'0'183'0,"0"0"-132"16,0 0-3-16,0 0 1 15,-85 66 20-15,85-33-39 16,0-2-19-16,17-1-2 16,8 4-9-16,-4 2-2 15,-9 7-15-15,-9-2 6 16,-3 5 7-16,-6-7 5 16,-14-5-1-16,-5-10 21 15,0-5 0-15,1-10-9 16,2 0-12-16,2-5-18 15,4-4-55-15,-2 0-92 16,0 0-270-16</inkml:trace>
  <inkml:trace contextRef="#ctx0" brushRef="#br0" timeOffset="198971">7310 17960 76 0,'0'0'53'0,"0"0"-52"16,0 0 20-16,3-84 44 0,0 50 13 15,-3 1-33-15,0 1 29 16,0 4-33-16,-6 2 26 16,-6 7-8-16,-7 5-35 15,7 4-10-15,3 6 23 16,3 4-10-16,5 0-8 15,1 11-19-15,0 25 0 16,0 15-5-16,11 7 11 16,9-5 0-16,4-3-2 15,1-11 1-15,0-9-3 16,-1-8-2-16,0-6-37 16,-3-11-4-16,7-5-6 15,-1-10-2-15,6-22-51 0,1-7-57 16,-4-7-42-1,-6-1 110-15</inkml:trace>
  <inkml:trace contextRef="#ctx0" brushRef="#br0" timeOffset="199534.23">7628 17727 69 0,'0'0'110'16,"0"0"-10"-16,-24-89-45 15,6 80-1-15,3 9-3 16,-1 0 4-16,5 7-1 16,-1 15-16-16,4 10-13 15,3 2-22-15,5 3-2 16,0-1 5-16,0-3-6 15,9-4 2-15,4-7-8 16,-1-2 5-16,-3-10-18 0,2-9-15 16,-4-1 3-1,-1-4 31-15,3-21 14 0,-3-8-8 16,0-5 3-16,-3 2-8 16,-3 1 25-16,0 7 13 15,0 13 6-15,0 8 19 16,0 6-9-16,0 1-32 15,0 0-23-15,3 11-23 16,9 11 23-16,3 2-4 16,-3-1 4-16,6-9-34 15,-5-6-12-15,2-8-3 16,3 0-1-16,-3-18 9 16,1-15 18-16,1-2-14 15,-7-4-8-15,-6-1 44 16,-4 4 1-16,0-1 34 0,0 8 19 15,-8 13-4-15,0 6 10 16,5 10-11-16,0 0-23 16,3 0-25-16,0 0-3 15,0 10-9-15,14 5 12 16,5 9 1-16,5-2 1 16,-6 4-2-16,3-2 5 15,-9-4 4-15,-2-2 5 16,-4 0-3-16,-6-4-2 15,0 0 4-15,0-1 0 16,0-1-9-16,0 0-4 16,0-3-9-16,0-5-62 0,0-4-36 15,-2 0-42-15,2-18-175 16</inkml:trace>
  <inkml:trace contextRef="#ctx0" brushRef="#br0" timeOffset="199714.31">8026 17393 212 0,'0'0'157'16,"0"0"-58"-16,0 0-45 15,0 0-6-15,0 0-22 16,70 85-1-16,-64-67-21 16,2-1-2-16,-1 1 5 15,1 0-7-15,1-8-41 16,-3-4-102-16,1-6-263 15</inkml:trace>
  <inkml:trace contextRef="#ctx0" brushRef="#br0" timeOffset="199850.18">7916 17112 229 0,'0'0'80'0,"0"0"-80"15,0 0-241-15</inkml:trace>
  <inkml:trace contextRef="#ctx0" brushRef="#br0" timeOffset="200457.2">8123 16991 473 0,'0'0'28'16,"0"0"-13"-16,63 100 51 16,-38-51-7-16,1-3-35 15,-2 0-8-15,2-1-16 16,0-9-2-16,-1-9-47 16,-1-16-36-16,-5-11 9 15,2-3 56-15,-4-22 20 16,-4-11 6-16,1-3-6 0,-4-1-2 15,0 7-1-15,1 13 6 16,-5 10-2-16,6 10 8 16,-5 1 33-16,2 16 40 15,4 3-23-15,1-4-39 16,1-1-9-16,3-11-11 16,9-4 4-16,3-3 1 15,4-22-2-15,-1-7 9 16,-5-4-11-16,-7 2 3 15,-9 8 4-15,-5 8-1 16,-4 11 35-16,0 7-8 16,3 0-26-16,5 26-3 0,8 13 7 15,6 11 29-15,2 6-2 16,-1 3-20-16,1-1 0 16,-1 11-3-16,3 15-11 15,2 16 8-15,-1 27-6 16,-2 17-6-16,-9-3 11 15,-11-18-11-15,-8-43 6 16,0-40-2-16,-16-38-4 16,-1-8 28-16,4-37-22 15,10-26-7-15,3-22 0 16,25-23-12-16,23-8 11 16,14-13-28-16,10 5-87 15,0 8-37-15,-9 6-67 0,-23 14-268 16</inkml:trace>
  <inkml:trace contextRef="#ctx0" brushRef="#br0" timeOffset="203981.52">13176 14545 204 0,'0'0'79'0,"0"0"-26"16,0 0-40-16,0 0-12 16,0 0-1-16,0 0 25 15,0 0 26-15,-50-1 4 16,50 1-27-16,4 0-28 15,22 0-31-15,-1-1-140 16</inkml:trace>
  <inkml:trace contextRef="#ctx0" brushRef="#br0" timeOffset="204202.15">13278 15051 287 0,'0'0'182'16,"0"0"-85"-16,0 0-60 15,0 0 19-15,0 0-20 16,0 0-36-16,-61 15-6 16,61-15-17-16,14 0-36 0,6-8 14 15,2-8-98 1</inkml:trace>
  <inkml:trace contextRef="#ctx0" brushRef="#br0" timeOffset="204487.16">13097 15409 427 0,'0'0'140'16,"0"0"-85"-16,0 0 12 16,0 0 4-16,0 0-39 15,0 0-23-15,-43-89-9 16,55 67-8-16,-2 0-60 15,-4 0-36-15,-6-3-107 16</inkml:trace>
  <inkml:trace contextRef="#ctx0" brushRef="#br0" timeOffset="204949.42">12850 15697 575 0,'0'0'107'0,"0"0"-88"16,0 0-10-16,0 0-5 16,0 0-4-16,0 0-29 0,-39 4-109 15,48-12-100 1</inkml:trace>
  <inkml:trace contextRef="#ctx0" brushRef="#br0" timeOffset="205339.25">12556 15464 252 0,'0'0'98'0,"0"0"-86"16,0 0-9-16,0 0 11 16,0 0-4-16,0 0-10 15,0 8-13-15,0-5-42 0,4-1 0 16,2-2-93-16</inkml:trace>
  <inkml:trace contextRef="#ctx0" brushRef="#br0" timeOffset="205555.73">12435 16019 351 0,'0'0'130'16,"0"0"-100"-16,0 0-1 0,0 0 6 15,0 0-27-15,0 0-8 16,3-9-82-16,-2-5-45 16,-1-4-247-16</inkml:trace>
  <inkml:trace contextRef="#ctx0" brushRef="#br0" timeOffset="205762.08">12433 15765 318 0,'0'0'115'0,"0"0"-88"15,0 0 14-15,0 0 2 16,0 0-43-16,0 0-94 16,-20-34-264-16</inkml:trace>
  <inkml:trace contextRef="#ctx0" brushRef="#br0" timeOffset="205945.87">12815 15186 407 0,'0'0'114'15,"0"0"-42"-15,0 0-57 0,0 0 11 16,0 0-26-16,0-87-32 16,6 67-51-16,18-8-47 15,8-11-196-15</inkml:trace>
  <inkml:trace contextRef="#ctx0" brushRef="#br0" timeOffset="206095.69">13114 14744 295 0,'0'0'146'0,"0"0"-80"16,0 0-49-1,0 0 15-15,0 0-32 0,0 0-1 16,-66-49-94-16,90 25-114 15</inkml:trace>
  <inkml:trace contextRef="#ctx0" brushRef="#br0" timeOffset="206253.9">13384 14384 334 0,'0'0'82'0,"0"0"-29"15,0 0-7-15,-18-84 25 16,18 63-71-16,9-6-47 16,12-3-240-16</inkml:trace>
  <inkml:trace contextRef="#ctx0" brushRef="#br0" timeOffset="206582.46">13335 14043 256 0,'0'0'94'16,"0"0"-38"-16,0 0-45 15,0 0 0-15,0 0-11 16,0 0-120-16</inkml:trace>
  <inkml:trace contextRef="#ctx0" brushRef="#br0" timeOffset="206765.57">14049 13937 506 0,'0'0'149'0,"0"0"-135"16,0 0-14-16,19-92-79 16,14 63-71-16,5-5-122 15</inkml:trace>
  <inkml:trace contextRef="#ctx0" brushRef="#br0" timeOffset="206934.5">14664 13504 377 0,'0'0'125'16,"0"0"-62"-16,0 0-63 16,57-81-82-16,-19 55-95 15</inkml:trace>
  <inkml:trace contextRef="#ctx0" brushRef="#br0" timeOffset="207290.37">15323 12972 365 0,'0'0'135'0,"0"0"-50"16,0 0-55-16,0 0-30 15,0 0-30-15,0 0-109 16,59-79-159-16</inkml:trace>
  <inkml:trace contextRef="#ctx0" brushRef="#br0" timeOffset="207447.29">15705 12776 381 0,'0'0'53'0,"0"0"-5"0,0 0 15 16,0 0 6-16,5-93-34 16,28 72-35-16,11-1-98 15,3-4-120-15</inkml:trace>
  <inkml:trace contextRef="#ctx0" brushRef="#br0" timeOffset="207603.81">16198 12533 468 0,'0'0'56'0,"0"0"-24"15,31-96 1-15,-10 64 57 0,7 4-55 16,6 2-35-16,7-2-104 15,-4-6-183-15</inkml:trace>
  <inkml:trace contextRef="#ctx0" brushRef="#br0" timeOffset="207763.34">16674 12267 406 0,'0'0'82'0,"0"0"-32"16,0 0-35-16,0 0-15 16,38-90-81-16,-21 67-318 0</inkml:trace>
  <inkml:trace contextRef="#ctx0" brushRef="#br0" timeOffset="207921">16757 12221 287 0,'0'0'176'16,"0"0"-136"-16,0 0-31 16,83-99 82-16,-53 71 6 15,0 5-73-15,1 4-24 16,-4 5-74-16,-9 0-146 16</inkml:trace>
  <inkml:trace contextRef="#ctx0" brushRef="#br0" timeOffset="208075.25">16975 12310 462 0,'0'0'62'0,"0"0"-42"16,0 0 29-16,0 0 23 16,0 0-65-16,100-73-7 15,-76 52-112-15,-3-1-262 16</inkml:trace>
  <inkml:trace contextRef="#ctx0" brushRef="#br0" timeOffset="208233.47">17355 11967 201 0,'0'0'94'0,"0"0"-70"16,0 0 40-16,39-87 71 15,-34 74-26-15,-2 2-51 16,0-2-50-16,-3 5-8 15,0-1-128-15,-19 2-373 16</inkml:trace>
  <inkml:trace contextRef="#ctx0" brushRef="#br0" timeOffset="208392.52">16674 12945 153 0,'0'0'57'16,"0"0"-57"-16,0 0-43 15</inkml:trace>
  <inkml:trace contextRef="#ctx0" brushRef="#br0" timeOffset="208564.04">16696 12784 448 0,'0'0'97'0,"0"0"-45"15,0 0 52 1,0 0-50-16,0 0-54 0,0 0-41 16,-36-32-126-16,57 12-113 15</inkml:trace>
  <inkml:trace contextRef="#ctx0" brushRef="#br0" timeOffset="208713.29">16696 12784 455 0,'-55'96'111'16,"49"-96"-87"-16,6 0 15 0,0-7-39 15,0-7-55-15,17-3-49 16,-1-1-128-16</inkml:trace>
  <inkml:trace contextRef="#ctx0" brushRef="#br0" timeOffset="-149315.42">20884 11910 37 0,'0'0'27'0,"0"0"-18"16,0 0-3-16,0 0 34 0,0 0 9 15,0 0-11-15,0 0-1 16,0 0-10-16,-2-6 9 16,2 6 3-16,0-3-13 15,0 3-7-15,0 0-11 16,0 0-2-16,0 0 13 16,0 0-19-16,0 9-2 15,2 14 2-15,7 10 19 16,1 8 2-16,2 6-15 15,4 4-6-15,-4 5 12 16,-1 1-10-16,-1 4-1 16,-7 3 2-16,-1-1 0 0,-2 6-3 15,0 3 0-15,0 2 5 16,0 9-5 0,0 7 2-16,0 2 3 0,0 2 4 15,-3-3-4-15,-3-1 33 16,2 0-25-16,2 4-6 15,1-3 2-15,1-1-9 16,-2-2 12-16,2-1-4 16,0 0-8-16,0-1 3 15,0 1 1-15,0 5-2 16,2 2 5-16,5-2-6 16,-3-4 6-16,1-4 3 15,-1 1-6-15,1 0 5 16,1-2-8-16,1-1 0 15,-1-3 2-15,2-3-3 0,-1-2 0 16,3-2 0-16,1-3 2 16,1-2-2-16,1 1 0 15,1 0 1-15,-1-3 3 16,1 0-4-16,-1-7 0 16,2-5 4-16,1-4-2 15,1-1-1-15,-1-3 1 16,1-1 0-16,0 0 0 15,0-4-1-15,-1-5-1 16,-2 0 0-16,2-2 4 0,-4 2-3 16,1-3-1-1,-4 4 0-15,-1 0-1 0,-2 4 2 16,-1-3-1-16,-1 1 0 16,-3-2 3-16,-1 0-4 15,0 0 1-15,0-4 0 16,0-2 3-16,0-3-3 15,0-5 0-15,0 0 1 16,0-2 0-16,0-5 1 16,0-3-2-16,0-3 0 15,0-3 0-15,3-3 2 16,2-1-3-16,1 0 1 16,1 1 0-16,7-3 3 15,2 0 0-15,11 0-3 16,10 0 9-16,14-6-7 0,10-2 7 15,14-1 2-15,14 0-6 16,19 0 8-16,12 2-9 16,13-5-4-16,9-3 4 15,4-2-1-15,14-4 2 16,8 1 3-16,16-2 4 16,13-1 6-16,9-1-15 15,3 5-2-15,-5-1-2 16,-10 4 4-16,-12 2-4 15,-9 2 1-15,-10-1 0 16,-15 4 1-16,-11-2-1 16,-20 2 0-16,-18 2 0 15,-20-1 2-15,-21 2-2 16,-21 3 0-16,-17-1 0 0,-12 2 4 16,-3 1-4-16,3 0 0 15,7-2 0-15,7 0 0 16,10-3 0-16,3 4 0 15,7-2-4-15,1-2 3 16,5-1-6-16,-2 0 3 16,0 1 3-16,-4 2 0 15,-4-2 1-15,-2 1 0 16,-7-1 1-16,-6 3-1 16,-7 0 0-16,-12 3 0 15,-1 0 1-15,-3 0 1 0,0 0-2 16,0 0 0-16,0 0-5 15,-3 0 5-15,-5 0-11 16,0 0-1-16,4 0 9 16,2 0-1-16,1 0 1 15,1 0 2-15,0 0-12 16,0 0 6-16,0 0-1 16,0 0 3-16,0 3 2 15,6 3 6-15,3-3-3 16,4-3 0-16,-4 2-6 15,3-2 6-15,-5 0-16 16,-1 0 3-16,2 0 12 16,2 0-2-16,-4 0 2 15,-3 0-9-15,-3 0-11 16,0 0 3-16,0 0-42 0,-15 0-76 16,-14-4-241-16</inkml:trace>
  <inkml:trace contextRef="#ctx0" brushRef="#br0" timeOffset="-148698.45">22741 12928 434 0,'0'0'28'0,"0"0"49"0,0 0-24 16,0 0-1-16,0 0-34 16,0 0-9-16,-7-5-9 15,7 5-1-15,0 0-11 16,0 0-51-16,-5 0-98 16</inkml:trace>
  <inkml:trace contextRef="#ctx0" brushRef="#br0" timeOffset="-148492.37">22391 13174 179 0,'0'0'18'16,"0"0"22"-16,0 0-19 15,0 0 40-15,0 0 22 16,0 0-9-16,-21 60-21 15,21-59-31-15,0 4-22 16,7 1-88-16,4-6-66 16</inkml:trace>
  <inkml:trace contextRef="#ctx0" brushRef="#br0" timeOffset="-148316.33">22420 13600 194 0,'0'0'108'0,"0"0"-41"16,0 0-10-16,0 0 0 15,0 0-9-15,0 0-19 16,-73 72-29-16,73-60-15 16,0 0-160-16</inkml:trace>
  <inkml:trace contextRef="#ctx0" brushRef="#br0" timeOffset="-148159.35">22388 13964 10 0,'0'0'206'0,"0"0"-107"0,0 0-29 16,0 0 3-16,0 0-20 15,0 0-53-15,-29 51-30 16,45-50-144-16</inkml:trace>
  <inkml:trace contextRef="#ctx0" brushRef="#br0" timeOffset="-148002.22">22562 14536 261 0,'0'0'124'15,"0"0"-57"-15,0 0-18 0,-57 82 12 16,57-79-37-16,8-1-24 15,25-2-35-15,14 0-88 16,9 0-126-16</inkml:trace>
  <inkml:trace contextRef="#ctx0" brushRef="#br0" timeOffset="-147866.18">23028 14763 160 0,'0'0'217'0,"0"0"-119"16,0 0-66-16,0 0 3 15,0 0 6-15,0 0-41 16,22 31-7-16,26-31-91 16,11-6-330-16</inkml:trace>
  <inkml:trace contextRef="#ctx0" brushRef="#br0" timeOffset="-147709.36">23674 14898 421 0,'0'0'118'0,"0"0"-118"16,0 0 9-16,0 0-1 16,0 0-8-16,0 0-21 15,34-14-71-15,-9 1-80 16,11-4-70-16</inkml:trace>
  <inkml:trace contextRef="#ctx0" brushRef="#br0" timeOffset="-147573.12">24108 14744 308 0,'0'0'195'0,"0"0"-149"16,0 0 8-16,0 0-49 15,0 0 11-15,0 0-16 16,56-64-105-16,-27 42-328 16</inkml:trace>
  <inkml:trace contextRef="#ctx0" brushRef="#br0" timeOffset="-147433.78">24551 14588 432 0,'0'0'178'15,"0"0"-164"-15,0 0-1 0,0 0 30 16,0 0-43-16,0 0-10 16,48-44-90-16,-19 23-64 15</inkml:trace>
  <inkml:trace contextRef="#ctx0" brushRef="#br0" timeOffset="-147282.72">24791 14324 407 0,'0'0'139'16,"0"0"-100"-16,0 0-2 15,0 0-28-15,8-92-9 0,14 68-169 16,9-2-206-1</inkml:trace>
  <inkml:trace contextRef="#ctx0" brushRef="#br0" timeOffset="-147130.15">25076 13786 359 0,'0'0'143'16,"0"0"-99"-16,0 0-37 15,0 0-7-15,-43-83-17 16,61 53-217-16</inkml:trace>
  <inkml:trace contextRef="#ctx0" brushRef="#br0" timeOffset="-146982.33">25294 13184 326 0,'0'0'83'0,"0"0"-23"16,0 0-16-16,0 0-44 16,-51-86-80-16,51 66-235 15</inkml:trace>
  <inkml:trace contextRef="#ctx0" brushRef="#br0" timeOffset="-146812.65">25189 12719 78 0,'0'0'278'0,"-92"-23"-185"16,58 14-39-16,10 4-4 15,10-3-35-15,6 4-11 16,8 1-4-16,0-5-74 16,0-8-172-16</inkml:trace>
  <inkml:trace contextRef="#ctx0" brushRef="#br0" timeOffset="-146675.39">24576 12450 123 0,'0'0'133'0,"0"0"-74"16,-86-21-59-16,75 11-20 15,5-4-205-15</inkml:trace>
  <inkml:trace contextRef="#ctx0" brushRef="#br0" timeOffset="-146493.1">24032 12271 50 0,'0'0'128'0,"0"0"-43"16,0 0-46-1,0 0-14-15,0 0-21 0,-81-6-4 16,76 6-60-16,-3 0-108 16</inkml:trace>
  <inkml:trace contextRef="#ctx0" brushRef="#br0" timeOffset="-146327.81">23466 12307 62 0,'0'0'38'15,"0"0"-15"-15,0 0-4 0,-108-35-19 16,70 17-54-16</inkml:trace>
  <inkml:trace contextRef="#ctx0" brushRef="#br0" timeOffset="-146188.02">23087 12443 139 0,'0'0'33'16,"0"0"12"-16,0 0-10 16,0 0-35-16,0 0-30 15</inkml:trace>
  <inkml:trace contextRef="#ctx0" brushRef="#br0" timeOffset="-146028.29">22841 12705 119 0,'0'0'40'16,"0"0"12"-16,0 0-28 15,0 0-20-15,-31 85-4 16,31-75-21-16,4-7-187 15</inkml:trace>
  <inkml:trace contextRef="#ctx0" brushRef="#br0" timeOffset="-145384.43">23480 12928 437 0,'0'0'46'0,"0"0"-1"16,-82-28-19-16,67 23-26 0,7 1-28 15,7 0-113-15,1 0-127 16</inkml:trace>
  <inkml:trace contextRef="#ctx0" brushRef="#br0" timeOffset="-145225.25">23330 13095 287 0,'0'0'68'15,"-111"25"-33"-15,60-12-12 16,14-5-14-16,7-1-2 16,13-2-7-16,13-5-66 0,4 0-185 15</inkml:trace>
  <inkml:trace contextRef="#ctx0" brushRef="#br0" timeOffset="-145068.62">23002 13442 168 0,'0'0'201'0,"-103"73"-147"15,72-43-35-15,12-4-9 16,17-4-10-16,2 0-29 16,22-2-194-16</inkml:trace>
  <inkml:trace contextRef="#ctx0" brushRef="#br0" timeOffset="-144942.91">23098 14060 217 0,'0'0'70'0,"0"0"-55"16,-28 88-13-16,28-70-2 16,0-7-73-16</inkml:trace>
  <inkml:trace contextRef="#ctx0" brushRef="#br0" timeOffset="-144793.39">23313 14438 302 0,'0'0'21'0,"0"0"-16"16,0 0 1-16,0 0-6 15,0 0-21-15,0 0-232 16</inkml:trace>
  <inkml:trace contextRef="#ctx0" brushRef="#br0" timeOffset="-144642.25">23881 14336 84 0,'0'0'286'0,"0"0"-249"16,0 0 11-16,0 0-48 0,0 0-1 15,0 0-121-15</inkml:trace>
  <inkml:trace contextRef="#ctx0" brushRef="#br0" timeOffset="-144485.6">24173 14204 163 0,'0'0'111'16,"0"0"-58"-16,0 0-53 16,0 0-1-16,59-85-115 0</inkml:trace>
  <inkml:trace contextRef="#ctx0" brushRef="#br0" timeOffset="-144326.42">24466 13866 360 0,'0'0'66'16,"0"0"10"-16,0 0-29 15,9-81-40-15,-3 59-7 16,6-1-97-16,10-3-126 16</inkml:trace>
  <inkml:trace contextRef="#ctx0" brushRef="#br0" timeOffset="-144192.25">24605 13368 403 0,'0'0'19'16,"0"0"-1"-16,-105-67-18 16,70 27-21-16</inkml:trace>
  <inkml:trace contextRef="#ctx0" brushRef="#br0" timeOffset="-144006.28">24169 13041 499 0,'0'0'42'0,"0"0"-17"15,0 0 22-15,-87-77-37 16,77 56-10-16,4 4-56 15,6 2-78-15,0 7-4 16,0 6-104-16</inkml:trace>
  <inkml:trace contextRef="#ctx0" brushRef="#br0" timeOffset="-143689.72">23502 13498 439 0,'0'0'68'0,"0"0"-47"15,0 0-21-15,0 0-61 16,0 0-111-16,0 0-103 16</inkml:trace>
  <inkml:trace contextRef="#ctx0" brushRef="#br0" timeOffset="-143562.89">23553 13772 143 0,'0'0'125'0,"0"0"-98"16,0 0-13-16,0 0-9 16,0 0-5-16,0 0-113 15</inkml:trace>
  <inkml:trace contextRef="#ctx0" brushRef="#br0" timeOffset="-143269.3">23796 13489 106 0,'0'0'70'0,"0"0"-36"15,0 0 17-15,0 0 28 16,0 0-40-16,0 0-39 15,-79-61-84-15</inkml:trace>
  <inkml:trace contextRef="#ctx0" brushRef="#br0" timeOffset="-143135.45">23648 13572 216 0,'0'0'21'0,"0"0"-19"0,0 0 10 15,0 0-12 1,0 0-117-16</inkml:trace>
  <inkml:trace contextRef="#ctx0" brushRef="#br0" timeOffset="-142966.78">23532 13778 223 0,'0'0'37'15,"0"0"-31"-15,0 0-4 0,0 0 15 16,0 0-17 0,0 0 11-16,-25 32 11 0,58-32-22 15,10 0-71 1</inkml:trace>
  <inkml:trace contextRef="#ctx0" brushRef="#br0" timeOffset="-142826.29">23872 13825 238 0,'0'0'83'0,"0"0"-51"0,0 0 47 15,0 0-42-15,0 0-37 16,0 0-16-16,-59-6-120 16</inkml:trace>
  <inkml:trace contextRef="#ctx0" brushRef="#br0" timeOffset="-122549.46">20148 13422 228 0,'0'0'85'0,"-92"-48"-45"15,32 21 41-15,-10-1-45 16,-15-3 21-16,-9 3-14 16,-12 5-13-16,-13 8-13 15,-8 12-10-15,-15 3 1 16,-10 8-5-16,-6 18 1 16,-7 9-4-16,3 2 2 15,14 2-1-15,17-2 13 16,24-3 2-16,17-4-1 15,20-5-2-15,19-6-11 16,20-6 3-16,17-5-2 0,11-6 1 16,3-2-8-1,0 0 4-15,0 0-4 0,0 0 0 16,5 4-36-16,8 2 24 16,8 0-54-16,4-3-44 15,4-3-71-15</inkml:trace>
  <inkml:trace contextRef="#ctx0" brushRef="#br0" timeOffset="-122052.28">18215 13223 120 0,'0'0'21'0,"0"0"-8"0,0 0 7 16,0 0-2-16,0 0-12 15,0 0-3-15,-11-2-1 16,11 2 17-16,0 0-4 16,0 0-1-16,0 0 14 15,-4 0-13-15,-1 0-7 16,1 1 2-16,2-1-8 15,2 0 1-15,0 0-1 16,0 0-2-16,0 0 0 16,0 0-5-16,2 1 5 0,4 3 0 15,-2 3 0-15,-2 7-2 16,-2 8 2-16,0 11 16 16,-21 9 22-16,-10 3-17 15,-7 0-12-15,-1-1-1 16,5-4-5-16,7 3 25 15,8 0-1-15,7-1-9 16,9-5 2-16,3-7-12 16,0-9-4-16,6-4 8 15,19-8-5-15,16-7 28 16,18-2-11-16,20-2-22 16,15-16-2-16,12-6-54 15,8-11-128-15</inkml:trace>
  <inkml:trace contextRef="#ctx0" brushRef="#br0" timeOffset="-99961.83">25547 9564 57 0,'0'0'96'0,"0"0"-55"15,0 0 1-15,0 0-23 16,0 0-6-16,0 0-2 16,0 0 4-16,0 0-1 15,-13-29 23-15,13 29-23 16,0 0 2-16,0 0-9 15,0 0-7-15,0 0 7 16,0 0-2-16,0 0-3 16,0 0 5-16,0 0-3 15,0 0 12-15,0 0 0 16,0-2-14-16,0 0 5 0,6 0-3 16,4-1-3-16,1 2 2 15,4 0-1-15,6-2 5 16,4 3 0-16,7-5-6 15,2 4 1-15,2-1 2 16,4 1-2-16,2-1-1 16,-2 0 6-16,5 0 6 15,1 2 1-15,3 0-3 16,2 0-7-16,4-1-7 16,3-2 6-16,1 2-3 15,0 1 0-15,4 0 3 16,1 0-10-16,5 0 18 15,2 0-5-15,-1 0 13 16,-1 1-10-16,0 5-5 0,2-2 7 16,-1 0 10-16,2 4-9 15,-1-3-7-15,-5 2 7 16,-3-3-5-16,-4 0-2 16,3 2-5-16,2-3 2 15,6-1-2-15,7-1 0 16,6 1 0-16,5 3-1 15,3-1 1-15,-3-1 0 16,-5 2 1-16,-4-2 3 16,5-3-6-16,2 2 2 15,4-1 0-15,-2 2 10 16,2 0-10-16,-1 0 0 0,1 0 7 16,2-2-7-16,-1 2 0 15,2-2 10-15,-2 1-9 16,-5-1 10-16,-4 2-10 15,-6-3 1-15,-7 0-2 16,-5 0 1-16,-6 0-1 16,-7 0 4-16,-12 1-3 15,-9-1 10-15,-14 2-4 16,-9-1 3-16,-5-1 1 16,-2 0-2-16,0 0 10 15,0 0-3-15,0 0-11 16,0 0 8-16,0 0-13 15,0 0-2-15,0 0 2 16,0 0-16-16,0 0-3 0,-3 2-22 16,-9-1-42-16,0 3-14 15,-7 0-72-15,1-4-150 16</inkml:trace>
  <inkml:trace contextRef="#ctx0" brushRef="#br0" timeOffset="-97594.05">4642 10499 11 0,'0'0'46'0,"0"0"9"15,0 0 13-15,0 0-32 0,0 0 21 16,0 0-13-16,0 0-17 15,-28-25-19-15,28 25-8 16,0 0-12-16,3 0 12 16,8 2 11-16,3 6 0 15,3 1 12-15,1-3-2 16,4-2-1-16,4 3-4 16,8-5-4-16,6 1-3 15,8-3 2-15,9 0-2 16,5 0 0-16,3 0-8 15,0 0 12-15,-1 0-11 0,-5 0-2 16,-4-3 7 0,-3-1-7-16,-3-3 6 0,-3 3-6 15,3 0-1-15,-2 0 1 16,-1 1 0-16,-3 3 4 16,-4 0-6-16,-3 0 2 15,-2 0 0-15,0 0 3 16,-2 0-3-16,1 0 0 15,1 0 0-15,8 0 3 16,5 0-4-16,3 0 1 16,5 1 0-16,5 1-1 15,-4-1 1-15,1 2 0 0,4-2-1 16,-3 2 1 0,-4-1-4-16,0-2-12 0,-5 1 2 15,-6-1 8-15,-4 0 6 16,-2 0 0-16,-2 0 0 15,-6 0-2-15,0 0 2 16,-5-6 2-16,6-4 0 16,-3 5 0-16,-1-2-2 15,1 0 2-15,0-2 2 16,1 0-3-16,-1 1 5 16,-4-1 4-16,-1 3-9 15,-3-3 4-15,-2 5-5 16,1 1 0-16,2-1 0 15,2 4-4-15,1 0 4 0,4 0-1 16,3 0 2-16,6 0-6 16,0 0 10-16,0 0-5 15,-5 0 0-15,-4 0 0 16,-5 0 0-16,0 0 0 16,-2 0 0-16,-2 0-2 15,-5 0 2-15,-1 0 0 16,-6 0 1-16,0 0 1 15,-1 0-3-15,-4 0 1 16,-1 0 0-16,2 0-3 16,-2 0 3-16,0 0-43 15,0 8-34-15,0-1-32 16</inkml:trace>
  <inkml:trace contextRef="#ctx0" brushRef="#br0" timeOffset="-24230.09">2482 2974 364 0,'0'0'0'16,"0"0"8"-16,0 0-12 15,48 112 8-15,-33-77 2 0,-5 2 20 16,1-6-15 0,-1-1-2-16,-1-5-9 0,-3-7 0 15,-3-6 5-15,0-8-2 16,-3-4 0-16,0 0 40 15,0 0 21-15,0-10 12 16,0-24-49-16,-3-11-23 16,-3-9-8-16,2-4-2 15,2-2-3-15,2 4-4 16,0 5 0-16,6 21 10 16,6 13 3-16,3 16-5 15,7 1 2-15,4 16-20 0,1 10 23 16,-2 3-4-1,-3 4 4-15,-5 1 7 0,-1 1-4 16,-1 6-3-16,0 4 0 16,-3 0-106-16,3-5-147 15</inkml:trace>
  <inkml:trace contextRef="#ctx0" brushRef="#br0" timeOffset="-23711.3">2973 3207 164 0,'0'0'136'0,"0"0"-73"15,0-107 22-15,0 64-26 16,-4 2 1-16,-4-2-3 15,1 3-11-15,-4 9-21 16,4 9 12-16,2 11-5 16,1 6-1-16,2 5-31 15,2 0-1-15,0 20-10 16,0 14-14-16,0 9 25 16,11 0 0-16,2-2-3 15,2-8 1-15,0-4-1 16,-3-9-14-16,3-6 6 0,-3-7-9 15,0-5-2-15,-2-2-5 16,2 0 4-16,-1 0 15 16,-1-12-41-16,-1-9 44 15,0-7-2-15,-2-9 6 16,-7 2 1-16,0-5 5 16,0 7-5-16,0 7 16 15,-1 10-2-15,1 12 8 16,0 4-1-16,0 0-21 15,4 11-24-15,13 13 24 16,5 6 0-16,-1 1 0 16,0 3 0-16,1 1-22 15,-1-4-76-15,4-9-115 0,-2-17-42 16</inkml:trace>
  <inkml:trace contextRef="#ctx0" brushRef="#br0" timeOffset="-23240">3337 2964 195 0,'0'0'4'0,"0"0"52"15,0 0 16-15,0 0-34 16,0 0-16-16,0 0-13 16,40 81 10-16,-37-77-14 15,-3-4 3-15,2 0 73 0,-2 0 4 16,0-11-7-1,0-10-69-15,-5-5-3 0,1 6-12 16,1 4 6-16,3 10-7 16,0 6 6-16,0 0-9 15,4 0-8-15,10 12 8 16,2 5 4-16,-1 5 1 16,-4-1 2-16,-1 1 3 15,-7-6 0-15,3-4-6 16,-6-6-5-16,0-5-5 15,0-1 16-15,0 0 15 16,0-14-2-16,0-5-9 16,0-6-8-16,0-2 8 15,0 0-4-15,6 5 0 16,3 3-6-16,3 12 6 0,0 7-10 16,4 0-8-16,2 3 15 15,0 12-5-15,1-1 8 16,-4 0 0-16,0-3-3 15,-3-1-7-15,0-4-34 16,1-3-8-16,-5-2-64 16,-5-1-193-16</inkml:trace>
  <inkml:trace contextRef="#ctx0" brushRef="#br0" timeOffset="-22847.88">3679 2554 99 0,'0'0'109'15,"31"97"1"-15,-16-28-14 16,-3 10-27-16,4 6-25 16,-2 4-1-16,-1-1-31 15,-2-16 0-15,-1-13-10 16,-1-23 3-16,-3-20-6 15,-3-12 4-15,-3-4-2 16,0 0 82-16,0-18 28 16,-3-14-75-16,-6-16-36 15,-1-8-5-15,4-10 4 16,6-5-38-16,0 1-2 0,3 8 22 16,16 15 9-16,3 17 5 15,1 15 3-15,4 10-7 16,-5 5 5-16,-1 6-7 15,-6 14 5-15,-6 9 3 16,-2 8-2-16,-7 3 4 16,0 4 1-16,-15-9-106 15,2-10-133-15</inkml:trace>
  <inkml:trace contextRef="#ctx0" brushRef="#br0" timeOffset="-22438.12">4162 2736 186 0,'0'0'127'15,"12"84"-90"-15,-5-41-22 16,4-8 21-16,4-11-24 16,0-11-4-16,4-13-5 15,2-3 6-15,0-25 61 16,1-13 0-16,-2-9-42 15,-5 0-19-15,-6 1-8 16,-5 17 5-16,-2 13 25 16,-1 13-4-16,-1 6 20 15,3 9-47-15,-2 24-8 16,2 21 8-16,2 13 1 0,4 14 13 16,7 11-14-16,4 8 0 15,7 14 24-15,-8 6-14 16,-4-4-1-16,-10-13-9 15,-5-28 5-15,0-33-4 16,0-31 1-16,-8-11 43 16,-19-28 90-16,-13-20-131 15,-9-20-4-15,4-13-12 16,12-10-20-16,27-11-44 16,15-2-94-16,36-2-132 15</inkml:trace>
  <inkml:trace contextRef="#ctx0" brushRef="#br0" timeOffset="-21350.37">6428 2595 119 0,'0'0'147'0,"0"0"-50"15,0 0-15-15,0 0-8 16,0 0-12-16,0 0-36 0,51-74-25 15,4 59 4 1,24 4-8-16,20 4 3 0,14 4-1 16,12 3-7-16,2 0 7 15,-1 0-39-15,-9 0-13 16,-12-3-14-16,-17-4 22 16,-19-2-13-16,-20-1 3 15,-18 0 52-15,-13 3 1 16,-8-1 2-16,-5 0 22 15,-5-2 37-15,0-1 13 16,0-2-8-16,-13-4-16 16,-5 0-18-16,-3 1-20 15,4 5 21-15,6 6 1 0,3 0-12 16,8 5 11 0,0 0-23-16,0 0-8 0,0 0-2 15,12 0-12-15,3 2 13 16,0 10-4-16,0 4 7 15,-8 3-7-15,-4 7 5 16,-3 5 0-16,-6 4-7 16,-19 5-5-16,-8-4-89 15,5-9-149-15</inkml:trace>
  <inkml:trace contextRef="#ctx0" brushRef="#br0" timeOffset="-20694.3">8935 2256 160 0,'0'0'77'16,"3"104"-15"-16,13-41-48 16,-1-4-9-16,-5-4-2 15,-2-9 2-15,1-8-4 16,-3-11-1-16,1-17 0 16,-2-1 4-16,-4-8-1 15,-1-1 35-15,0-5 81 16,0-23-33-16,-3-11-84 0,-5-12-2 15,-3-8 0 1,5-10 0-16,1-4-3 0,5 0-7 16,0 6-2-16,11 8 7 15,14 12 5-15,5 12 0 16,-5 14-1-16,-8 11 2 16,-2 10-3-16,-8 1-10 15,-1 20-2-15,-3 7 14 16,-3 3 13-16,0 1 14 15,-10-6 6-15,-6 1-4 16,-1-7 5-16,-1 3-31 16,2-1 0-16,1 5 0 15,7 0-3-15,8 1-79 0,3-4-17 16,24-10-57-16,1-7-178 16</inkml:trace>
  <inkml:trace contextRef="#ctx0" brushRef="#br0" timeOffset="-19847.93">9357 2181 330 0,'0'0'96'0,"0"0"-3"15,0 0-10-15,0 0-5 16,0 0-65-16,-80 17-13 15,63 24-7-15,4 4 3 0,5-3 4 16,8-11 0-16,0-5-1 16,0-10 5-16,11-3 0 15,0-8-4-15,0-3 3 16,1-2-3-16,4-6 0 16,2-18 1-16,2-5-2 15,-4-4-9-15,-7-4 10 16,-4 2-1-16,-4 1 7 15,-1 12-4-15,0 10-2 16,0 7 0-16,0 5 23 16,2 0-23-16,2 11-17 15,5 10 9-15,1 3 8 16,-2 0-2-16,4-2 2 0,0-3 0 16,2-5 1-16,0-4-1 15,-3-6 0-15,-1-3-6 16,-4-1-1-16,-2 0 7 15,-1 0 4-15,-1-9-4 16,-1-4 3-16,-1 3 1 16,0-2-4-16,2 1 0 15,-1 3 3-15,1-1-6 16,1 1 3-16,-3 0 0 16,4-1-3-16,1 4 7 15,-4-1-4-15,4 6 0 16,1 0-10-16,3 0 2 0,2 8-4 15,2 6 12-15,0 0-7 16,-3 1 9-16,-1-3-2 16,0 1 0-16,-3-3 0 15,-3-2-2-15,-1 0 2 16,-1-6 0-16,1-2 1 16,-2 0 5-16,0 0-2 15,0 0 7-15,0 0-3 16,0-1 31-16,0-12-38 15,0-3-1-15,0-6 1 16,0-1 2-16,3-6-3 16,7-2 0-16,5 1-1 15,2 8-8-15,-1 6 8 0,-4 6 1 16,4 8-2 0,-2 2-8-16,0 0 5 0,0 0 3 15,-2 6 0-15,-3 3-2 16,0-2 4-16,-3 3 0 15,3 1-4-15,-5 3 10 16,2 3-6-16,0 0 0 16,2-2-72-16,2 1-38 15,-1-3-107-15</inkml:trace>
  <inkml:trace contextRef="#ctx0" brushRef="#br0" timeOffset="-19325.45">10188 2126 136 0,'0'0'137'15,"0"0"-13"-15,0 0-45 16,0 0-2-16,0 0-17 15,-96-44-35-15,73 44 0 16,0 17-23-16,5 12 2 16,-1 7-6-16,8 5 7 15,1 3-5-15,6-2 0 0,2-5 7 16,2-6-5-16,0-8-2 16,0-9 0-16,8-10-1 15,3-4 5-15,3 0-4 16,5-17 17-16,1-14-14 15,4-8 5-15,-5-11-8 16,-4-4 3-16,-2-9-1 16,-5-6-2-16,-5-1 0 15,-3-6 0-15,0 2-5 16,0 0 3-16,-2 14 0 16,-2 14 2-16,4 18 10 15,0 17-10-15,0 11 35 16,0 17-35-16,0 27-23 15,0 17 23-15,0 12 10 0,0 1-8 16,0-4 5-16,6-5-6 16,7-9-1-16,7-1-4 15,5-9-70-15,11-6-28 16,3-8-36-16,-1-13-206 16</inkml:trace>
  <inkml:trace contextRef="#ctx0" brushRef="#br0" timeOffset="-18709.72">10528 2001 232 0,'0'0'119'0,"0"0"0"16,0 0-15-16,0 0-35 0,0 0-64 15,-86 16-5-15,68 26 0 16,7-2 3-16,4 0 2 15,2-6-3-15,4-5-2 16,1-6 1-16,0-9-1 16,0-7 0-16,7-5-28 15,4-2 27-15,1-9 1 16,1-16 2-16,3-7 4 16,-5-4 0-16,3 2-6 15,-4 0 1-15,-4 12 0 16,-2 8 4-16,-2 12 11 0,-1 2 3 15,-1 0-19-15,0 14-15 16,3 10 13-16,-1 10-1 16,5-1 6-16,1 6-1 15,2 2-2-15,3 1 0 16,-2-1 3-16,3-11-2 16,-3-11-2-16,1-9-8 15,-1-8 9-15,1-2 5 16,4-7 3-16,5-16 13 15,4-10 21-15,2-4-41 16,-2-2 7-16,-2-6-8 16,2 2 6-16,1 0-7 15,-1 7 1-15,-4 15 0 16,-3 11-2-16,-2 10-1 0,-1 3 1 16,4 22 4-16,0 11-2 15,-3 4 21-15,-7 2-14 16,-8 1 0-16,-1-5 10 15,0-7-16-15,-10-6 6 16,-5-3-7-16,0-6 3 16,-4-2-6-16,-5-1-27 15,3-6-62-15,-6-4-23 16,3-3-107-16</inkml:trace>
  <inkml:trace contextRef="#ctx0" brushRef="#br0" timeOffset="-15091.15">2718 1920 191 0,'0'0'135'16,"0"0"-73"-16,0 0-35 15,0 0 18-15,0 0 10 16,0 0 10-16,0 0-55 15,-21 7-10-15,21 23-17 16,15 12 17-16,7 9 3 16,-2-3-3-16,4-7 3 15,-2-7-5-15,3-6 6 16,2-5-4-16,4-6 1 16,4-10 5-16,13-7 0 0,13-13 21 15,19-33 22-15,14-27 5 16,11-21-42-16,11-15 2 15,-1-12-9-15,-4 5 1 16,-19 7-5-16,-19 19-1 16,-22 20-50-16,-24 22-17 15,-26 16-20-15,-7 14-52 16</inkml:trace>
  <inkml:trace contextRef="#ctx0" brushRef="#br0" timeOffset="-14760.85">3239 1717 241 0,'0'0'20'16,"-2"91"-18"-16,2-37 2 15,9 1 17-15,9-2 21 16,3-8 6-16,3-11-16 15,4-10-13-15,4-12-1 16,9-9-9-16,12-3 23 16,9-24 39-16,11-18-35 15,5-15-14-15,2-12-15 16,4-7-7-16,-5-9 8 0,0-2-8 16,-7 5 3-16,-7 11-3 15,-5 12 3-15,-2 14-7 16,0 10-2-16,2 6-68 15,1 5-54-15,-6 5-257 16</inkml:trace>
  <inkml:trace contextRef="#ctx0" brushRef="#br0" timeOffset="-13851.07">8720 1363 193 0,'0'0'55'0,"0"0"-55"0,0 0-12 16,0 0 12-16,82 88 24 15,-58-55-5-15,-3 5 20 16,1-3-15-16,2-1-10 16,1-4 6-16,5-3-14 15,4-9 7-15,10-4-6 16,11-14-3-16,12-3 25 16,15-29 11-16,9-17-14 15,6-9-9-15,-3-2-14 16,-7 3-3-16,-11 1 0 15,-12 3-6-15,-10 5-7 16,-14 1 0-16,-12 11-3 16,-10 8-1-16,-10 6-24 0,-8 8-86 15</inkml:trace>
  <inkml:trace contextRef="#ctx0" brushRef="#br0" timeOffset="-13509.05">9258 1296 129 0,'0'0'3'15,"0"0"-3"-15,5 87 17 16,7-45 48-16,6 6 35 15,-3 3-46-15,3-6-9 16,0-6 0-16,6-8-30 16,7-11 3-16,12-12 0 15,14-8-7-15,16 0 34 16,22-32-23-16,23-19-9 16,15-11 4-16,13-7-10 15,-4 1 3-15,-5 3-10 16,-4 1 0-16,-8 4-7 15,-8 8-34-15,-17 11-50 0,-24 10-47 16</inkml:trace>
  <inkml:trace contextRef="#ctx0" brushRef="#br0" timeOffset="-1341.39">9654 3023 111 0,'0'0'92'0,"0"0"-12"15,0 0-11-15,0 0-19 16,0 0 0-16,0 0-24 0,0 0-18 16,-1-5-8-16,1 5 6 15,0 0-6-15,0 0 0 16,0 0 4-16,0 0-4 15,0 0 0-15,0 0-1 16,0 0-6-16,0 0 6 16,0 0-3-16,0 2 3 15,0 8 2-15,-2 4 3 16,1-1 0-16,-1 0-4 16,2 1 12-16,-1-4-9 15,1 3 3-15,0 0 4 16,0 2-10-16,-2 0 10 15,2 4-10-15,-1 0 2 0,1 0 6 16,0 2-5-16,0 0-3 16,0 2 3-16,0-3 0 15,0 2 1-15,0-2-4 16,-5 4 0-16,2 0 4 16,-2 0-3-16,-1 1 12 15,1-2-10-15,-1 0-2 16,0 0 12-16,0 3-10 15,1-1-2-15,-2 2-1 16,1 3 3-16,0-2-3 16,0 0 0-16,-2-1 6 15,1-4-6-15,1 1 0 16,-3-3 0-16,1 4-3 16,-2-2 6-16,1 2-3 0,-3-1 1 15,2 2 4-15,-1 1 0 16,-5-1-5-16,1 0 0 15,0-3 0-15,2-1 3 16,-5-1-3-16,0 2 0 16,-1 1 3-16,-1 0-6 15,-4 2 3-15,-4 4 0 16,-2 3-2-16,-6-1 8 16,0 1-6-16,-1 0 0 15,1-2 2-15,2-2-2 16,0-3 0-16,-1-3 0 15,2 1 8-15,1 0-3 16,-3 1-3-16,-3 4-2 0,-4 0 7 16,-6 2-14-16,0 2 11 15,-4-4-4-15,0 1 0 16,3-3 4-16,-2-2-5 16,5-2 1-16,1-4 0 15,6 3 5-15,2-2-5 16,-1 3 0-16,0-3-4 15,2 1 4-15,-1-2 0 16,-4-2-1-16,-5 1 11 16,-3 2-19-16,-8 1 9 15,-1 0 0-15,-9-3 10 16,-11 0-2-16,-5 4 24 0,-4-2 13 16,1 1-44-1,8-5 6-15,8-1-1 0,12-5 6 16,13-5-2-16,8-2-8 15,13-3 0-15,3 0 9 16,7 0-10-16,1 0 9 16,3 0-10-16,-7 0 0 15,2 0 0-15,-10-6 1 16,-6-2-1-16,-5 2 0 16,-9-1 5-16,-3 3-1 15,-7 2-4-15,-9 2 3 16,-3 0-9-16,-6 0 9 15,9 0-3-15,1 0 0 0,8 0 0 16,7 0 0-16,9 0 0 16,4 0 3-16,3-4 2 15,5-3-5-15,0 0 0 16,5 0 0-16,3 2 3 16,-4-2-10-16,1-3 11 15,-8 1-4-15,-4-4 0 16,-5 0 0-16,-1-3 1 15,-1-1 6-15,-1-4-6 16,-5 1 12-16,-5-3-13 16,-1 3 0-16,-3 0-1 15,-1 3 5-15,5-1-7 16,-1 4 3-16,4 0 0 16,7 1 5-16,2 0-5 0,9 0 4 15,3-1-6-15,1 0 8 16,7-2-6-16,-2 1 0 15,1 1 0-15,2-1-3 16,-2 0 5-16,0-4-2 16,-2 0 0-16,-2-1 2 15,-5-3-3-15,-1 1 1 16,-2-3 0-16,-3-4-3 16,2 1 4-16,0 0-1 15,10 3 0-15,0 0 6 0,6 7-7 16,5-1 1-1,-2 0 0-15,3-1-6 16,1-3 8-16,0-1-2 16,0-2 0-16,2-6 5 0,-3 2-8 15,5-1 3-15,-4-2 0 16,1-3 3-16,2-4-2 16,-5-2-1-16,-5-4 0 15,4 3 3-15,-3 3-3 16,0 7 0-16,5 7 0 15,0 8-3-15,2 2 5 16,1 3-2-16,3 2 0 16,3 3 6-16,1 4-12 15,-1 0 6-15,2 1 0 16,-1 0-6-16,2 3 9 0,0 0-3 16,0 0 0-16,0 0 1 15,0 0-9-15,0 0 8 16,0 0-8-16,0 0 7 15,-1 0-15-15,1 0 8 16,0 0 1-16,0 0-10 16,-3 0 17-16,3 0-15 15,0 0 13-15,0 0-6 16,0 0 0-16,0 7 8 16,-3 8-3-16,0 3 6 15,0 7-8-15,-1-3 5 16,-1-3 0-16,2-4-4 15,-3-3 5-15,6-1-1 0,0-2 0 16,0-3 5-16,0 0-11 16,0-3 6-16,0 1 0 15,0-2 0-15,0-2 4 16,0 0-4-16,0 0 5 16,0 0-1-16,0 0 9 15,0 0-13-15,0 0 6 16,0 0 3-16,0-16-8 15,-4-4-2-15,4-6 1 16,-3 2 0-16,3-1-6 16,0 0 6-16,0 1 0 15,0 6-4-15,0 2 3 16,0 3 1-16,3 7 0 16,1 2-4-16,-4 4-3 0,3 0-2 15,2 0-5-15,8 0 10 16,11 3-4-16,9 8 8 15,9 6 0-15,2 1 2 16,4-2-2-16,4 0 0 16,2-1-31-16,1-3-39 15,-1 0-54-15,-12-6-118 16</inkml:trace>
  <inkml:trace contextRef="#ctx0" brushRef="#br0" timeOffset="890.66">9562 4189 166 0,'0'0'105'16,"0"0"-31"-16,0 0-48 16,0 0 11-16,0 0-11 15,0 0-26-15,0 0-7 16,0 0 4-16,-14 31 3 0,14 6 0 16,0 8 9-1,8 3-2-15,-4 7 8 0,-2 0-14 16,0-4 1-16,0-9 3 15,-2-9 0-15,0-10-5 16,0-9 0-16,0-7 0 16,0-5 2-16,0-2 0 15,0 0 6-15,0-9 30 16,-2-15-31-16,-8-12-4 16,1-3-3-16,4-8 0 15,4 4-1-15,1 1 1 16,3 10-7-16,17 6 6 15,5 10-4-15,8 10 3 16,1 6-3-16,2 7 0 0,-7 17-2 16,-6 1 4-16,-8-1 3 15,-8 1-1-15,-5-3 5 16,-2 2 12-16,-8 3 33 16,-14 1-8-16,-5 1-7 15,-1-6-30-15,8-4 2 16,4-5-6-16,7-6 6 15,6-3-9-15,3-4 3 16,0-1-34-16,0 0-31 16,0 0-43-16,3-8-194 15</inkml:trace>
  <inkml:trace contextRef="#ctx0" brushRef="#br0" timeOffset="1551.51">9866 4556 61 0,'0'0'156'15,"0"0"-88"-15,0 0-3 16,0 0 15-16,28-100-12 16,-25 75-10-16,0-1-22 15,-3 3 15-15,0 4-15 16,0 5-7-16,0 8 3 15,0 5-17-15,0 1-3 0,0 0-12 16,0 10-10 0,0 12 7-16,-1 8-2 0,1 0 10 15,0-5-6-15,0-5 1 16,13-2-17-16,2-8-1 16,3-3-5-16,-6-4 12 15,6-3 6-15,-5 0 4 16,2-14-5-16,-1-10 1 15,-1-5-6-15,-4 1 11 16,-2-2-5-16,-2 4 5 16,-2 6 0-16,-3 9 6 15,0 7-4-15,0 4 1 16,0 0-1-16,0 3-2 16,0 11-15-16,0 4 15 15,4 0 0-15,-1-3 4 0,2-2-7 16,-1-4 3-16,2-2 0 15,3-4 0-15,1-3 6 16,3 0-3-16,-2-3 5 16,1-11-6-16,-3-4 7 15,0 1-9-15,-4-1 0 16,-4 2 2-16,1 5 5 16,-2 5-4-16,0 4 15 15,0 2-9-15,0 0-9 16,0 10-9-16,0 9 9 15,0 0-6-15,0-1 10 16,0 1-4-16,4-3 0 0,2-1 2 16,2-2-8-16,-1-7 3 15,-1-4-60-15,3-2-6 16,-1 0-38-16,0-14-95 16</inkml:trace>
  <inkml:trace contextRef="#ctx0" brushRef="#br0" timeOffset="1717.01">10152 4082 340 0,'0'0'128'16,"0"0"-61"-16,0 0 8 16,0 0-49-16,0 0-26 0,0 0-6 15,0 0-95-15,-7 10 21 16,19 1-103-16</inkml:trace>
  <inkml:trace contextRef="#ctx0" brushRef="#br0" timeOffset="1994.88">10349 3976 131 0,'0'0'257'0,"0"0"-157"0,0 0-53 16,0 0 19 0,0 0-28-16,-40 103 1 0,34-48 1 15,2 3-21-15,4 2 6 16,0-3-22-16,0-5 0 16,1-8 2-16,8-7-2 15,-2-6-6-15,1-7-10 16,-2-7-51-16,4-7 18 15,-2-7-44-15,1-3-37 16,1-2-218-16</inkml:trace>
  <inkml:trace contextRef="#ctx0" brushRef="#br0" timeOffset="2257.57">10597 3914 252 0,'0'0'145'16,"0"0"-50"-16,0 0 35 16,0 0-71-16,0 0-59 15,0 0 1-15,-2 98 10 16,-2-32 10-16,1 0 14 16,3-4-28-16,0-4 0 15,0-6-5-15,0-9 5 16,0-10-7-16,4-8 0 15,1-10-38-15,-4-8 3 0,1-7-35 16,-1 0-12-16,-1-10-29 16</inkml:trace>
  <inkml:trace contextRef="#ctx0" brushRef="#br0" timeOffset="2401.61">10479 4205 91 0,'0'0'117'15,"0"0"-40"-15,0 0 3 16,0 0-25-16,96 6-27 16,-53-6-28-16,6-8-34 15,2-17-351-15</inkml:trace>
  <inkml:trace contextRef="#ctx0" brushRef="#br0" timeOffset="3327.83">11332 3863 219 0,'0'0'157'15,"0"0"-99"-15,0 0-51 16,0 0 5-16,0 0 23 16,-34 121-12-16,31-80 4 15,3-2-23-15,0-5 1 0,0-6 0 16,0-4-4-16,9-10 1 15,0-4-2-15,3-7-4 16,0-3-7-16,1 0 0 16,1-16 3-16,-1-11-5 15,-1-7-10-15,-4-2-2 16,-5-4 13-16,-3-2 12 16,-3-2 26-16,-11 6-7 15,-2 13-11-15,7 11 10 16,1 14 19-16,-2 9-18 15,1 28-19-15,1 8 0 16,5 1 0-16,3-6 1 0,0-9-1 16,9-8 0-16,3-8 4 15,2-6-4-15,-2-8 0 16,0-1 2-16,1-1 12 16,6-17-10-16,-2-6-3 15,1-5-1-15,0 0-8 16,1 5 1-16,-4 8 1 15,-2 13 1-15,-2 3 4 16,-2 9-13-16,1 14 13 16,-1-3-4-16,-3 5 5 15,-1-6-3-15,-4-1 3 16,-1-7 0-16,0-6 2 16,0-3-1-16,4-2-1 0,-1 0 14 15,2-18-10-15,6-5 1 16,-2 0-5-16,4 2 0 15,-1 6 8-15,3 2-8 16,1 6 8-16,2 7-8 16,4 0 3-16,-2 10-5 15,-1 6 2-15,-5 0 0 16,-1 1-4-16,-2-3 4 16,-1-3-2-16,3 1-19 15,-2-6-50-15,-5-1-114 16</inkml:trace>
  <inkml:trace contextRef="#ctx0" brushRef="#br0" timeOffset="3632.8">12005 3559 522 0,'0'0'102'16,"0"0"-102"-16,0 0 6 15,0 0 46-15,30 112-3 16,-24-66-39-16,-1 0 2 16,-2-2-10-16,1-2 3 15,-1-5 0-15,0-4-5 0,-2-10-13 16,-1-3-9-1,0-9-52-15,0-9-29 0,-7-2-17 16,-3-6 13-16,-4-15-93 16</inkml:trace>
  <inkml:trace contextRef="#ctx0" brushRef="#br0" timeOffset="3718.66">11974 3842 35 0,'0'0'107'0,"0"0"-69"15,0 0-38-15,0 0-41 16,0 0 16-16,81-65-25 15</inkml:trace>
  <inkml:trace contextRef="#ctx0" brushRef="#br0" timeOffset="4003.7">12181 3702 23 0,'0'0'221'0,"0"0"-107"0,0 0-75 16,0 0 72-16,0 0-32 15,-24 82-22-15,18-50-8 16,5 1-30-16,1-2-4 15,0-2-9-15,0-7-1 16,9-7-2-16,3-8 0 16,1-5-3-16,1-2 8 15,3-3-3-15,-3-24-5 16,1-2 0-16,-5-4 6 16,-5-3-7-16,-5 3 1 0,0 3 0 15,0 7 0 1,-12 10-8-16,-9 9-1 0,-3 4-9 15,-1 0-59-15,2 6-7 16,6 3-62-16,7-3-174 16</inkml:trace>
  <inkml:trace contextRef="#ctx0" brushRef="#br0" timeOffset="4438.46">12400 3507 136 0,'0'0'185'15,"0"0"-117"-15,30 128 29 16,-19-67 4-16,-2 6-25 16,1 5-28-16,-4 3-22 15,-1-3-25-15,-2-10 7 16,-2-17-8-16,1-13 0 15,1-13 4-15,-2-9-4 16,-1-10 0-16,0 0 13 16,0-20 1-16,0-17-14 15,0-12-8-15,0-11-7 16,0-6 3-16,0-2-22 0,0 9 4 16,16 10 26-1,8 14-3-15,6 10 7 0,6 13 5 16,4 10 12-16,2 2-3 15,-2 12-10-15,-8 10 14 16,-11 6 4-16,-8-1-19 16,-10 6 14-16,-3 0-6 15,0 0-3-15,-21 4 11 16,-7-5-19-16,0-1-24 16,-4-9-71-16,1-12-123 15</inkml:trace>
  <inkml:trace contextRef="#ctx0" brushRef="#br0" timeOffset="5386.52">13415 3406 301 0,'0'0'94'15,"0"0"-59"-15,0 0-13 0,-93 92 6 16,73-45-8-16,5-4 11 16,6-3-13-16,4-9-14 15,5-8-1-15,0-7-1 16,0-6-2-16,3-7 9 16,3-3-8-16,5 0 16 15,2-23 22-15,3-6-35 16,-3-6 3-16,-7-5-5 15,-6 2-1-15,0 5 33 16,0 8 9-16,-6 11-14 16,-1 8 6-16,0 6-27 15,-6 12-8-15,-2 19-6 16,-2 11 3-16,8 3-4 16,9-4-7-16,0-10-6 15,15-6 13-15,12-10-30 0,6-14 9 16,0-1 8-16,3-16 17 15,-1-18 0-15,-3-9 3 16,-4-8 0-16,-2-9 3 16,-4-1 4-16,-4 0-7 15,-6 10 1-15,-5 13 5 16,-2 17 25-16,-3 14-22 16,0 7-2-16,4 28-7 15,2 24-3-15,2 19 3 16,2 12 22-16,-5 2-21 15,-5 2 14-15,-2 5-5 16,-2-1-4-16,-15 4 5 0,-3-13-11 16,-2-14 8-16,3-22-6 15,6-19 0-15,4-15 5 16,2-10 1-16,-3-2 6 16,-3-16 58-16,0-23-40 15,9-21-10-15,4-22-13 16,19-10-5-16,26 3-8 15,18 9-38-15,6 20-48 16,6 17-11-16,-11 10-26 16,-15 9-173-16</inkml:trace>
  <inkml:trace contextRef="#ctx0" brushRef="#br0" timeOffset="16444.8">1271 2042 30 0,'0'0'82'16,"0"0"-34"-16,0 0 4 15,0 0 7-15,0 0 0 16,0 0-25-16,0 0-14 15,0 0-10-15,0 0-7 16,0 2-6-16,0 17-3 16,3 9 3-16,4 12-4 15,7 6 14-15,3 8-1 16,3 6 1-16,13 6 4 16,5 8 10-16,4 1-8 0,5-3-6 15,-3-2 9-15,1-12-13 16,-2-2 1-16,-1-13-4 15,3-8 0-15,-5-5 5 16,2-7-4-16,-6-8 7 16,-5-7 5-16,-7-8-12 15,-5 0 7-15,-5 0 1 16,-4-7-8-16,1-4-1 16,-7-5-28-16,-2 3-49 15,-2-1-227-15</inkml:trace>
  <inkml:trace contextRef="#ctx0" brushRef="#br0" timeOffset="16867.41">1757 3011 220 0,'0'0'28'0,"0"0"-3"16,0 0 22-16,0 0-8 15,0 0 21-15,0 0-31 16,97 63-12-16,-67-53-6 16,0-4-7-16,-2-6 2 15,2 0-6-15,1-3 2 16,2-17-4-16,-3-3-9 0,1-7-16 16,-2-4-62-1,-7 2-40-15,-7 0-12 0,-5-4 95 16,-8 4 15-16,-2 6 28 15,0 10 3-15,0 12 90 16,-6 4 23-16,0 7-62 16,-3 19 7-16,0 3-7 15,0 2-7-15,3-4 5 16,5-5-28-16,1-5-14 16,0-4 7-16,0 1-12 15,0 2 7-15,0-2-6 16,3 0-3-16,4-1-20 0,2-6-73 15,3-2-52 1,3-3-88-16</inkml:trace>
  <inkml:trace contextRef="#ctx0" brushRef="#br0" timeOffset="21982.39">2845 3491 50 0,'0'0'134'0,"0"0"-85"16,0 0-22-16,0 0 56 16,0 0-6-16,0 0-4 15,0 0-11-15,-21 4-15 16,21-4 13-16,0 0-15 16,0 0-19-16,0 0-1 15,0 0-18-15,9 0 8 16,10 0-15-16,15 0 4 15,13 0 5-15,8-10-9 16,6-4 4-16,-1-1 2 16,-2-4-3-16,-3-1-3 15,-10 1 0-15,1 2 7 16,-10 0-14-16,-6 5 5 0,-12 4-21 16,-5 4 21-16,-5 2-13 15,-7 2-3-15,-1 0-34 16,3 0-27-16,5 0-23 15,5 0-64-15</inkml:trace>
  <inkml:trace contextRef="#ctx0" brushRef="#br0" timeOffset="22392.62">3982 3316 101 0,'0'0'135'0,"0"0"-113"16,0 0 9 0,0 0 33-16,0 0 2 0,86 0-26 15,-53-2-36-15,3-6 3 16,-5 1-7-16,-4 0 6 15,-2 1-6-15,-7 2 0 16,-1-3-1-16,-3-4-20 16,-3-2-97-16,0-3-123 15</inkml:trace>
  <inkml:trace contextRef="#ctx0" brushRef="#br0" timeOffset="52183">17679 2509 14 0,'0'0'80'0,"0"0"-54"16,36 114-23-16,-26-71 13 15,-5 0-4-15,-1-2-3 16,-1-9-6-16,-1-9 1 16,-1-15 1-16,-1-5 9 15,0-3 85-15,0-6 10 16,0-19-54-16,-7-11-51 15,-3-13 5-15,0-3 12 16,4-8-9-16,3 0 14 16,3 7-21-16,0 5 18 15,16 10 21-15,10 13-15 16,7 16 35-16,9 9-64 0,4 15-20 16,5 22 19-16,-5 2 2 15,-4 3 2-15,-13-4-3 16,-9-9-3-16,-8-6 3 15,-8-5 0-15,-2-9 3 16,-2-7-8-16,0-2 11 16,0 0-6-16,0 0 11 15,-2-6 4-15,-9-10 5 16,2-7-20-16,1-1 0 16,8 0 3-16,0 2 0 15,3 1-3-15,15 5 0 16,1 7-20-16,7 9 20 15,-1 0-8-15,-1 5 2 0,0 10 5 16,0 2 2 0,1 6 0-16,-1-2-1 0,1 4-50 15,-1 4 32-15,0-1-27 16,-3 3-18-16,-4 2-9 16,-6-1-90-16</inkml:trace>
  <inkml:trace contextRef="#ctx0" brushRef="#br0" timeOffset="52790.23">18492 2390 211 0,'0'0'138'0,"0"0"-47"15,0 0-12-15,0 0-2 16,0 0-45-16,-84-26-29 15,70 52 0-15,0 11-1 16,4 2-1-16,6-2-1 16,4-1 0-16,0-4 5 15,0-8-5-15,7-9 0 16,2-5-1-16,0-10-16 16,2 0-4-16,3-6 5 15,0-10 16-15,0-1 6 16,-6 3-4-16,-3 9 6 15,-4 2-8-15,2 3-3 0,3 3-7 16,1 12-8-16,4 2 18 16,-1 1 1-16,1-2-1 15,1 4 0-15,1-5-14 16,5-3-16-16,4-5 19 16,0-6 7-16,0-1 2 15,-2-1 2-15,0-18 23 16,-4-10 10-16,4-6 0 15,-5-2-33-15,-1-5 12 16,-3-6-11-16,-5-3-1 16,-2-8 10-16,-4-2-7 15,0-1 13-15,0 1 0 16,-4 14-10-16,-2 12 14 0,1 17 5 16,4 18 12-16,-2 9-35 15,-2 30-2-15,4 22 0 16,1 14 1-16,0 6 5 15,0 0-2-15,0-10-4 16,9-11 0-16,3-14-4 16,1-9-30-16,1-11-6 15,-1-12-31-15,-2-12-40 16,-4-2-78-16</inkml:trace>
  <inkml:trace contextRef="#ctx0" brushRef="#br0" timeOffset="52927.11">18664 2439 41 0,'0'0'108'15,"0"0"-39"-15,0 0-29 16,97-1-40-16,-58-16-86 16</inkml:trace>
  <inkml:trace contextRef="#ctx0" brushRef="#br0" timeOffset="53369.55">19131 1983 375 0,'0'0'77'0,"0"0"-66"15,-2 145 33-15,2-56 12 16,0 9-3-16,8 11 1 15,5 4-40-15,-4 13-5 16,-6 0-9-16,-3-17 1 16,0-32-1-16,0-35 3 15,0-34-5-15,0-8 2 16,0-2 0-16,-1-23 23 16,-4-16-11-16,2-15-10 15,-1-19-2-15,2-9-3 16,2-7 3-16,0-5-25 15,0 7-2-15,15 10 20 16,7 12-22-16,7 17 20 0,1 18 4 16,-1 12-1-16,0 19 3 15,-4 1-1-15,-2 14 1 16,-6 12 0-16,-6 5-2 16,-9 7 5-16,-2 2 0 15,-16 1 1-15,-12-2 1 16,-6 1-2-16,-2-5 0 15,3-7-16-15,9-9-79 16,6-13-82-16</inkml:trace>
  <inkml:trace contextRef="#ctx0" brushRef="#br0" timeOffset="53622.48">19584 1892 362 0,'0'0'42'15,"0"0"-27"-15,-3 117 69 16,0-57-12-16,0-1-8 16,-1 0-21-16,3 0-35 15,-4-1 4-15,0-2-8 16,-2 0-4-16,1-9 0 15,1-11-84-15,5-12-27 0,0-16-56 16,12-8-77-16</inkml:trace>
  <inkml:trace contextRef="#ctx0" brushRef="#br0" timeOffset="54186.54">19690 2164 352 0,'0'0'69'15,"0"0"-62"-15,0 0 12 16,-12 95 29-16,8-54-21 16,2-2-7-16,2-2-15 15,0-1 1-15,0-11-3 0,8-9 1 16,-1-9-4 0,5-7-5-16,0 0 5 0,2-21-3 15,0-11 3-15,-1-6-37 16,-6-5 11-16,-7-6 7 15,0 7 12-15,-7 6 7 16,-6 13 20-16,6 10 0 16,2 10 23-16,0 3-8 15,-1 7-35-15,-2 17-6 16,-1 12 5-16,2 0 2 16,7 2-2-16,0-6 1 15,4-6-16-15,13-7-6 16,8-8 4-16,5-7 2 15,3-4-3-15,2-10 19 16,-2-17-15-16,-1-9 7 0,-3-8 6 16,-3-8 2-16,-6-9-9 15,-3-4 9-15,-4-6 14 16,-7 2-11-16,-4 6 7 16,-2 19 5-16,0 18 23 15,0 16 29-15,0 10-8 16,0 33-59-16,0 27-7 15,0 23 7-15,0 9 15 16,0 0-6-16,0-8 4 16,0-11-13-16,0-7 5 15,0-13-6-15,0-12 1 16,9-16-41-16,3-11-13 0,-2-14-61 16,-2 0-210-1</inkml:trace>
  <inkml:trace contextRef="#ctx0" brushRef="#br0" timeOffset="54352.82">19908 2153 324 0,'0'0'74'15,"0"0"-53"-15,0 0-12 16,90-28-9-16,-59 16-70 0,9-2-288 15</inkml:trace>
  <inkml:trace contextRef="#ctx0" brushRef="#br0" timeOffset="54973.27">20478 1823 225 0,'0'0'79'16,"0"0"-7"-16,0 0-72 15,0 84 0-15,0-15 46 16,-3 5-8-16,-9 6-3 15,-3-3-10-15,-1-3-20 16,1-10-3-16,4-11-1 16,4-20-1-16,4-11 1 15,3-15 5-15,0-4-5 16,0-3 2-16,0 0 4 0,0-5 36 16,0-14-17-16,0-3-26 15,0 1-22-15,6 1-70 16,6 6-22-16,-3 7-145 15</inkml:trace>
  <inkml:trace contextRef="#ctx0" brushRef="#br0" timeOffset="55242.01">20614 2306 270 0,'0'0'145'15,"0"0"-145"-15,0 0 1 16,0 0 0-16,0 0 19 16,3 93 9-16,-3-61-25 15,0-3-1-15,0-3 3 16,0-6-6-16,0-6-20 15,0-6-35-15,9-6-56 16,-2-2-109-16</inkml:trace>
  <inkml:trace contextRef="#ctx0" brushRef="#br0" timeOffset="55414.95">20675 2037 256 0,'0'0'58'16,"0"0"-44"-16,0 0-14 15,0 0-8-15,0 0-20 16,0 0-178-16</inkml:trace>
  <inkml:trace contextRef="#ctx0" brushRef="#br0" timeOffset="55867.71">20893 1798 327 0,'0'0'17'0,"1"119"39"15,11-41 14-15,2-3 11 16,0-3-12-16,0 1-44 15,-2-2-22-15,-6-2 0 16,-2-10 3-16,-1-17-12 16,0-18-1-16,0-16-3 15,2-8 10-15,5 0 4 16,4-8 17-16,5-16-6 0,-1-9-7 16,1-8-11-16,-1-3 3 15,2 4-4-15,3 5 3 16,9 11-27-16,5 15-10 15,8 9-4-15,-5 2 32 16,-7 23 9-16,-11 6-19 16,-13 7 20-16,-7-4-7 15,-2 5 7-15,-19-3 0 16,-14-2 7-16,-11-4 4 16,-3-4 5-16,-1-8-5 15,2-4-7-15,7-4 8 16,4-5-8-16,7-3-8 15,4 2-29-15,6-4-74 0,-1 0-204 16</inkml:trace>
  <inkml:trace contextRef="#ctx0" brushRef="#br0" timeOffset="57454.24">25494 1792 38 0,'0'0'110'16,"0"0"-36"-16,0 0-34 15,0 0-3-15,12-87-16 16,-12 72-7-16,0 1-12 0,-3 3 14 16,-8-2 7-16,-3 2 4 15,-6 3-16-15,-7 1-11 16,-6 7 4-16,0 0-6 15,1 0 2-15,5 15 0 16,4 3 4-16,4-1-2 16,4 3-2-16,8 1 0 15,7 3-7-15,0 10-3 16,31 10 0-16,12 8 10 16,6 7 3-16,1-1 0 15,-10-4-6-15,-11-4 2 16,-10-6-5-16,-12-5 5 0,-7-9 1 15,0-5-13 1,-1-6 13-16,-16-2 3 16,-5-3 59-16,-9-3-9 0,-4-2-18 15,-2-6-5-15,3-3-20 16,2 0-6-16,8 0-2 16,8-5-2-16,12-5-2 15,4 3-79-15,14 1-167 16</inkml:trace>
  <inkml:trace contextRef="#ctx0" brushRef="#br0" timeOffset="57830.86">25917 2290 81 0,'0'0'68'0,"0"0"-7"16,14-97 3-16,-14 64 92 15,0-1-98-15,-9-1 0 16,-7 3-19-16,1 6-32 16,-2 10 23-16,4 6 1 15,1 10-7-15,-2 0-13 16,-2 0-11-16,0 13-1 15,-2 19-2-15,7 8 1 0,7 10 1 16,4 6 1-16,1-5 0 16,19-2 4-16,7-9-4 15,3-5 0-15,1-6 0 16,0-7-27-16,4-8-22 16,2-9-6-16,0-5-63 15,2-6 16-15,-2-17-166 16</inkml:trace>
  <inkml:trace contextRef="#ctx0" brushRef="#br0" timeOffset="58264.52">26381 2076 101 0,'0'0'181'0,"0"0"-44"16,0 0-68-16,-80-36-18 15,53 36-13-15,-3 10-25 16,2 14 4-16,4 5 3 16,6 10-20-16,5 4 1 15,7 3 2-15,6-2 1 16,0-4-4-16,1-4 0 16,16-14-5-16,1-8 0 15,4-11-6-15,2-3 11 16,0-4 2-16,-2-20 3 15,1-5-5-15,-4-3-17 0,-4-6-8 16,-3 2 22-16,-5-6 0 16,-2 12 0-16,-2 7 6 15,-2 12 4-15,1 11-6 16,1 9-1-16,1 17-13 16,2 5 11-16,0 0 4 15,0-1 3-15,0-7-5 16,0-6 2-16,3-4-2 15,0-6 0-15,3-5 2 16,4-2-6-16,3 0 4 16,4-12-92-16,-4-10-106 15</inkml:trace>
  <inkml:trace contextRef="#ctx0" brushRef="#br0" timeOffset="58703.04">26802 1534 157 0,'0'0'37'0,"0"0"-9"0,0 0-20 16,-34 136 95-1,19-62 7-15,2-1-17 16,1 4-47-16,3 2-19 0,-3-4-2 16,3-4-16-16,3-6-1 15,1-5-8-15,3-6 0 16,2-11 4-16,0-8-2 16,5-9-2-16,7-9 0 15,6-9-6-15,3-8 5 16,5 0-1-16,5-20 2 15,-1-11-5-15,0-4-21 16,-5-8 20-16,-6-3-6 16,-8-7 12-16,-7 0 0 15,-4-1 8-15,0 6-8 16,-15 7 1-16,-6 12-1 0,-2 12-6 16,0 13-35-16,4 4-105 15,4 14-135-15</inkml:trace>
  <inkml:trace contextRef="#ctx0" brushRef="#br0" timeOffset="59128.68">27202 2020 326 0,'0'0'66'16,"0"0"-35"-16,0 0-19 15,0 0 23-15,0 0-9 16,0 0 5-16,-68 92-3 16,63-47-17-16,3 3 5 15,2 0-9-15,0-5-4 16,0-11 8-16,7-7-11 15,5-11 1-15,4-6-1 16,3-8 2-16,4 0 17 16,2-18-17-16,2-9 0 15,-2-9-2-15,-5-5-6 0,-4-5 6 16,-10-2 0 0,-6-1 8-16,0 3-7 0,-15 9 1 15,-12 9 0 1,-3 9-2-16,-1 10-5 0,-2 9 4 15,0 0-5-15,5 0-67 16,6 12-30-16,13-1-128 16</inkml:trace>
  <inkml:trace contextRef="#ctx0" brushRef="#br0" timeOffset="59533.05">27542 2019 7 0,'0'0'141'15,"0"0"-59"-15,2 103-42 16,-2-65 14-16,0-3 9 16,-3-3-28-16,-2-4-11 15,1-8-14-15,2-7-7 16,2-7 6-16,0-4 4 15,0-2 5-15,0 0 66 16,0-9 11-16,0-15-63 16,5-7-32-16,2-8 0 15,4-6-3-15,-1-4-3 16,5-1-6-16,3 8 5 0,0 13-3 16,0 11 10-16,-2 9 5 15,-2 8-5-15,3 1-2 16,-3 8-10-16,-1 14-5 15,-5 5 8-15,-5 1-11 16,-3 1 16-16,0 5 4 16,0-1-10-16,-6 3-12 15,-4-1-76-15,-1-5-79 16</inkml:trace>
  <inkml:trace contextRef="#ctx0" brushRef="#br0" timeOffset="60053.04">27480 1820 79 0,'0'0'55'0,"0"0"47"0,0 0 22 16,0 0-32 0,0 0-23-16,0 0-25 0,0-10-30 15,4 21-14-15,11 22 0 16,6 15 0-16,-2 10 14 15,-2 2-4-15,-7 3 12 16,-5-4-10-16,-5-3 1 16,0-6-10-16,-8-4-1 15,-5-7-1-15,-4-5 2 16,7-11-3-16,1-10 0 16,5-7 3-16,4-6 0 15,0 0-2-15,-2 0 47 16,1-20 44-16,1-12-63 15,0-11-17-15,6-9 13 0,16-5-25 16,2-2 2-16,5 0-2 16,3-1-20-16,1 6-30 15,-2 2-25-15,-4 18-33 16,-6 7-8-16,-5 7-172 16</inkml:trace>
  <inkml:trace contextRef="#ctx0" brushRef="#br0" timeOffset="60599.97">27945 1973 7 0,'0'0'454'15,"0"0"-454"-15,0 0 0 16,17 114 26-16,-16-68 27 0,-1 2-20 15,0-1 2-15,0 0-20 16,0-7-8-16,-3-7-2 16,-2-9-2-16,4-13-3 15,1-10 4-15,0-1-2 16,0-6 40-16,0-20 57 16,12-13-98-16,4-11 0 15,1-9-1-15,5-3 0 16,3 0-8-16,4 9-16 15,-1 11 23-15,-1 10 0 16,2 13 1-16,-3 15-1 16,4 4 1-16,0 23-8 15,-5 18-3-15,-7 9 8 0,-12 4-4 16,-6 1 6 0,-1-3-4-16,-17-1-24 0,-4-6-42 15,-1-1-7-15,-10 1-28 16,-10-3-22-16,-6-3-136 15</inkml:trace>
  <inkml:trace contextRef="#ctx0" brushRef="#br0" timeOffset="61169.75">25116 3044 24 0,'0'0'283'0,"0"0"-282"16,126 0-1-16,-10-6 55 15,53-9-20-15,39-4-4 16,36-4-7-16,17 4-24 16,1 2-1-16,-2 0-14 15,-6 5 30-15,-8 0-15 16,-4 2 1-16,-15 4 12 16,-22-1-6-16,-27 1-4 15,-38 0-6-15,-39-1 6 16,-40-2 8-16,-34 4-7 0,-27-1 5 15,-20 3-9-15,-49 0-20 16,-41 3-88-16,-33 0-34 16,-23 0 74-16,-15 2 68 15,-7 13 0-15,-1 7-8 16,-5 4-146-16</inkml:trace>
  <inkml:trace contextRef="#ctx0" brushRef="#br0" timeOffset="61468.18">25425 3324 11 0,'0'0'74'0,"-106"31"-55"15,88-25 2-15,13-6-20 16,5 0 3-16,0 0 44 16,22 0 45-16,28 0 18 0,31-11-24 15,42-1-68-15,30-2 21 16,37-3-8-16,32 2-31 15,15-1 14-15,17 1-15 16,-5 0-10-16,-12 3 6 16,-16 3 3-16,-27 3 2 15,-18 0 34-15,-30 0-30 16,-20 4-5-16,-27-2-3 16,-30 4-17-16,-29-1-32 15,-25 1 44-15,-18 0-69 16,-47 0-84-16,-40 0 71 15</inkml:trace>
  <inkml:trace contextRef="#ctx0" brushRef="#br0" timeOffset="62090.61">18388 3550 186 0,'104'-16'22'0,"32"1"-22"15,30-1-21-15,29-5-7 16,27-7 17-16,26-6-13 16,15-4 12-16,8-3-18 15,-7-1 30-15,-15 1 37 16,-22 2 4-16,-23 4 23 16,-20 3-26-16,-27 10-38 0,-28 5-24 15,-31 5 16-15,-37 4-90 16,-36 5-20-16</inkml:trace>
  <inkml:trace contextRef="#ctx0" brushRef="#br0" timeOffset="62413.67">18770 3677 32 0,'0'0'12'0,"121"-14"26"16,-16-3 40-16,27-3 1 15,26-2-9-15,13 0-14 16,7-1-23-16,-3 1-14 16,-9 1-19-16,-4-2-8 15,-12 1-18-15,-9 0-59 16,-9 0-58-16</inkml:trace>
  <inkml:trace contextRef="#ctx0" brushRef="#br0" timeOffset="65308.58">26517 3369 24 0,'0'0'169'0,"0"0"-100"15,0 0-20-15,0 0-7 16,0 0-30-16,0 0 2 15,-17-35-2-15,17 35-8 16,0 0-3-16,0 0 6 16,0 0-7-16,-2 0 0 15,1 0-2-15,-4 12 2 16,-1 10 2-16,-2 5-2 0,-2 1 4 16,0 3-2-16,-1 2 2 15,-4-1-2-15,2 2-2 16,-5-2 0-16,1 1-1 15,-3 0 2-15,-3 1-1 16,-1 2 0-16,-1 0 7 16,-2 3-9-16,-1 4 2 15,-4 3 0-15,-2 1 1 16,-2-1-1-16,-7-3 0 16,0-3 0-16,-3-3 5 15,-2-1-5-15,-3-6 0 16,-1-2 2-16,0-3-4 0,-4 1 3 15,0-3-1-15,1 0 0 16,-2 1 6-16,5-2-5 16,-2-1 0-16,-3-2 1 15,-2 4 7-15,-4-3-9 16,-3 3 1-16,1-4-1 16,-1 2 3-16,0-2-4 15,-2-1 2-15,1-1 1 16,1 1-2-16,2-2 2 15,0-1-1-15,-1 1-1 16,3-2 5-16,-4 1-5 16,0-2 7-16,0 1-7 15,-3 0 1-15,0 1 0 16,-3-1-1-16,-3-3 0 16,-3-3 5-16,-3 1-5 0,-2-4 0 15,2 1-1-15,-2-2-2 16,-1 1 6-16,5-3 5 15,-1 1-1-15,-1-3-7 16,-1 0 6-16,-3 0-2 16,-2 0-2-16,5 0 20 15,0 0-17-15,2-10 14 16,2 0-4-16,1-4-11 16,2-1 5-16,0-2-9 15,2-1 0-15,1-2-4 16,0 1 11-16,3-6-3 15,2 3-4-15,-1-3 2 0,4 0 2 16,-4 0-2-16,2-1 6 16,2 0-4-16,4-4-1 15,8-3 2-15,4 1-4 16,3-5 6-16,4 2-7 16,2-3 1-16,3 1 3 15,3 2 10-15,3 1-12 16,2-1 2-16,1 0 4 15,4-4-1-15,-1-1 6 16,3-3-13-16,-2 0 0 16,1 0-1-16,1 1 4 15,-1 5-4-15,-2 3 1 16,0 3 0-16,1 4 0 0,1 2 0 16,0 0 0-16,4 1 0 15,-2-1 3-15,3 2 3 16,2 1 0-16,0 1-2 15,4 7 14-15,1-2-16 16,0 5 0-16,4 3 15 16,-1 1-14-16,4 2 2 15,2 4-5-15,-1-1 4 16,2 2-6-16,-1 0 2 16,1 0 0-16,0 0 1 15,0 0 3-15,0-3-4 16,-2 0 0-16,2 2 2 0,-1-1-3 15,-1-2 1 1,1-3 0-16,-2 0-1 0,0-5 3 16,0-1-3-16,2-3 1 15,-2 0-9-15,1 3 7 16,1 5-7-16,-1 5 9 16,2 2-3-16,0 1 7 15,0 0-8-15,0 0 4 16,0 0-4-16,0 0 0 15,0 0-2-15,-1 0-2 16,-5 10 0-16,-3 7 6 16,0 2 1-16,-2 1 1 15,2-2 0-15,-3 2-2 0,2 3 2 16,-2 0 0 0,2 2 0-16,1 3 2 0,-2 0-2 15,4-4 0-15,2-5 1 16,1-8-6-16,2-8 1 15,2-3 4-15,0 0 7 16,0 0-6-16,0 0 13 16,0-14 4-16,2-13-17 15,7-6 11-15,2-4-12 16,-1-1 12-16,-3-1-3 16,1 1-8-16,-1 0 10 15,-1-2-11-15,0 0 2 16,2 5-8-16,2 8 15 0,-3 9-8 15,-1 11-1-15,0 7-1 16,12 0-3-16,9 14-17 16,13 9 21-16,12 4 5 15,2 1-5-15,6-4-5 16,7 1-50-16,5-5-48 16,2-6-86-16</inkml:trace>
  <inkml:trace contextRef="#ctx0" brushRef="#br0" timeOffset="66913.88">26858 3905 276 0,'0'0'57'15,"0"0"14"-15,0 0-19 0,0 0-22 16,0 0-30 0,0 0-8-16,-5 22-2 0,5 12 10 15,0 0 4-15,0 2 5 16,0 0-2-16,0 3-4 15,0 5 2-15,0-1-5 16,0 3 0-16,0-4 3 16,0-5-2-16,0-9-1 15,0-10 0-15,0-7 3 16,0-6-3-16,0-3 0 16,0-2 3-16,0 0 19 15,0-8 43-15,0-14-23 16,8-9-41-16,3-4 2 15,3-2-1-15,5 4-2 0,4 4 0 16,10 10-3-16,5 11 0 16,1 8-4-16,0 0 4 15,-6 25-14-15,-6 9 11 16,-8 4-20-16,-10-3 26 16,-9-4-9-16,0 1 9 15,-6-7 0-15,-19-1 0 16,-10-1 10-16,-7-5 9 15,-4-4-7-15,4-5-11 16,4-3 12-16,15-6-10 16,10 0-3-16,7 0 0 15,6-10-16-15,1-6-112 16,23-1-128-16</inkml:trace>
  <inkml:trace contextRef="#ctx0" brushRef="#br0" timeOffset="67543.18">27234 4428 20 0,'0'0'194'0,"0"0"-108"16,0 0-22-16,0 0-6 16,55-102-14-16,-43 69-3 15,3 3-16-15,-3 1 8 16,-4 6 16-16,-5 11-6 0,-1 8-3 15,-2 4-5-15,0 0-35 16,0 8-9-16,-2 16-7 16,-8 8 16-16,4-2 5 15,3-3-5-15,3-6-3 16,0-1-2-16,0-6-10 16,13-1-4-16,2-5 6 15,5-4-7-15,1-4 3 16,0 0-4-16,-1-9-9 15,-2-14 30-15,0 0 0 16,-4-6 1-16,-3 2 1 16,-1 5 0-16,-4 5 18 15,-5 8-10-15,1 8 3 0,-2 1 7 16,0 0-20 0,0 6-10-16,0 11 7 0,0 5 3 15,0 2 1-15,0-1-1 16,0-6 0-16,1-6-2 15,4-6 0-15,5-5-2 16,2 0 4-16,4-4 4 16,4-17-2-16,-1-6-2 15,-1-2 0-15,-5-2-3 16,-2 4 8-16,-1 7-1 16,-5 9 4-16,-2 7-4 15,-2 4 6-15,-1 2-10 16,3 20-10-16,-1 6 10 15,-1 2 3-15,1-6 6 0,1-4-7 16,0-4 3-16,1-4-2 16,0-7-3-16,2-1-1 15,7-4-48-15,4 0-25 16,2-2-99-16</inkml:trace>
  <inkml:trace contextRef="#ctx0" brushRef="#br0" timeOffset="67709.98">27681 3976 302 0,'0'0'63'0,"0"0"-47"16,0 0-13-16,0 0-3 15,0 0-111-15,0 0-148 16</inkml:trace>
  <inkml:trace contextRef="#ctx0" brushRef="#br0" timeOffset="67992.38">27972 3749 351 0,'0'0'26'0,"0"0"-14"16,0 0 19-16,-55 112 11 16,37-59-4-16,2 14-13 15,5 7 9-15,3 9-13 16,2 1-7-16,2-7 6 16,4-10-18-16,0-11 3 15,0-14-5-15,7-9-10 16,9-16-29-16,4-13-30 15,7-4-2-15,7-15-48 16,4-21-162-16</inkml:trace>
  <inkml:trace contextRef="#ctx0" brushRef="#br0" timeOffset="68188.61">28275 3807 195 0,'0'0'136'15,"0"0"-109"-15,-61 131 11 16,39-74-7-16,3-6 5 16,2-5-8-16,4-2-4 15,-1-2-15-15,2 0-5 16,0 1 3-16,1-8-7 16,5-10-62-16,3-14-122 15</inkml:trace>
  <inkml:trace contextRef="#ctx0" brushRef="#br0" timeOffset="68338.66">28078 4160 333 0,'0'0'119'0,"0"0"-32"16,0 0-50-16,0 0 0 16,0 0-27-16,91-44-10 15,-48 35-26-15,12-2-123 16,0-3-210-16</inkml:trace>
  <inkml:trace contextRef="#ctx0" brushRef="#br0" timeOffset="69034.33">28846 3975 420 0,'0'0'65'0,"0"0"-18"16,0 0-40-16,0 0-1 15,0 0 9-15,-95 66-5 16,68-16 2-16,5 3 3 16,5 2-4-16,8-4 1 15,6-2-10-15,3-11 0 16,0-6-2-16,11-12 4 0,5-7-4 15,6-10 2-15,1-3-2 16,4-9-9-16,-2-18-5 16,-3-5-1-16,-7-3-9 15,-1-4 16-15,-8-2 8 16,-5-3 12-16,-1 3-9 16,0 10 4-16,0 12-3 15,0 11 9-15,-1 8 11 16,-5 0-24-16,-4 14-8 15,0 10 6-15,3 3 2 16,2-3-2-16,5-5 2 16,0-4-4-16,0-6 1 15,14-6-1-15,5-3 4 0,1 0 13 16,2 0-12 0,0-1-2-16,-3-6-10 0,-3 3 6 15,-4 4 5-15,-2 0-16 16,-6 11 0-16,0 10 14 15,-3 2 2-15,-1 0-2 16,0-1 2-16,0-11 0 16,0-3 0-16,0-7 4 15,0-1-1-15,0 0 30 16,8-9 41-16,8-12-26 16,5-7-47-16,7 1 8 15,2 1 10-15,2 4-17 0,-3 7 20 16,-3 5-3-1,-6 7-17-15,-1 3-2 0,-3 0-8 16,-3 12 0-16,-1 6-10 16,-7 5-19-16,-5 6-12 15,0 2-38-15,-8-2-129 16</inkml:trace>
  <inkml:trace contextRef="#ctx0" brushRef="#br0" timeOffset="69492.65">30025 3571 324 0,'0'0'52'16,"0"0"-52"-16,1 88 5 16,-1-6 14-16,0 14 24 15,-7-1-6-15,-8-4-6 16,-2-9-21-16,0-12-6 16,0-11-2-16,2-9-1 15,5-13-1-15,4-10-10 16,2-14-13-16,2-6-11 15,2-7-8-15,0 0-15 16,-1-20-3-16</inkml:trace>
  <inkml:trace contextRef="#ctx0" brushRef="#br0" timeOffset="69899.31">29882 4168 135 0,'0'0'177'0,"0"0"-86"16,0 0-47-16,0 0-44 15,0 0-6-15,0 0-22 16,128-38-40-16,-76 24-96 15,-4-6 27-15,-9 2 137 16,-9-5 35-16,-14 6 94 16,-7 6-31-16,-8 5-2 15,-1 6-18-15,0 0-57 16,-6 23-21-16,-11 10-6 16,-1 6 6-16,3-1 3 15,6 3-2-15,6 0 6 16,3-2-6-16,0-5-2 15,3-7-2-15,12-8-53 0,6-13 5 16,5-6 10-16,4 0 11 16,0-18-19-16,-4-11-7 15,-4 0 44-15,-4-6 12 16,-9-1 18-16,-6 0 32 16,-3 4-14-16,0 4-6 15,-3 8 0-15,-11 9 20 16,-4 2-25-16,1 5-4 15,-3 2-20-15,2 2-1 16,2 0-1-16,-1 0-19 16,7 3-60-16,4 3-75 15,0 0-58-15</inkml:trace>
  <inkml:trace contextRef="#ctx0" brushRef="#br0" timeOffset="70350.68">30668 3755 372 0,'0'0'51'0,"0"0"-51"15,3 138 0-15,-3-55 22 16,0 5 42-16,0 0-7 0,-11-3-2 15,-9 1-44-15,-6-2-9 16,-1-7 5-16,1-14 0 16,6-13-7-16,5-18 0 15,8-18 0-15,5-12 9 16,2-2 4-16,0-27 50 16,0-19-50-16,21-23-13 15,6-13-4-15,7-7-5 16,7-1-20-16,5 11-5 15,8 19-25-15,1 21-10 16,-3 27-18-16,-12 12 87 16,-11 0 12-16,-13 26-7 15,-7 5 5-15,-9 3 9 0,0-3 6 16,-21-5 16-16,-3-6-5 16,-4-3-5-16,-5-1-16 15,-7-3-4-15,-6-2-11 16,1 0-49-16,6-1-130 15</inkml:trace>
  <inkml:trace contextRef="#ctx0" brushRef="#br0" timeOffset="71069.57">31605 3876 416 0,'0'0'34'0,"0"0"-34"16,-73 92-5-16,44-29 5 15,6 1 0-15,9-2 4 16,5-6-3-16,9-5 3 15,0-9-4-15,6-7-28 16,15-16-3-16,7-10-36 16,5-9 19-16,6-6-24 15,-2-21 48-15,-9-7-15 16,-8-5 39-16,-13 0 143 0,-7 6-76 16,0 5-30-16,-13 11 13 15,-8 9-16-15,-1 8-34 16,-7 10-6-16,1 16 5 15,1 5 0-15,11-2 1 16,12-4 0-16,4-9-13 16,10-5 4-16,21-11-3 15,9 0 12-15,11-12 60 16,-1-18-29-16,-1-9 13 16,-6-9-9-16,-6-9-30 15,-3-11-5-15,-6-2 4 16,-5 3-9-16,-5 11-2 0,-7 24 7 15,-7 16 6 1,-2 16-6-16,-2 20-1 0,0 41-25 16,0 31 26-16,-6 23 0 15,-5 13 8-15,-5 6-4 16,-7 4 4-16,-15 17 5 16,-4 6-3-16,-6 14-3 15,2 3 41-15,10-17-16 16,8-23-20-16,7-44-4 15,9-43 23-15,6-30-4 16,0-23 25-16,6-49 50 16,0-33-78-16,3-32-21 0,21-13-3 15,7-7-15-15,14 9-27 16,6 23-51 0,11 19-23-16,10 19-31 0,-4 13-246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6T14:28:00.944"/>
    </inkml:context>
    <inkml:brush xml:id="br0">
      <inkml:brushProperty name="width" value="0.05292" units="cm"/>
      <inkml:brushProperty name="height" value="0.05292" units="cm"/>
      <inkml:brushProperty name="color" value="#FF0000"/>
    </inkml:brush>
  </inkml:definitions>
  <inkml:trace contextRef="#ctx0" brushRef="#br0">21597 7858 7 0,'0'0'19'16,"0"0"-4"-16,0 0-3 15,0 0-2-15,0 0 20 16,0 0 0-16,0 0-10 16,0 0 12-16,-8 0-6 15,8 0-8-15,-3 0-7 16,-11 0-11-16,-10 24 8 16,-18 16 28-16,-11 15 10 15,-13 14 6-15,-11 10-18 0,-1-3 2 16,3 2-5-16,11-8-30 15,8 0 1-15,3 4-2 16,-7 8 0-16,-7 1 2 16,-6-1-2-16,-2-3 0 15,10-6 0-15,12-9 3 16,12-9-5-16,11-13 2 16,13-13 0-16,10-11-5 15,1-11 4-15,5-1-6 16,-1-5 6-16,2-1 1 15,0 0-2-15,0 0 2 16,0 0-20-16,0-11-32 0,0-7-136 16</inkml:trace>
  <inkml:trace contextRef="#ctx0" brushRef="#br0" timeOffset="629.04">21836 8374 101 0,'0'0'50'15,"0"0"27"-15,0 0-6 16,0 0-17-16,0 0 17 15,0 0-37-15,0-26-34 16,-8 27-6-16,-8 19 4 16,-8 11 4-16,-2 11 26 15,-7 3-9-15,4 5-4 16,-3 1 16-16,2-5-20 16,5-1-7-16,4-5 2 15,8-6-2-15,4 1-4 0,8-5 0 16,1-2 0-16,0 0-3 15,10-4-20-15,5-7-20 16,7-5-30-16,4-7-27 16,2-5-27-16</inkml:trace>
  <inkml:trace contextRef="#ctx0" brushRef="#br0" timeOffset="814.37">21849 8747 45 0,'0'0'152'15,"0"0"-88"-15,0 0-52 16,0 0 75-16,0 0-37 0,0 0-14 16,-51 85-29-16,45-64-5 15,1 3 3-15,3 0-3 16,2-3-1-16,0 1-1 16,0-6-39-16,2-6-57 15,12-8-54-15</inkml:trace>
  <inkml:trace contextRef="#ctx0" brushRef="#br0" timeOffset="984.24">21963 8622 151 0,'0'0'104'0,"0"0"-44"15,0 0-28-15,0 0-2 16,0 0-30-16,0 0-41 15,-13-12-110-15,13 22 10 16</inkml:trace>
  <inkml:trace contextRef="#ctx0" brushRef="#br0" timeOffset="1318.78">21966 8903 0 0,'0'0'56'16,"0"0"-15"0,0 0-15-16,0 0 29 0,0 0-9 15,0 0 0-15,-24 39 16 16,24-39 1-16,0-7 21 16,0-10-65-16,5-6-16 15,15-1 15-15,2 0-12 16,4 2 5-16,-1 5-2 15,-7 8-8-15,-2 7 22 16,-4 2-4-16,-4 0-19 16,1 11 0-16,-3 8-2 15,0 3 2-15,-3 1 1 16,0 6 1-16,-3 2-4 16,0 7 2-16,-8 7-66 0,-13 0-40 15,0-5-211-15</inkml:trace>
  <inkml:trace contextRef="#ctx0" brushRef="#br0" timeOffset="1641.71">22229 8964 156 0,'0'0'99'0,"0"0"-14"0,0 0-9 15,0 0 9 1,0 0-20-16,0 0-29 0,9-69-18 16,-9 69 3-16,0 0-16 15,0 0-2-15,-3 0-3 16,-6 13 1-16,-5 11 0 16,2 8-1-16,0 10 7 15,1 1-6-15,4-2 4 16,4-10-3-16,3-4 5 15,0-6-7-15,6-7-2 16,13-7 2-16,8-5-72 16,10-2 13-16,2-6-78 15,0-18-175-15</inkml:trace>
  <inkml:trace contextRef="#ctx0" brushRef="#br0" timeOffset="2209.9">22871 8479 161 0,'0'0'51'0,"0"0"24"0,0 0 3 16,0 0-30 0,0 0-38-16,-22 95 59 0,-7-22 2 15,-7 16-9-15,-3 14-41 16,0 5-3-16,0 3-16 16,3-1 3-16,1-10-5 15,3-10-6-15,2-10-17 16,6-22-50-16,12-19 2 15,5-21 48-15,7-14 23 16,0-4 0-16,4-14 67 16,14-21-49-16,3-17-8 15,1-12-5-15,1-11-4 0,0-4 5 16,1-5-6-16,4-7 0 16,4 7-1-16,4 13-17 15,0 21 17-15,-2 25-5 16,-1 21-1-16,-5 4 7 15,-4 20-9-15,-10 15 7 16,-10 7-8-16,-4 4 9 16,-1-3-1-16,-16-2 3 15,-4-7-1-15,-4-5 27 16,-3-4-13-16,-7-3-4 16,-1-5-8-16,0-1-2 15,1-4-40-15,8-3-12 16,8-5-63-16,11-4-140 15</inkml:trace>
  <inkml:trace contextRef="#ctx0" brushRef="#br0" timeOffset="2466.36">23241 8554 217 0,'0'0'125'16,"0"0"-124"-16,0 0 38 16,-30 90 57-16,3-31-8 15,-9 7-33-15,5 7-25 16,0 2 12-16,4-5-42 16,5-7 2-16,4-8-2 0,4-13 0 15,5-8-49-15,5-12-17 16,4-8-87-16,0-9-87 15</inkml:trace>
  <inkml:trace contextRef="#ctx0" brushRef="#br0" timeOffset="2794.14">23174 8919 252 0,'0'0'103'15,"0"0"-48"-15,-40 85 13 0,26-49 17 16,2 0-52-16,6 1-11 16,3-6-16-16,3-4-1 15,0-9 0-15,0-4-5 16,12-6 1-16,5-8 8 16,5 0-9-16,6-6 0 15,2-16 0-15,0-6-8 16,-4-8 7-16,-7 2-5 15,-10-6 6-15,-8 1 2 16,-1 5-1-16,-4 5 3 16,-16 5 3-16,-4 9-2 15,1 5-9-15,-1 6 4 16,3 2-43-16,0 2-31 16,2 0-103-16</inkml:trace>
  <inkml:trace contextRef="#ctx0" brushRef="#br0" timeOffset="3155.89">23686 8667 159 0,'0'0'77'16,"0"0"-77"-16,0 0 79 16,0 0 14-16,-97 91-28 15,68-50-14-15,1 3-8 16,0 6-2-16,-1 7-19 15,4 4-18-15,-1-2-1 16,4-2-3-16,3-9-1 16,4-9-31-16,5-6-73 15,4-9 20-15,3-12-47 16,3-10-100-16</inkml:trace>
  <inkml:trace contextRef="#ctx0" brushRef="#br0" timeOffset="3510.72">23386 9042 39 0,'0'0'71'0,"0"0"-14"16,0 0-18-16,94-23-31 15,-45 18-2-15,5-3-6 16,-5-4 0-16,-7 1 0 16,-13-3 5-16,-10-3 93 15,-6 5 6-15,-7 3-38 16,-5 2 6-16,-1 5-29 15,0 2-1-15,0 0-42 0,-4 5 7 16,-8 17-15 0,3 12 8-16,8 4-1 0,1 4-4 15,0 0 10-15,10-5-5 16,0-8 0-16,-5-8 2 16,-5-7-4-16,0-6 2 15,0-5 0-15,0 0 11 16,-2-3-4-16,-9 0 11 15,-6 0-1-15,-1 0-16 16,0 0-1-16,0 0-24 16,3-2-60-16,2-2-78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5T14:58:16.355"/>
    </inkml:context>
    <inkml:brush xml:id="br0">
      <inkml:brushProperty name="width" value="0.05292" units="cm"/>
      <inkml:brushProperty name="height" value="0.05292" units="cm"/>
      <inkml:brushProperty name="color" value="#FF0000"/>
    </inkml:brush>
  </inkml:definitions>
  <inkml:trace contextRef="#ctx0" brushRef="#br0">2402 7151 16 0,'0'0'89'0,"0"0"-5"16,0 0 16-16,0 0-8 0,0 0-14 15,0 0 10-15,0 0-34 16,0 0-16-16,4 0 0 16,-4 0-30-16,0 0-4 15,0 0-4-15,0 0 3 16,0 0-7-16,2-1 4 15,5-6 0-15,8-7 1 16,15-5-1-16,10-5 0 16,11 2 0-16,10-2-3 15,11-1-2-15,8 3 3 16,8-3-13-16,14-4 7 16,4 1-5-16,7-3 11 15,2-1-7-15,-6 4 4 16,-8 1 2-16,-10 6 3 0,-13 3 0 15,-17 4-1-15,-6 5 3 16,-10-1-2 0,-5 4 0-16,-6-1 2 0,-7 3-6 15,-7 0 4-15,-4 4 0 16,-5-2-1-16,-7 2 2 16,-2 0-1-16,-2 0 1 15,0 0 2-15,0 0 8 16,0 0-11-16,0 0 0 15,0 0-3-15,0 0 5 16,0 0-2-16,0 0 0 0,0 0-7 16,0 2 7-1,4 1-65-15,3-2 0 0,-2-1-95 16,-5 0-156-16</inkml:trace>
  <inkml:trace contextRef="#ctx0" brushRef="#br0" timeOffset="503.31">3889 6532 107 0,'0'0'59'0,"0"0"31"0,0 0-15 15,0 0 10-15,0 0-29 16,0 0-32-16,-6-14-4 16,6 14-18-16,0 4-1 15,0 9 0-15,0 5 0 16,0 4 7-16,12 1-3 16,0-4-1-16,5-2-2 15,2-4-2-15,0 0 0 16,1-2 4-16,-1 1 0 15,2-2-4-15,-5 0 0 16,-1 0 0-16,-1-3 1 16,-8-2-1-16,-2-1 0 0,-4 0 0 15,0 3 3 1,0 4 5-16,-13 2 35 0,-8 5-22 16,0-1-3-16,-3-3 4 15,0-2-15-15,5 1 9 16,4-6-13-16,4 1 2 15,1-2-5-15,4 1-2 16,3 2-1-16,0 2-2 16,3 2-24-16,0-1 1 15,0-3-27-15,0-1-27 16,9-5-34-16,7-3-118 16</inkml:trace>
  <inkml:trace contextRef="#ctx0" brushRef="#br0" timeOffset="2610.03">2263 11805 181 0,'0'0'45'0,"0"0"3"16,0 0 53-16,0 0-22 15,0 0-44-15,0 0-12 16,0 0-14-16,40-29-6 16,-13 17 0-16,7-2-2 15,16-7-1-15,14-4 8 16,18-5-4-16,12-5 0 0,6-6-4 15,12-3-8-15,-2-6-1 16,-4 3-25-16,1 4 3 16,-14 1 8-16,-6 7 3 15,-7 7 17-15,-5 5 3 16,-4 2-40-16,-1 4-27 16,-10 1 27-16,-5 3 2 15,-13 1 26-15,-12 3 12 16,-8 1 0-16,-8 2 0 15,-3 2 0-15,-3 0 24 16,-5 4 1-16,-3 0-14 16,0 0 10-16,0 0 12 15,0 0-7-15,0 0-26 0,0 0 0 16,-8 0 15-16,0 0-6 16,5 0 9-16,1 0-2 15,1 0-13-15,-1 0 1 16,2 0 2-16,0 0-4 15,-3 0 16-15,2-2-14 16,-4-2 0-16,-1-2 21 16,-1-1-15-16,1 0 18 15,1 0-11-15,-2-3-7 16,-2 0 7-16,0 2-14 16,3-2-3-16,0 4 12 15,0 0 1-15,1 1 7 16,1 2 4-16,3 1 4 0,1 2 9 15,0 0-37-15,0 0 0 16,0 0-1-16,1 0-11 16,14 0 12-16,7 10 0 15,1 0 5-15,4-2-2 16,-5 2-1-16,0-1-2 16,-7 3 1-16,-7-2 1 15,-1 2-2-15,-7 4 0 16,0 2 1-16,0 2-2 15,-18 0 1-15,-2 0 0 16,-2 2 0-16,0 1-2 16,3-4-32-16,4 3-25 0,2-2-94 15,2-5-258 1</inkml:trace>
  <inkml:trace contextRef="#ctx0" brushRef="#br0" timeOffset="3742.68">2132 13126 130 0,'0'0'67'0,"0"0"-53"15,0 0-3-15,0 0 27 16,0 0-17-16,0 0 4 15,77-89-7-15,-38 54 10 16,10-5 22-16,11-6-13 16,8-9 12-16,9-6 11 15,5-3-56-15,4-3 4 16,2 1-8-16,-1 3 2 16,11 1-1-16,-4 6 3 15,3 5-4-15,-6 5 1 0,-13 8 3 16,-7 5 6-1,-5 2-9-15,-2 2 4 0,-1 2-4 16,-7 4-1-16,-6 3 0 16,-4 3 0-16,-13 4 4 15,-11 6-8-15,-7 3 4 16,-9 3 0-16,-6 1 6 16,0 0-2-16,0 0 12 15,0 0 14-15,0 0-16 16,0 0 8-16,0 0-16 15,0 0-6-15,0 0 2 16,0 0-2-16,0 0-27 0,0 0-5 16,-1 0-17-1,-4 0-40-15,-1-4-44 0,0-5-226 16</inkml:trace>
  <inkml:trace contextRef="#ctx0" brushRef="#br0" timeOffset="4326.13">3816 11876 89 0,'0'0'128'15,"0"0"-27"-15,0 0 10 16,0 0-11-16,0 0-41 16,0 0-22-16,-12 4-37 0,12 0-7 15,0 9 7 1,9 5 0-16,15 8 3 0,3 0 1 16,11 3-2-16,1-6 5 15,2-3-7-15,0 0 2 16,-5-6 0-16,-6-4 1 15,-9 0-3-15,-6-5 0 16,-8 1 5-16,-5-3-10 16,-2 1 6-16,0-3-1 15,0 5 7-15,-5 1 8 16,-10 3 17-16,-10 4-20 16,0 1-11-16,-1 0 2 15,1 2-3-15,5 1-8 16,4 0 5-16,4-3-43 0,2-2-3 15,10-2-46-15,0-5-52 16,0-6-180-16</inkml:trace>
  <inkml:trace contextRef="#ctx0" brushRef="#br0" timeOffset="24145.05">11956 2451 6 0,'0'0'88'15,"0"0"-57"-15,0 0-30 16,0 0 3-16,0 0-4 16,0 0 4-16,0 0 1 15,0 0 13-15,-9 31-18 16,6-20 11-16,1 3-5 0,-1 0-5 16,2 2 16-16,-1 1-15 15,2 1 2-15,0 6-7 16,0 0 7-16,5 4-4 15,1-3 12-15,3 2-3 16,-1 0 9-16,-1 0-6 16,-3 1-4-16,-1 0 13 15,-1 2-20-15,-2 0 7 16,0 1-7-16,0-4 2 16,0 6 6-16,0-1-4 15,0-1-3-15,-3 1 14 16,0-4-16-16,0 1 9 15,1-4-9-15,2 0 7 0,0 1-5 16,0-1-2 0,0 0 0-16,0-2 5 0,0 3-2 15,0-2-3-15,2-1 0 16,-2 4 6-16,0 3-6 16,0 1 3-16,0 0 1 15,0 0 25-15,-7 0-25 16,4-2 15-16,0 0-7 15,1 1-10-15,-1-2 19 16,2 3-18-16,1-2-2 16,-2 3 10-16,2 0-8 15,0 5 3-15,0 4-6 0,0 2 6 16,0-1-6 0,0 1 0-16,3-2 0 0,0 1-8 15,2-3 16-15,-2 0-8 16,1 1 1-16,-1-4 5 15,0 1-1-15,0 2-5 16,0 4 1-16,-2-4 5 16,2 2-6-16,-1 0 1 15,1-3-1-15,0-1 3 16,1 1-6-16,-1-1 3 16,0-1 0-16,2-1 1 15,-1 3-1-15,-1-1 0 16,-1-1 0-16,-1 3 5 15,1 1-5-15,-1-3 1 16,-1 5-1-16,2-1 8 0,-1 1-3 16,-1 3-4-16,2 4 2 15,-2 0-3-15,2 1 2 16,-2-3 0-16,3-2 5 16,-1 1-4-16,1 0 5 15,0-1-8-15,0 2 0 16,-3 2 5-16,2 3-3 15,-1-3-2-15,-1 1 0 16,0-2 14-16,0 0-13 16,0 4 1-16,0-3-2 15,0 1 5-15,0 0-7 16,-6-1 2-16,1 1 0 0,2-4 3 16,-2 6 4-16,2-5-7 15,-2 4 0-15,1 3 6 16,-2 3-15-16,1-1 8 15,1-1 1-15,-2-1 1 16,1-1 0-16,1-3-1 16,1 2 0-16,-2 1 7 15,1 1-12-15,-3 1 5 16,1-1 0-16,0-2-3 16,-2 0 10-16,0-2-7 15,0 0 0-15,-1-2 2 16,-3 2-5-16,0 0 3 15,0 2 0-15,-1-2-5 0,2 3 7 16,0 1-2-16,0 3 0 16,2 7 7-16,1-2-10 15,-2 1 3-15,4-2 0 16,0-2-6-16,0-2 12 16,0 2-6-16,1 2 0 15,-2-1 5-15,4 1-11 16,-1 1 6-16,-1-3 0 15,0 0-5-15,1 1 12 16,1-3-7-16,-3 5 0 16,2-1 2-16,-1 0-7 15,-1 2 8-15,0-1-3 16,-1 9 0-16,-1 1 1 0,2 4-1 16,0-1 0-16,2-1 10 15,-2 4-13-15,2-3 3 16,1-2 0-16,0 0-9 15,-2-6 12-15,5-1-3 16,-3-4 0-16,3 3 6 16,0-5-8-16,0 3 2 15,0-2 0-15,0 0-1 16,0-2 2-16,0 3-1 16,0 0 0-16,3 7 2 15,2 0-3-15,1 2 1 16,-2-2 0-16,5-3 2 15,-5 1 1-15,4-3-3 16,-2 1 1-16,4-3 8 0,-1-2-10 16,0-2 1-16,0 4 0 15,0-4-2-15,-1 1 10 16,-1 1-8-16,0 4 0 16,-1 3 3-16,-1 6-1 15,1 4-2-15,0 3 0 16,0-2 1-16,1 0 3 15,-1-7-4-15,2-2 0 16,-2-4 4-16,4 1-5 16,-1-1 1-16,2-3 0 15,0 0 6-15,1 0-1 16,-1 3-1-16,1 2-4 0,-3-3 8 16,0-2-11-16,-4-3 3 15,0-5 0-15,-2-1-2 16,-3-3 6-16,0 1-4 15,0-4 0-15,0-5 3 16,0-5-5-16,3-8 2 16,-3-6 0-16,3-6 0 15,-3-6 5-15,0-5-10 16,0-3-44-16,0-3-67 16,-3-5-18-16,-9-23-161 15</inkml:trace>
  <inkml:trace contextRef="#ctx0" brushRef="#br0" timeOffset="26527.27">14250 2266 32 0,'0'0'42'15,"0"0"-17"-15,0 0 14 16,0 0-2-16,0 0 2 16,0 0 20-16,0 0-28 15,3-25 11-15,-3 22-20 16,0-3-19-16,0 4 11 16,0-3-8-16,0-2-6 15,0 1 10-15,0-4-8 16,0 3 12-16,0-3 11 0,0 0-20 15,0-1 13 1,0 2-13-16,0-1-3 0,0 1 4 16,0 5-2-16,0 2-4 15,0 0 13-15,0 2-10 16,0 0-3-16,0 0-3 16,0 3-16-16,0 14 16 15,0 5 5-15,2 1-2 16,3 1 1-16,-1 1 4 15,1 3-4-15,-1 5-1 16,3 3 0-16,1 3-1 16,-2 6 7-16,0-2-6 15,0 5 0-15,-3 5 5 16,0 0-2-16,-2 2-3 0,1-3 4 16,1-2 0-16,0-2-1 15,3 2-1-15,-3 1 6 16,1 3-5-16,3 3 12 15,-4 0-11-15,2 1 5 16,0 2 13-16,-1-1-22 16,4 1 12-16,0 1-8 15,3 6 3-15,1 0-7 16,3 6 0-16,0 2 0 16,3 7 0-16,-1 4 2 15,1 1-2-15,0 1 0 16,-3-2 7-16,3 3-6 15,0-1-1-15,0 1 0 0,1-2 4 16,-4-2-4 0,1-2 0-16,0 3-2 0,-2 1 9 15,0 3-3-15,-2 9-4 16,0 7 0-16,-3 6-2 16,0 1 3-16,1-2-1 15,-1-1 0-15,-1-2 10 16,0 0-11-16,-2-2 1 15,0 2 0-15,0 3-1 16,-1 1 9-16,2 4-7 16,-1 1-1-16,0 4 6 15,2-5-9-15,-2-3 3 0,1-1 0 16,-1-2 7 0,-1-3-4-16,-2 5 1 0,0-3 3 15,-2 2-2-15,-1 6-7 16,0 2 2-16,0-1 0 15,0 0 1-15,0-4 4 16,-6-3-5-16,0-1 0 16,-4-4 5-16,1-5-8 15,1 0 3-15,-1-2 0 16,-1 2-1-16,2 7 5 16,1 3-4-16,1-3 0 15,-1 0 6-15,2-6-4 16,2-2-2-16,2-3 0 15,-1-3 2-15,1-5 1 16,-1-3-3-16,-1 0 0 16,3-2 4-16,0 0-5 0,0 5 1 15,0 4 0-15,0 0 0 16,0-4 2-16,0-3-2 16,3-7 0-16,2-3 7 15,-1 3-9-15,1-7 2 16,-1 1 0-16,-1-1-2 15,0-2 5-15,-2 2-3 16,2 1 0-16,-3-2 6 16,2 0-11-16,-1 3 5 15,1 2 0-15,-1 3 1 16,1 0 5-16,-1-1-5 0,1-4-1 16,-1-2 8-16,-1-8-6 15,0-2-2-15,2-3 0 16,-2-6-1-16,0-5 6 15,0-4-5-15,0-2 0 16,0-2 7-16,0 0-12 16,0 3 5-16,0 2 0 15,0 3-2-15,0-5 4 16,-3-1-2-16,-3-10 0 16,1-1 6-16,-1-3-9 15,3-5 3-15,2-7 0 16,-2-7-6-16,3-3 10 15,0-2-4-15,0-2 0 0,0-2-4 16,0 2 0 0,0-2-6-16,0 2-16 0,0 1 10 15,0 2-27-15,-1 4 30 16,1 1 11-16,0 0-39 16,0-2-7-16,0-6-54 15,0-2-133-15</inkml:trace>
  <inkml:trace contextRef="#ctx0" brushRef="#br0" timeOffset="28560.5">9554 2901 55 0,'0'0'33'0,"0"0"-27"15,0 0 14-15,0 0 16 16,103 24-12-16,-76-21 12 15,10 1 3-15,5-1-15 16,10 0 12-16,9 3-21 16,6-2 19-16,5 1-16 15,2 3-18-15,4-2 0 0,6 4 3 16,7 1 3 0,7 2 13-16,14 2-10 0,9 1-6 15,15 0 3-15,13 0 4 16,9 1-15-16,15 3 14 15,2 0 1-15,10-3-4 16,6 1-3-16,7-5 1 16,15-4-1-16,5 6 0 15,3-1-2-15,3 0-1 16,2 2 3-16,3 2 2 16,5 1 0-16,-3 3-5 15,3-1 15-15,-2 0-13 0,2 1 5 16,5 0-7-16,0 1 6 15,-4-1 7-15,-1 0-9 16,-4-2 4-16,0 0 0 16,0 0-5-16,-6-2 5 15,-1 0 0-15,-4-1-6 16,-2-4 1-16,-1 0-3 16,-1-2 2-16,-9-1-2 15,0-3 0-15,-8 1 5 16,-5-4-5-16,-5 3 1 15,-8-1-3-15,-8-2 4 16,-8 1-2-16,-18 0 1 16,-4-4 17-16,-11 2-24 15,-8 1 6-15,-4-3 0 16,-10 2-2-16,-9-2-4 0,-12 2 6 16,-15-1 3-1,-13 2 1-15,-21-1-8 0,-16 1 4 16,-18 3-31-16,-5 2-125 15,-15-1-35-15</inkml:trace>
  <inkml:trace contextRef="#ctx0" brushRef="#br0" timeOffset="29872.28">17584 1960 17 0,'0'0'53'16,"0"0"28"-16,0 0-33 16,0 0 34-16,0 0-39 15,0 0-1-15,0 0-6 16,4-46-10-16,-4 46-26 0,0 22-9 16,0 13 9-16,0 13 11 15,0 7-9-15,0 6 6 16,2 5-8-16,-1 8 5 15,-1 7-2-15,0 12-3 16,0 10 0-16,0 9 8 16,-3 5-1-16,-1 4 8 15,-1 0 1-15,3 2-7 16,2 6 16-16,0 2-4 16,0 5-12-16,0 10 13 15,2 12-15-15,0 5 6 16,-2 8-6-16,0-2-3 0,0-4 1 15,-15 3-5-15,-3 18 0 16,-5 9 5-16,-2 8 3 16,-2 7 1-16,-1-5 8 15,2-5-14-15,-2 5 16 16,0 6-18-16,1 3 0 16,-1 2 14-16,-1-9-14 15,2 2 10-15,1 1-6 16,3 3 0-16,2 2-3 15,0-4-2-15,3-7 0 16,2-14-1-16,2-2 5 16,4 2-4-16,6 0 0 15,4 0 3-15,0-3-4 0,4-12 1 16,11-7 0 0,0-13 0-16,3-3 4 0,-3 0-4 15,0-7 0-15,-5 0 5 16,-4-13-8-16,-2-7 3 15,-4-5 0-15,0-10 1 16,0-8 7-16,-7-7-8 16,-3-6 1-16,1-2 9 15,-3-6-12-15,3-4 2 16,3-9 0-16,3-12-2 16,3-13 4-16,0-12-2 15,0-10 0-15,0-6 6 16,1-4-11-16,4-3 5 0,-2-1 0 15,-2 0-8-15,1 0 5 16,-1 1-2-16,-1 1-2 16,2 0-26-16,-1-4 1 15,6-1-39-15,1-4-58 16,-2 0-63-16</inkml:trace>
  <inkml:trace contextRef="#ctx0" brushRef="#br0" timeOffset="30923.81">12739 2239 295 0,'0'0'48'16,"0"0"-47"-16,0 0-1 16,0 0 0-16,-7 123 1 15,2-72 23-15,-4 4-2 16,0 0 8-16,2 3-27 16,1-4 0-16,3-7-6 15,3-6-5-15,0-14-63 16,0-7-43-16,0-10-31 0</inkml:trace>
  <inkml:trace contextRef="#ctx0" brushRef="#br0" timeOffset="31252.34">12663 2175 34 0,'0'0'125'15,"0"0"-53"-15,0 0-1 16,0 0-10-16,99-44-60 16,-61 73-1-16,3 20 8 15,-1 12 9-15,-4 13 7 16,-5 9-18-16,-8 3 7 16,-10-3-4-16,-12-8-4 0,-1-12 9 15,-5-9 17-15,-15-10 20 16,-4-7-4-16,-6-5-26 15,1-8 12-15,-1-3 2 16,-2-4-24-16,4-5-3 16,1-2-8-16,5-5-4 15,1-4-1-15,3-1-67 16,3 0-51-16,3-8-63 16</inkml:trace>
  <inkml:trace contextRef="#ctx0" brushRef="#br0" timeOffset="31598.24">13302 2341 377 0,'0'0'83'0,"0"0"-45"15,80 0 31-15,-43 0-36 16,4 0-20-16,-1 0-10 15,-1 0-3-15,-6 0 1 16,-9 0-2-16,-8 0-59 16,-8 0-15-16,-8 0-125 15</inkml:trace>
  <inkml:trace contextRef="#ctx0" brushRef="#br0" timeOffset="32212.17">13424 2326 38 0,'0'0'122'0,"0"0"-53"0,0 0-47 16,0 0 63-16,-18 98-29 16,17-56-20-16,-1 6-11 15,1 6-4-15,-1-2-20 16,2-4 9-16,-1-4-7 16,1-7 2-16,0-4-6 15,-2 4 1-15,2-3 0 16,-1-3-20-16,-2-5-15 15,0-5-30-15,0-8 37 16,-2-7 26-16,-2-3-1 16,5 1 6-16,-2-4 1 15,-2 0 45-15,1 0-9 0,1 0 8 16,0 0 0 0,2 0 10-16,1 0-6 0,1 0-24 15,0 0 3-15,0 0-13 16,0 0-17-16,0 0 19 15,0 0-10-15,0 0-10 16,0 0 4-16,0 0-3 16,0 0-1-16,0 0 0 15,0 0-6-15,0 0 6 16,0 0-25-16,0 0 13 16,-8 0 11-16,-1-9 1 15,-4-1 0-15,4 4-1 0,0-1 6 16,4 6-2-1,4-1 2-15,-1 2-4 0,2 0-2 16,0 0 0-16,0 0-5 16,0 0 1-16,9 0-26 15,13 0 22-15,8 0 9 16,5 0 16-16,0 0-12 16,0 0 2-16,-4-6-6 15,-4 0 0-15,-3 3 13 16,-11 0-21-16,-5 1 8 15,-3 2-17-15,-5 0-1 16,0 0-78-16,-2 5-117 16,-16 4-100-16</inkml:trace>
  <inkml:trace contextRef="#ctx0" brushRef="#br0" timeOffset="35294.58">15234 2346 192 0,'0'0'69'0,"0"0"-25"16,0 0-29-16,0 0-15 16,0 0 13-16,110 91 5 15,-75-73 21-15,-1-2-29 16,-6-7 4-16,-1-4-13 0,-6-2-1 16,-6-3 14-1,0 0-13-15,-3 0-1 0,1 0-4 16,-7-6-197-16</inkml:trace>
  <inkml:trace contextRef="#ctx0" brushRef="#br0" timeOffset="35602.47">15420 2480 48 0,'0'0'80'0,"0"0"-41"16,-24 94 10-16,20-42-5 15,1 3-9-15,1-2 4 16,-1 1-22-16,1-10-3 0,-1-6-4 15,-3-6-9-15,-2-3 6 16,-4-3-7-16,-4-5 0 16,2-1 4-16,-2-7-3 15,4-4-1-15,3-5 3 16,3-3 0-16,5 2 32 16,-1-1 22-16,2-1 1 15,0 0-15-15,0 0-42 16,0 4-1-16,5 3 0 15,15-1 20-15,10 2 2 16,5-1-22-16,3-2-6 16,7-4 0-16,6-2-129 15,3 0-60-15</inkml:trace>
  <inkml:trace contextRef="#ctx0" brushRef="#br0" timeOffset="36474.61">15890 2466 68 0,'0'0'63'0,"0"0"68"15,0 0-78-15,0 0 15 0,0 0 11 16,0 0-30 0,-9-20-22-16,21 20-20 0,14 0 3 15,6 9 18-15,6 2-16 16,1-2-11-16,1 1 0 15,0-2 8-15,1-2-9 16,-3-2 0-16,-7-1-11 16,-11 0-40-16,-14-3-130 15</inkml:trace>
  <inkml:trace contextRef="#ctx0" brushRef="#br0" timeOffset="36750.25">16083 2488 163 0,'0'0'59'0,"0"0"-40"16,0 0 35-16,-12 80 21 15,4-25-13-15,-2 13-7 16,-1 7 0-16,-3-3-30 15,2-8-3-15,1-9-7 16,4-11-13-16,2-7 15 16,4-5-17-16,-1-8 0 15,1-1 1-15,-2-7-1 16,-2-1-27-16,-5-7-185 0</inkml:trace>
  <inkml:trace contextRef="#ctx0" brushRef="#br0" timeOffset="37320.21">15228 3052 69 0,'0'0'63'16,"0"0"5"-16,0 0-4 16,0 0-21-16,0 0-24 0,0 0-5 15,-70 12-14-15,65-9 7 16,2 0-4-16,0 0-1 15,2-2 3-15,1 3-3 16,0 4 1-16,0-3 26 16,0 4-4-16,15-3 13 15,9 1 10-15,5-4-9 16,7-2 6-16,6-1-28 16,-2 0-9-16,-2 0-1 15,-4 0-5-15,-7-4-2 16,-10-2 0-16,-7 3-38 15,-7 3-29-15,-3 0-105 0,0 0-148 16</inkml:trace>
  <inkml:trace contextRef="#ctx0" brushRef="#br0" timeOffset="38228.94">16690 2296 53 0,'0'0'91'16,"0"0"-12"-16,0 0-51 15,0 0 23-15,0 0-9 16,0 0-14-16,0-27 4 15,0 27-4-15,-3 7-6 0,-18 27-22 16,-9 18 26-16,-6 21 36 16,-1 13-30-16,0 9 0 15,5 1-9-15,7-10-23 16,7-11 14-16,11-13-13 16,5-6 0-16,2-3 5 15,0-3 1-15,0 1-7 16,9 2 0-16,3-7-13 15,-1-5 2-15,-1-12-33 16,3-12-7-16,1-7 7 16,4-7-38-16,0-3-75 15,1 0-19-15</inkml:trace>
  <inkml:trace contextRef="#ctx0" brushRef="#br0" timeOffset="38744.86">16840 2507 130 0,'0'0'115'0,"0"0"6"16,0 0-66-16,0 0 13 16,0 0-22-16,0 0-16 15,87-66-21-15,-66 66-3 16,0 11-11-16,-3 15 5 15,-6 9-3-15,-8 4-2 16,-4 4 10-16,0-3-4 16,-1-2 2-16,-14-4 1 15,-3-4 5-15,-6 2-3 0,-3-3-1 16,-1-2 19-16,2-2-18 16,6-5 7-16,2-3 2 15,7-6-15-15,7-1 14 16,1 1-14-16,1 1 0 15,2 1 14-15,0 2-3 16,0 0 2-16,11-1-8 16,5 3-1-16,2 3-8 15,1 3-84-15,-2-5-125 16,-4 3-83-16</inkml:trace>
  <inkml:trace contextRef="#ctx0" brushRef="#br0" timeOffset="39135.89">16850 3327 25 0,'0'0'157'16,"0"0"-37"-16,0 0-6 15,0 0-15-15,0 0-10 16,0 0-36-16,-3 3-14 16,3-3-13-16,0 0-19 15,0 0 14-15,0 0-7 16,0 0 6-16,0 0 7 15,-2 0-25-15,1 0-1 16,-1 0-1-16,-3 5-12 16,-2 6 7-16,1 3 1 15,-1 0 4-15,5-4-4 0,1-5 1 16,1-2 2-16,0-3 0 16,0 0-4-16,0 0 5 15,0 0 5-15,0 0 0 16,0-11-2-16,3-9 2 15,3 2-5-15,-2-4 0 16,-2 6 1-16,2 3-8 16,-4 6 1-16,0 4-16 15,0 3-4-15,0 0-74 16,0 0-37-16,1 0-27 16,4 0-169-16</inkml:trace>
  <inkml:trace contextRef="#ctx0" brushRef="#br0" timeOffset="39465.35">17300 2315 262 0,'0'0'89'16,"0"0"-81"-16,43 157 24 16,-26-61 7-16,-2 9 12 0,1-1-21 15,-4-7-1-15,-6-10-17 16,-6-13-9 0,0-8 3-16,-12-9-6 0,-13-9 0 15,-7-5 0-15,-5-1 6 16,0-8-5-16,0-2-1 15,5-4 1-15,7-1-3 16,1 1-54-16,3-2-98 16,6-5-203-16</inkml:trace>
  <inkml:trace contextRef="#ctx0" brushRef="#br0" timeOffset="44366.68">2618 7206 68 0,'0'0'140'0,"0"0"-48"15,0 0-15-15,0 0-11 16,0 0-30-16,0 0-3 15,0 0 23-15,0 0-29 16,-15-76 1-16,15 75-7 16,0 1-17-16,0-2-8 15,9-1-4-15,18-5 8 16,13-1 8-16,12-1-8 16,9-1 0-16,11-1 0 15,13-2 14-15,9-3-5 16,5-1-9-16,-2 3 0 0,-6 2-3 15,-6 2 9 1,-6 9-6-16,-6 2 0 0,-12 0-6 16,-10 15 4-16,-11 3-1 15,-9 1 3-15,-7 2-6 16,-4-3 8-16,-6 2-2 16,0-5 0-16,-5-3-2 15,-2-3 0-15,1 0 2 16,-4-3-5-16,2 1 5 15,-1-3-35-15,-2 3 4 16,1-1-4-16,2 1-24 16,-1-1 25-16,-2-1-16 0,0 0-35 15,0-2-81-15,-2-3 15 16</inkml:trace>
  <inkml:trace contextRef="#ctx0" brushRef="#br0" timeOffset="44854.06">3786 6979 142 0,'0'0'69'0,"0"0"45"16,0 0-24-16,0 0-13 15,85 65-25-15,-58-44-13 16,-1 3-22-16,0 3-16 16,-2 6 5-16,-6-10-6 15,-6 1 0-15,-6-7-3 16,-1-5 6-16,-5-4-3 15,0-3 0-15,0-4 3 16,0 0-5-16,0-1 2 0,0 0 0 16,0 0 14-1,0 0-14-15,0 0 5 0,0 0 17 16,-14 1 6-16,-2 3-11 16,-7 1-17-16,1 1 0 15,-2 2 7-15,2-1-4 16,4 1-3-16,0 2 0 15,6 5-5-15,-3 2 0 16,3 1-57-16,6-3-11 16,3-1 15-16,3-4-49 15,0-5-121-15</inkml:trace>
  <inkml:trace contextRef="#ctx0" brushRef="#br0" timeOffset="52766.37">6919 7788 17 0,'0'0'71'16,"0"0"-10"-16,0 0 15 15,0 0-3-15,0 0-33 0,0 0-2 16,0 0 1-16,0-27-30 16,0 27 2-16,0 0-11 15,0 0 0-15,0 0 2 16,0 0 3-16,0 0 2 16,0-2-4-16,0 2 3 15,5 0-9-15,10 0 6 16,4 0 2-16,2 5 6 15,-2 1-7-15,2-2-4 16,-2-3 0-16,-2 1 3 16,-1-2-5-16,-1 0 10 0,0 0-7 15,0 0 14-15,1 0-12 16,1 0-4-16,2-3 1 16,-2-4 0-16,1 2-4 15,-5 1 4-15,2-2-12 16,-6 2 8-16,0 0-29 15,-3 2-21-15,-5 2-7 16,-1 0-2-16,0 0-6 16,-7 0-23-16,-11 0 52 15,-3 6 3-15,-1 4 11 16,1-3 16-16,0-1 10 16,3-3 0-16,5-2 25 15,-1 1 26-15,2-2 16 0,6 1 0 16,2 0-11-16,4-1 23 15,0 2-47-15,0 5-27 16,0 0-4-16,13 4 5 16,11-1 14-16,3-2-5 15,6-5-2-15,3-3-2 16,-2 0-10-16,-1 0 2 16,-2-10-3-16,-7 0-6 15,-6 5-19-15,-11 0 4 16,-5 5-1-16,-2 0 18 15,-9 0 1-15,-21 10 3 16,-13 9 0-16,-5-1 0 16,-4-1-7-16,1-1 3 0,8-1-1 15,7-4 5-15,11 1 0 16,11-7 4-16,7 1-8 16,7 0 1-16,0 1-9 15,15-1 10-15,10-2 4 16,5-4 1-16,4 0-1 15,5 0 28-15,0-9-16 16,2-5 4-16,-5 1 5 16,-6 2 13-16,-9 1-24 15,-6 4-12-15,-3 2-3 16,-6 4-7-16,-3 0 3 16,-3 0-107-16,0 7-35 15</inkml:trace>
  <inkml:trace contextRef="#ctx0" brushRef="#br0" timeOffset="54356.39">7171 11751 72 0,'0'0'109'0,"0"0"-48"16,0 0-7-16,0 0-7 16,0 0-21-16,0 0-21 15,30-16 11-15,-2 6 7 16,8 1-4-16,5 5-14 0,5 1 16 15,3-2-20-15,2 2 1 16,-2-2 3-16,-6 1-5 16,-8-2 0-16,-13 4-1 15,-8 2-1-15,-11 0-29 16,-3 0-46-16,-3 1 26 16,-20 12 49-16,-11 0-21 15,-3-2-7-15,-7-3 30 16,0 1 3-16,-3-2 16 15,4 0 5-15,6-3-1 16,5-1 24-16,7-3-12 16,7 0-13-16,8 0-4 0,7 0-16 15,3 0 8-15,0 0-10 16,0 0-13-16,13 0-3 16,11 0 16-16,7 0 17 15,5-3-9-15,-2-4-2 16,-2-2 5-16,-7 0-11 15,-8 5 1-15,-10 1-1 16,-3 3 0-16,-4 0-14 16,0 0-16-16,-22 10 28 15,-9 6-5-15,-7 3 7 16,1-7-7-16,6 0 7 16,8-7 0-16,7-2 0 15,7 0 0-15,4-3 8 0,5 0-6 16,0 0-2-16,8 0-18 15,19-6-12-15,7-6 18 16,2-1-4-16,-2 4-22 16,-2 3-2-16,-7 0-46 15,-3 4-39-15</inkml:trace>
  <inkml:trace contextRef="#ctx0" brushRef="#br0" timeOffset="57198.2">8126 12430 103 0,'0'0'116'15,"0"0"-56"-15,0 0 7 16,0 0-15-16,0 0-27 15,0 0 5-15,0 0-25 16,55-22-5-16,-16 16 9 16,5 2-7-16,6-3 2 15,7-1-4-15,-1 2 3 16,-3-5-9-16,-4 4 6 16,-9-4 0-16,-11 4-2 15,-12 2 0-15,-9 5-3 0,-8 0-42 16,0 0 21-16,-25 7 26 15,-14 9-1-15,-9-3 1 16,-4 0 2-16,-3-5 1 16,3 1 13-16,2-3 10 15,1 1-21-15,-6-1 24 16,4 2-12-16,8-1 45 16,10 0-21-16,24-4-25 15,9 2-11-15,0 4-5 16,14 2-9-16,15 2-2 15,14-7 11-15,10-5 0 16,7-1-4-16,1 0 2 16,-5-9-12-16,-5-3-2 0,-14 2-6 15,-11 1 16 1,-14 5 7-16,-9 1-1 0,-3 3 9 16,-6 0-9-16,-21 0 18 15,-9 0-18-15,-1 0 0 16,4 0-6-16,6 0-16 15,8 4-45-15,4 7-73 16,3-5-161-16</inkml:trace>
  <inkml:trace contextRef="#ctx0" brushRef="#br0" timeOffset="72842.75">15256 11164 24 0,'0'0'26'16,"0"0"-14"-16,0 0-11 16,0 0 14-16,0 0 18 15,0 0 10-15,0 0 16 16,0 0-15-16,0 0-5 15,-1 0 4-15,1 0-20 0,0 0-2 16,0 0-2-16,0 0-8 16,0 0 11-16,0 0-14 15,0 0 2-15,0 0 9 16,0 0-15-16,0 0 15 16,0 0-3-16,0 0-6 15,0 0 13-15,0 0-19 16,0 0-3-16,0 0 1 15,0 0 1-15,0 0-3 16,0 0 0-16,0 0 1 16,0 0-2-16,0 0 1 15,0 0 0-15,0 0-1 0,0 0 1 16,0 0 0 0,0 0 0-16,0 0 3 0,0 0-6 15,0 0 3-15,0 0 0 16,0 0 1-16,0 0 3 15,0 0-4-15,0 0 0 16,0 0 3-16,0 0 3 16,0 0-5-16,0 0 0 15,0-7 3-15,7-4-2 16,2-2-1-16,-1 3 0 16,-1-2 5-16,2 0-6 15,-3-2 0-15,-2 0 0 16,2 0 3-16,-3 0-1 15,-1 1 0-15,-2 4-2 16,0 3 2-16,0-1 1 0,0 7-2 16,0 0-1-16,0 0 1 15,0 0-1-15,0 0-1 16,0 3-5-16,0 12 5 16,0 6-5-16,-3 3 6 15,-2-1 0-15,1 4-1 16,1 4 4-16,0 4-3 15,1 1 0-15,2 5 1 16,0-6-5-16,0-3 4 16,0-7 0-16,0-5 1 15,0-7-1-15,0-4 0 16,0-3 0-16,0-3 3 0,0 1-2 16,0-4-1-16,0 0 0 15,0 0 2-15,0 0 1 16,0 0-1-16,0 0 0 15,0 0 1-15,0 0 8 16,0 0-10-16,0 0 10 16,-3 0 3-16,-7 0-9 15,0 0-8-15,0 0 3 16,0 0 0-16,3 0-1 16,2 0 1-16,-1 0 0 15,2 0-2-15,1 0 6 16,0 0-4-16,3 0 0 15,0 0 0-15,0 0-3 0,0 0 3 16,0 0-1 0,0 0-3-16,2 0-10 0,14 0 14 15,4 0 1-15,0 0 5 16,1 0-5-16,0 0-1 16,-3 0 0-16,-1-1 0 15,-4-2 6-15,-6 1-5 16,-3 2-1-16,-2 0 0 15,-2 0-7-15,0 0 7 16,0 0 0-16,0 0 0 16,-9 0 5-16,-9 0 6 15,-9 6-9-15,0-2 0 0,2 1 24 16,4 0-18-16,6-2 0 16,6-1 2-16,5-1-7 15,1-1 3-15,3 0-6 16,0 0 2-16,0 0-1 15,0 0-1-15,0 0-2 16,7 0-3-16,7 0 2 16,5-7 3-16,1 1 0 15,-3 2-4-15,-1-5-3 16,-6 7 7-16,-4 0 0 16,-3 1-1-16,-3 1-8 15,0 0-7-15,0 0-17 16,0 1 0-16,0 9 31 15,0-3-43-15,-6 1-13 16,0-1-6-16,-3-2-18 0,1 0-15 16,-1-4-41-16</inkml:trace>
  <inkml:trace contextRef="#ctx0" brushRef="#br0" timeOffset="80022.9">15701 10991 14 0,'0'0'30'16,"0"0"4"-16,0 0-15 15,0 0-10-15,0 0 15 16,0 0-5-16,0 0 6 0,0 0 0 16,-2 0 6-16,2 0 7 15,0 0-11-15,-1 0 10 16,-1 0-7-16,-1 0-21 15,-1 0 5-15,-1 0-14 16,1 3 3-16,-2 8-1 16,-3 6-1-16,0 7 14 15,2 4 6-15,1 5-7 16,-1 3 7-16,3 5-10 16,-3-3-10-16,4 2 12 15,-2-5-11-15,2-6 2 16,2-1 2-16,-1-6-4 15,2 0 6-15,0 1-8 0,0 3 3 16,0-1-4-16,3-1 3 16,3-6-2-16,0-2 0 15,0-5 3-15,0-4-8 16,0-1 3-16,3-6-41 16,4 0-42-16,1-1-165 15</inkml:trace>
  <inkml:trace contextRef="#ctx0" brushRef="#br0" timeOffset="80748.63">15769 11187 119 0,'0'0'126'0,"0"0"-26"16,0 0-68-16,0 0 8 16,0 0-35-16,0 0 7 15,11 55 40-15,-4-25-38 16,-1 1 1-16,0-6-12 0,-1-5-2 15,-1-4 6 1,-1-5-4-16,1-3-3 0,-4-5 0 16,0-2 6-16,0-1-2 15,0 0 3-15,0-8 1 16,0-12-4-16,2-10-2 16,-1-5-2-16,4-1 0 15,1 1 3-15,2 11-6 16,-2 9 3-16,-1 7 0 15,-2 8 0-15,2 0 0 16,1 0 0-16,3 0-4 16,4 3 8-16,-2 8-8 0,-1 2 4 15,-1 3 0 1,-3 0-2-16,-4-1 2 0,-2 0 0 16,0-7 0-16,0-3 6 15,0-4-7-15,0-1 1 16,0 0 0-16,0 0 13 15,0-1-12-15,0-17 7 16,0-6-8-16,0-2 1 16,3 2-1-16,1 2 0 15,2 7 1-15,1 8-9 16,1 4 13-16,2 3-6 16,5 0 2-16,0 11-1 15,0 3 14-15,-3-2-8 16,-1 2-4-16,-3-5 7 15,0 0-7-15,-4 1-2 0,-1-5 0 16,0 4 4-16,1-3-11 16,-3-1 7-16,2-2-63 15,-3-1-43-15,0-2-109 16,0 0 1-16</inkml:trace>
  <inkml:trace contextRef="#ctx0" brushRef="#br0" timeOffset="81070.23">16119 11103 298 0,'0'0'102'0,"0"0"-93"0,0 0 2 16,0 0 31 0,0 0-10-16,0 87 0 0,0-59-30 15,0-3-1-15,5-6 10 16,1-6-10-16,-1-8-1 15,-2 0 0-15,0-5 8 16,1 0-9-16,5-7 2 16,-1-13 16-16,-1-8-3 15,-2-4-12-15,-4-2 18 16,-1-2-6-16,0 2-9 16,-1 11 13-16,-4 9-18 15,1 8 4-15,-1 6-11 16,1 0-34-16,-3 16-20 15,2 5 12-15,5 2-58 16,0-1-72-16</inkml:trace>
  <inkml:trace contextRef="#ctx0" brushRef="#br0" timeOffset="81708.52">16339 11152 192 0,'0'0'168'15,"0"0"-76"-15,0 0-20 16,0 0-26-16,0 0-8 16,0 0-10-16,-44-19-22 15,28 43-6-15,2 9 1 16,2 3 0-16,3-2 6 0,4-2-7 16,5-6 0-16,0-7-3 15,0-8-7-15,0-4-8 16,8-6 2-16,2-1-8 15,2-2 24-15,3-20 0 16,2-5 5-16,2-5-14 16,-4-8 3-16,0-3 5 15,-6-4-1-15,-5-2 4 16,-2-1-1-16,-2 7 1 16,0 4 0-16,0 16 34 15,0 10-14-15,0 10 18 16,-2 3-5-16,1 0-35 15,1 23-4-15,0 7-9 0,0 12 13 16,0 1 0 0,0-1 4-16,0-6-4 0,1 1 0 15,11-6 5-15,-1-5-5 16,3-4 0-16,-2-8 0 16,-1-5-4-16,2-4-2 15,-1-5 5-15,3 0-2 16,-1-3-40-16,-4-13 36 15,0-7 7-15,-5 0 0 16,-5 6 9-16,0 8-3 16,0 4 21-16,-2 5-22 15,-8 0-1-15,3 18-8 0,-2 5-5 16,5 1 9 0,4-3-4-16,0-5 8 0,0-4-4 15,5-4 0-15,6-5-7 16,5-3 6-16,1 0-11 15,5 0-24-15,0-9-42 16,0-8-82-16,-4-7-132 16</inkml:trace>
  <inkml:trace contextRef="#ctx0" brushRef="#br0" timeOffset="81917.66">16705 10769 45 0,'0'0'153'0,"0"0"-94"16,41 102 47-16,-27-31-15 0,-4 6-27 16,-4 1-31-16,-6-2 9 15,0-8-22-15,0-8-9 16,0-2 0-16,-13-3-4 16,1-2-6-16,-4-6-1 15,2-6-15-15,-2-7-58 16,1-5-131-16</inkml:trace>
  <inkml:trace contextRef="#ctx0" brushRef="#br0" timeOffset="132044.17">3722 6677 39 0,'0'0'71'0,"0"0"18"16,-99-34-55-16,68 31 7 15,12 3-30-15,7 0-3 16,5 1-8-16,2 17-11 15,5 9 11-15,0 1-5 16,6 1 1-16,13 1 2 16,2-3-14-16,4-4-2 15,-2-1 3-15,-1-5-4 16,-4-4 17-16,-1-5-12 16,-4-5 2-16,-4-3 12 0,-3 0 10 15,-6-18 6-15,0-2 7 16,-6 1 23-16,-18 5 29 15,-6 5-75-15,-7 5 2 16,-2 4 27-16,-1 0-26 16,4 5 2-16,6 11 11 15,11-1-16-15,7-4-2 16,12 0 0-16,0-3-22 16,18-4-27-16,10-4 42 15,11 0-23-15,3-14-9 0,-1-10 19 16,-8 3 15-1,-13 4 7-15,-13 4 1 0,-7 4 48 16,-4 7 35-16,-25 2-73 16,-14 0-11-16,-6 0 0 15,-8 1-6-15,-6 16 4 16,-2 8 2-16,1 3 22 16,10 4 11-16,18-5-15 15,17-7-16-15,16-3-2 16,3-4-16-16,13-7 10 15,19-6-25-15,12-1 27 16,9-29 4-16,8-11 0 16,0-5-2-16,-6 2 4 15,-16 5-2-15,-18 10 16 16,-18 7-14-16,-5 9 50 0,-32 10-46 16,-18 3-5-16,-8 17 3 15,-7 16-4-15,9 10 0 16,5-1-1-16,10 3 3 15,17-6 4-15,18-10-6 16,8-10-18-16,31-11 11 16,23-8 2-16,16-8 5 15,17-24 0-15,4-11-31 16,1-8 30-16,-7-7 1 16,-13 0-1-16,-23 2-5 15,-25 4 6-15,-22 10 29 16,-4 15 1-16,-31 11-11 15,-13 16 33-15,-14 0-47 0,-9 24 20 16,-2 9-7-16,4 6-1 16,13 0 8-16,20-6-25 15,20-6-9-15,14-8 9 16,8-6-20-16,29-6-17 16,18-7 27-16,14 0-2 15,5-22 1-15,-2-6-11 16,-6-7-1-16,-14-1-3 15,-16 7 8-15,-17 8 18 16,-14 11 17-16,-5 10-15 16,-12 2 5-16,-12 21 3 15,-11 12-1-15,-3 4 12 16,8 0-21-16,9-7 0 16,9-5-1-16,11-6 0 0,1-3 1 15,1-4 0-15,14-8-26 16,0-6 20-16,4 0-6 15,-2-16-4-15,5-9 6 16,-4-8 4-16,-6 1 6 16,-6 0 5-16,-3 7 0 15,-3 11 29-15,0 9-10 16,0 5 18-16,0 11-42 16,0 15 0-16,0 3 21 15,0-1-16-15,4-3 1 16,7-4-6-16,4-6 2 0,6-1-2 15,1-5 0-15,9-9 3 16,-1 0-8-16,3-25 3 16,-6-9-27-16,-11-3 28 15,-11-4-10-15,-5 3 11 16,-3 7 10-16,-15 12-1 16,-3 11 17-16,-1 8-8 15,-5 6-14-15,6 21 6 16,0 2-10-16,7-1 0 15,6-4-10-15,8-5 13 16,0-6-3-16,0-4 0 16,11-2-22-16,6-7 16 15,10 0-21-15,1 0 15 16,2-20 9-16,-2-2-11 0,-7-4 14 16,-7 1-6-16,-10 7 12 15,-4 5 0-15,0 9 1 16,-9 4-2-16,-12 12-5 15,-2 18 5-15,0 7-5 16,2 3 0-16,9-1 9 16,5-5-10-16,7-5 1 15,0-3 0-15,7-10-2 16,11-3-9-16,6-8-9 16,1-5 3-16,-1 0-10 15,-4-20 21-15,-7-6 5 16,-10-2 1-16,-3-4 1 0,0 1 2 15,-12 2-2-15,-6 8 6 16,2 12-3-16,1 7 24 16,-3 2-27-16,4 6 6 15,-2 12-6-15,4 0 1 16,3-3-2-16,5-4 0 16,4-4 0-16,0-4-12 15,0-3 5-15,10 0-7 16,8-3 12-16,3-15 4 15,-2-4 10-15,-5-3-12 16,-8 1 2-16,-6-3 4 16,0 0-1-16,-5 2-5 15,-13 7 6-15,-1 7-3 0,-2 11-3 16,0 0 0-16,-1 17 1 16,-2 9-1-16,2 2 0 15,8-2 1-15,5-6-7 16,5-5 7-16,4-5-2 15,0-5-2-15,0-1-22 16,0-4 15-16,0 0-17 16,0 0 27-16,4 0 5 15,-1-9 0-15,-3-8 8 16,0-4-4-16,-13-2 4 16,-10-2 5-16,-8-2-18 15,-6 9-5-15,-5 7 5 0,-7 10-7 16,1 1 7-16,-9 0 6 15,1 18-6-15,4 3 0 16,10-3 0 0,12-3 0-16,12-5-1 0,9-6 4 15,6-2-10-15,3-2 6 16,0 0-26-16,0 0 10 16,3 0 10-16,7 0 7 15,-2 0 9-15,-4-6-6 16,-1-5 3-16,-3-3 9 15,0 1 1-15,0 3 14 16,-10 5-29-16,-5 3-1 16,-3 2 0-16,-3 0-2 15,-1 7 2-15,-2 7 0 16,1 0 0-16,4-1-6 0,4-3-10 16,8-3-5-16,4 1-4 15,3 2-40-15,3-4-37 16,15-2-46-16</inkml:trace>
  <inkml:trace contextRef="#ctx0" brushRef="#br0" timeOffset="142933.79">15443 7486 3 0,'0'0'54'0,"0"0"-2"15,0 0-16-15,0 0-2 0,0 0-6 16,0 0 13-1,0 0-13-15,-6 13-4 0,6-13 12 16,0 0-17-16,0 0-6 16,0 0 6-16,0 0-2 15,0 0 22-15,0-2-6 16,0-9-30-16,4-1 1 16,8-6-4-16,0 0 0 15,-3 0-2-15,3-2 4 16,-6 5-2-16,-2 7 0 15,-1 1 4-15,-1 2-3 16,-2 5-1-16,0 0 0 0,0 0-2 16,0 0-5-1,0 3 3-15,0 17-1 16,-11 9 5-16,-1 0 6 0,-2 5 0 16,3 3 3-16,1 2 1 15,2 2-8-15,5 1-2 16,0 1 0-16,3-6 4 15,0-5-5-15,0-8 1 16,0-6 0-16,0-7-3 16,0-1 0-16,0-4 1 15,0 0-3-15,0-3-2 16,0-2 3-16,0-1-2 16,-6 0 6-16,-4 0 7 15,-1 0-4-15,-2 0 7 16,-2 0 1-16,1 0-5 0,-2-1 15 15,3-2-17-15,1-3 7 16,4 5 5-16,5 1-14 16,2 0 18-16,-1 0-8 15,2 0-11-15,0 0 3 16,0 0-4-16,0 0-2 16,0 0-1-16,11 0-10 15,13 0 13-15,4 0 0 16,5 1 0-16,1 0 1 15,2-1-1-15,1 0 0 16,-6 0-1-16,-3 0 5 16,-9 0-6-16,-7 0 2 0,-3 0 0 15,-6-1 1 1,-3 0 2-16,0-1-3 0,0-2 2 16,-2-6-2-16,-9 0-40 15,-5-4-8-15,2 0 0 16,0 0 10-16,2-3-48 15,0 2-59-15</inkml:trace>
  <inkml:trace contextRef="#ctx0" brushRef="#br0" timeOffset="143265.1">15448 7441 12 0,'0'0'83'0,"0"0"-17"16,0 0 34-16,0 0-21 15,0 0-22-15,0 0-50 16,-22 0-1-16,8 15-2 16,1 3 1-16,4-6-1 0,1 5-4 15,2-1 0 1,1-3-1-16,2 3-31 0,3-4-62 16,0-5-93-16</inkml:trace>
  <inkml:trace contextRef="#ctx0" brushRef="#br0" timeOffset="143760.17">16020 7050 70 0,'0'0'138'0,"0"0"-46"16,0 0-59 0,0 0-1-16,-98 76 42 0,62-19-34 15,-2 10 3-15,1 7 14 16,3 5-36-16,7-5-3 15,4 1-13-15,9-5-3 16,8-6 1-16,6-12-3 16,0-7 0-16,0-2-4 15,3-8-19-15,6-4-27 16,6-8-25-16,0-11-69 16,2-10-28-16</inkml:trace>
  <inkml:trace contextRef="#ctx0" brushRef="#br0" timeOffset="144465.06">15998 7531 78 0,'0'0'66'0,"0"0"31"15,0 0-44-15,0 0-3 16,0 98-19-16,0-79-22 15,-3-2 4-15,1-7-13 16,2-4 1-16,0-2 4 16,-1-4-1-16,1 0 8 15,0 0 18-15,0-17 6 16,0-9-28-16,0-8-8 16,0 2-2-16,3 1-1 15,5 7-10-15,0 10 13 16,-5 8-1-16,2 6 5 0,2 0-10 15,3 18-6-15,1 8 12 16,-4 5-2-16,-2 4 6 16,-2 5-4-16,-3-1 0 15,0-5 1-15,0-6 1 16,-6-8-2-16,3-13 0 16,3-5 0-16,0-2 2 15,0 0 11-15,0-17-8 16,0-12 3-16,10-5-10 15,5-6 2-15,4 1 0 16,4 8-2-16,-1 9 7 16,-4 11-1-16,-4 4 11 15,-5 7-10-15,-1 0 1 0,0 1-6 16,0 13 0-16,-2 3-3 16,1 6 4-16,-4 2-1 15,1 0 0-15,1 0 3 16,2-3-9-16,2-3-21 15,-1-3-20-15,-1-3-17 16,2-5-61-16,1-2 8 16,3-1 26-16</inkml:trace>
  <inkml:trace contextRef="#ctx0" brushRef="#br0" timeOffset="145408.68">16376 7758 10 0,'0'0'103'0,"0"0"-16"16,0 0 40-16,0 0-34 0,26-92-41 15,-26 80 20-15,0 4-14 16,0 0-5-16,0 5-12 16,0 2-23-16,-4 1 1 15,-4 4-19-15,1 20-6 16,-3 5 0-16,3 4 8 16,6 1-2-16,1-3 0 15,0-3-7-15,7 1 1 16,5-5-42-16,6-8-19 15,0-3 26-15,7-11-46 16,0-2 34-16,4 0-14 16,-2-16-12-16,-3-8-8 0,-2-6 11 15,-4-2 64-15,-8-2 12 16,-5 4 23 0,-5 9 85-16,0 6 11 15,0 5-22-15,-11 10 14 0,-2 0-70 16,-2 4-27-16,-1 16 11 15,1-1-12-15,4 1 5 16,2 2-17-16,5-3 7 16,4-1-9-16,0-5 1 15,0-6 0-15,0-4 0 16,0-3-8-16,9 0 8 16,4 0-3-16,1-3 3 15,0-9-4-15,0-3-8 16,-1 4-1-16,-4 6 13 0,-6 0-5 15,0 5 5-15,-3 0-11 16,0 5 4-16,3 9 1 16,-1-2 6-16,-2 0 0 15,0-4-2-15,0-2 6 16,0-3-4-16,0-2 0 16,1-1 0-16,1 0 5 15,0 0-3-15,2 0-1 16,3 0 4-16,2-2 0 15,0-7-5-15,0 2 0 16,-3-2 3-16,0 3-2 16,-1 2-1-16,-2 1 0 0,-2 2-4 15,1 1 5 1,-1 0-2-16,-1 0 0 0,3 0-8 16,-3 0 5-16,1 0 0 15,1 6 4-15,1 6 19 16,-2 1-16-16,-1 0 7 15,0-2-10-15,0-6 7 16,2 0-8-16,-2-5 3 16,0 0-2-16,3 0 15 15,0 0-11-15,3-14 6 16,3-7-10-16,0-3 1 16,-2 3-2-16,2 4 1 15,0 4 0-15,-1 6-3 16,1 7 0-16,0 0 2 15,4 0-4-15,2 19 5 0,0 0-1 16,-2 3 2-16,0-3-1 16,-5-3 6-16,0-4 0 15,-5-2-6-15,-3-6 0 16,0-2 2-16,0-1-11 16,0-1-19-16,-5 0-39 15,-9 0-103-15,0-3-7 16</inkml:trace>
  <inkml:trace contextRef="#ctx0" brushRef="#br0" timeOffset="145641.94">16969 7525 56 0,'0'0'147'16,"27"134"9"-16,-20-61-73 15,-2 4 16-15,-4-4-54 16,-1-2-34-16,0-5 5 16,-1-8-13-16,-8-8 1 15,-2-11-4-15,1-11 3 16,-1-4-8-16,-5-4-17 16,-2-4-46-16,-7-1-73 15</inkml:trace>
  <inkml:trace contextRef="#ctx0" brushRef="#br0" timeOffset="178240.33">1966 13918 92 0,'0'0'109'16,"0"0"-79"-16,0 0 20 15,0 0 14-15,0 0-37 16,0 0 9-16,0 0-27 16,-12-73 0-16,12 58-7 15,0 1 4-15,0 4-6 16,0 6 0-16,0 4 3 0,0 0 0 16,0 0-3-16,-7 8-24 15,-13 14 24-15,-2 7 19 16,1 8 33-16,4-3-7 15,10-2-42-15,7-4-6 16,0-4-4-16,7 3-5 16,10 0 6-16,11 3 6 15,1 0-6-15,2 5 6 16,-1-5 0-16,-8-1-6 16,-5-5 3-16,-9-7 2 15,-6-3 1-15,-2-2 0 16,-2 5 1-16,-15 3 33 15,-6 3-29-15,2-4 24 16,-1-5-29-16,9-5 0 0,4-6-1 16,3-3-34-16,1 0-40 15,5 0-46-15,0-15-153 16</inkml:trace>
  <inkml:trace contextRef="#ctx0" brushRef="#br0" timeOffset="178588.09">2361 13763 54 0,'0'0'144'15,"0"0"-36"-15,0 0-50 16,0 0 13-16,0 0-18 16,0 0 10-16,-71 95-18 15,63-55 0-15,4 7-12 16,4-2-8-16,0-1-23 16,3 1 12-16,16-5-13 15,5-6 5-15,9-8-6 16,4-12 2-16,8-12-8 15,7-2-1-15,3-24-35 16,-1-11-44-16,-5-8-99 0,-7-5-149 16</inkml:trace>
  <inkml:trace contextRef="#ctx0" brushRef="#br0" timeOffset="179170.14">2842 13569 369 0,'0'0'99'16,"0"0"-54"-16,0 0 32 16,0 0-37-16,-78 49-27 15,68 2-13-15,7 7 0 16,3 4-5-16,7-4 13 16,16 0-6-16,2-5-2 15,6-4 2-15,1-10-8 16,-1-6-7-16,2-16-49 15,-3-15 0-15,-5-2-21 0,2-30 73 16,-5-17-3 0,-5-10 4-16,-8-5-46 0,-9 5 50 15,0 1 5-15,-23 7 39 16,-10 2 56-16,-4 12-76 16,3 10-8-16,6 12 12 15,5 11 32-15,2 2-36 16,2 9-12-16,10 15-7 15,4 9-1-15,5 9 1 16,17 4 7-16,21 1 15 16,9 0 13-16,5-2-25 15,6-6 5-15,-1-3-6 16,-6-4-9-16,-8-4-5 16,-12-5-20-16,-10-1-41 0,-12 0 3 15,-9 4-5-15,0 3-10 16,-13-2-104-16</inkml:trace>
  <inkml:trace contextRef="#ctx0" brushRef="#br0" timeOffset="179613.07">2006 14789 161 0,'0'0'118'16,"0"0"-44"-16,0 0-25 15,93-91 14-15,-59 64-20 16,2 0-22-16,-2 3-18 16,-11 9-6-16,-10 6-38 15,-12 9-58-15,-1 5-186 16</inkml:trace>
  <inkml:trace contextRef="#ctx0" brushRef="#br0" timeOffset="179756.3">1969 14884 39 0,'0'0'71'0,"0"0"-46"0,0 0 123 16,0 0-48-16,109-30-55 15,-57 1-25-15,2-3-19 16,-1-1-1-16,-5-4-74 16</inkml:trace>
  <inkml:trace contextRef="#ctx0" brushRef="#br0" timeOffset="184038.22">8325 13000 179 0,'0'0'77'15,"0"0"-63"-15,0 0-9 16,0 0 65-16,0 0-15 0,-72 112-23 15,63-76 18 1,0 4-44-16,6 6 14 0,3 7-4 16,0-1-14-16,5 2 13 15,8-8-11-15,4-6-4 16,2-10 1-16,2-5 7 16,1-13-8-16,2-12 0 15,1 0-3-15,-1-18 0 16,0-17 4-16,-4-8-1 15,-6-4 18-15,-8-3-15 16,-6 0 2-16,0-5 40 16,-7 4-23-16,-14 9 8 15,3 13-5-15,5 13-1 16,5 11-19-16,2 5-5 0,2 0-4 16,1 0-34-16,1 10-97 15,2 4-42-15,0-3-147 16</inkml:trace>
  <inkml:trace contextRef="#ctx0" brushRef="#br0" timeOffset="184450.94">8598 13051 273 0,'0'0'143'0,"0"0"-58"16,0 0-17-16,0 0-10 15,0 0 5-15,0 0-29 16,33-41-33-16,-8 33 7 16,-1 3-8-16,-8 4 0 15,-6 1 1-15,-5 0-1 0,-5 0 0 16,0 0 0 0,0 0 2-16,0 0-1 0,0 0-1 15,0 0 2-15,0 0-5 16,0 0 3-16,0 0-21 15,0 0-38-15,-8 0-79 16,-3 0-224-16</inkml:trace>
  <inkml:trace contextRef="#ctx0" brushRef="#br0" timeOffset="184736.37">8598 13051 141 0,'70'88'172'0,"-70"-88"-113"16,0 0-34-16,0 0 41 15,0 0 17-15,0 0-21 16,0 0-29-16,0 0 8 16,0-10-20-16,-3 1 7 15,3-5 10-15,-3 0-26 16,3 0-6-16,0 2 0 15,-2 3-3-15,1 3-1 16,-2 3-2-16,1-1-38 16,2 4 9-16,0 0-44 15,0 4-73-15,0 10-241 16</inkml:trace>
  <inkml:trace contextRef="#ctx0" brushRef="#br0" timeOffset="185096.48">8865 12832 389 0,'0'0'89'0,"0"0"-46"15,0 0-32-15,0 0 20 16,89-47-8-16,-71 51-14 15,0 15 11-15,-3 8 2 0,-3 7-8 16,-11 7 10 0,-1 8 0-16,-6 8-4 0,-19 2-10 15,-6 0-5-15,1-2 24 16,6-7-24-16,5-4 3 16,8-11-6-16,7-7-2 15,4-4 0-15,0-5 0 16,1-4 5-16,17-5-4 15,3-9-1-15,12-1-11 16,11-5 0-16,6-18-55 16,11-9-76-16,2-8-118 15</inkml:trace>
  <inkml:trace contextRef="#ctx0" brushRef="#br0" timeOffset="185313.44">9681 12851 415 0,'0'0'59'16,"0"0"-33"-16,-33 104-21 15,21-52 86-15,-4 3-27 16,1 1-45-16,-3-6-1 16,4-2-18-16,0-10-3 15,3-8 2-15,5-9-32 16,4-10-21-16,1-9-38 15,1-2-57-15,0-13-56 16</inkml:trace>
  <inkml:trace contextRef="#ctx0" brushRef="#br0" timeOffset="185465.23">9374 12684 218 0,'0'0'106'0,"0"0"-51"15,0 0-55-15,0 0 0 16,0 0 0-16,64 98 0 16,-37-53-105-16</inkml:trace>
  <inkml:trace contextRef="#ctx0" brushRef="#br0" timeOffset="185809.13">9730 13268 210 0,'0'0'196'0,"0"0"-97"15,0 0-70-15,0 0 0 16,0 0-12-16,0 0-14 16,0 78 4-16,0-78-4 15,6 0-3-15,-1 0 0 16,-1 0 2-16,0 0 2 15,-1-7-4-15,-1-3 0 0,-2-1 7 16,0 4-7 0,0 5 26-16,0 2 15 0,0 0-22 15,0 0-8-15,0 0-11 16,0 0-2-16,0 0-2 16,0 0 0-16,0 0 4 15,0 0 4-15,0-1-4 16,0-2-3-16,0-4-67 15,0 0-105-15</inkml:trace>
  <inkml:trace contextRef="#ctx0" brushRef="#br0" timeOffset="186745.22">10103 10888 266 0,'0'0'2'0,"0"0"1"15,0 0 9-15,107 65 4 16,-63-53 0-16,2-2-16 16,-3-7 0-16,-10-3 9 15,-9 0-3-15,-14 0 9 0,-5 0 28 16,-5 0-1-16,0 0 33 16,0 3-10-16,-2 5-40 15,-11 10-12-15,-8 6-10 16,3 9 9-16,3 2-12 15,3 1 4-15,0 1-4 16,5-2 0-16,1-1-2 16,1-3-2-16,1-5-51 15,3-6-11-15,1-6-17 16,-2-7-68-16</inkml:trace>
  <inkml:trace contextRef="#ctx0" brushRef="#br0" timeOffset="186919.55">10197 11258 229 0,'0'0'127'0,"0"0"-93"15,0 0-11-15,0 0-8 16,0 0 35-16,0 0-21 16,67-8-21-16,-43 4-8 15,0-7-10-15,1-3-94 16,-1-4-171-16</inkml:trace>
  <inkml:trace contextRef="#ctx0" brushRef="#br0" timeOffset="187231.49">10454 10967 191 0,'0'0'40'0,"0"0"-28"16,0 0 8-16,92 0 11 15,-62 0-19-15,0 0 5 16,1 0 20-16,-7 1-27 16,-5 5 8-16,-8-2 10 15,-5 2-9-15,1 2 24 16,-2 2-25-16,-4 3-7 16,1 3 22-16,-2 7-4 15,0 8 1-15,0 5 0 16,-3 5-18-16,-9 4 11 15,1 0-23-15,1 0 2 0,0-7 2 16,-1-4-4 0,6-5-4-16,1-3-63 0,1-7-33 15,-1-7-67-15</inkml:trace>
  <inkml:trace contextRef="#ctx0" brushRef="#br0" timeOffset="187398.78">10542 11285 325 0,'0'0'114'16,"0"0"-98"-16,0 0-12 15,0 0 31-15,0 0 11 0,0 0-16 16,101-16-18-16,-56 7-12 16,2-3-67-16,0-7-105 15</inkml:trace>
  <inkml:trace contextRef="#ctx0" brushRef="#br0" timeOffset="187601.93">11153 11073 355 0,'0'0'103'16,"0"0"-55"-16,0 0 32 15,0 0-7-15,-83 107-16 16,69-66-19-16,1-4-34 15,1 2 17-15,0-5-21 16,7-6 0-16,0-4-15 0,2-10-76 16,1-11-38-16,1-3-183 15</inkml:trace>
  <inkml:trace contextRef="#ctx0" brushRef="#br0" timeOffset="187759.25">10854 10914 408 0,'0'0'77'0,"0"0"-77"16,0 0-30-16,0 0-40 0,0 0-87 16</inkml:trace>
  <inkml:trace contextRef="#ctx0" brushRef="#br0" timeOffset="188051.14">11116 11501 86 0,'0'0'89'16,"0"0"50"-16,0 0 3 15,0 0-42-15,0 0-35 16,0 0-4-16,3 0-22 15,-3-1 7-15,0 0-8 0,0-1-17 16,0 1 1-16,0-1-22 16,0 0 0-16,0-1 2 15,0-1-2-15,0-3 5 16,0 0-5-16,0-4-3 16,0-2 2-16,0 4-23 15,5-1-15-15,-1 3-16 16,2 3-67-16,-5 2-115 15</inkml:trace>
  <inkml:trace contextRef="#ctx0" brushRef="#br0" timeOffset="188950.13">10140 7368 324 0,'0'0'74'0,"0"0"-39"16,0 0-22-16,0 0 10 16,0 0 27-16,0 0-17 15,-1 0-27-15,1 17-6 0,0 11 0 16,1 4 4 0,1 0-3-16,-2 2-1 0,0 0 4 15,0-2-4-15,0-1 0 16,0 0-5-16,0 1-32 15,0-2-19-15,3-4-62 16,4-8-73-16</inkml:trace>
  <inkml:trace contextRef="#ctx0" brushRef="#br0" timeOffset="189392.28">10368 7338 242 0,'0'0'83'15,"0"0"-69"-15,0 0 5 16,0 0 15-16,-68 94-19 16,64-67 12-16,4-5-16 15,0-2-9-15,0-4-2 16,4-4 3-16,8-5 0 15,-2-3-3-15,2-4 0 16,0 0 6-16,-1 0-5 16,0 0 6-16,0-7-1 15,5-1-3-15,-7 4-3 16,0 4 0-16,-4 0 0 0,1 4-3 16,0 19 6-16,-5 4 13 15,-1 1 24-15,0 1-16 16,-7-3 10-16,-5-3-8 15,-2 0 11-15,-5-5 6 16,4 4-22-16,-4-4 0 16,1-2-15-16,6-4 2 15,4-3-16-15,4-5-6 16,1-3-61-16,3-1-29 16,0 0-79-16,15-2-106 15</inkml:trace>
  <inkml:trace contextRef="#ctx0" brushRef="#br0" timeOffset="189594.27">10749 7522 76 0,'0'0'85'16,"0"0"77"-16,-14 114-91 15,0-61 21-15,2-6-58 16,0 2 9-16,4-10-16 15,1-6-16-15,4-8-11 16,0-8-8-16,1-9-72 16,2-8-65-16,0-4-156 15</inkml:trace>
  <inkml:trace contextRef="#ctx0" brushRef="#br0" timeOffset="189754.53">10609 7263 235 0,'0'0'83'15,"0"0"-83"-15,0 0-10 16,0 0-15-16,0 0-65 16</inkml:trace>
  <inkml:trace contextRef="#ctx0" brushRef="#br0" timeOffset="190061.18">10880 8024 274 0,'0'0'85'0,"0"0"-41"16,0 0 56-16,0 0-24 15,0 0-33-15,0 0-17 16,0 9-16-16,0-9 14 16,0 0-16-16,2-4-2 0,1-12 10 15,6-5-16 1,-5 3 0-16,-1 2-1 0,-1 7-10 16,-2 3 8-16,0 5-4 15,0 1-17-15,0 0-10 16,0 0-50-16,-2 5-9 15,-4 9-86-15</inkml:trace>
  <inkml:trace contextRef="#ctx0" brushRef="#br0" timeOffset="209696.44">15192 12275 23 0,'0'0'26'0,"0"0"26"16,0 0-8-16,0 0 23 16,0 0 8-16,0 0-22 15,0 0-4-15,7 0-23 0,-7 0-1 16,0 0 7-1,0 0-21-15,0 0 8 0,0 0-2 16,0 0-11-16,2 0 10 16,2-2-16-16,4-6-2 15,2 0 2-15,5-3-17 16,0 1 7-16,0-3 3 16,0 0 7-16,-3 0-5 15,-3 2 5-15,-5 0 0 16,-2 0 9-16,-1 2-6 15,-1 5 23-15,0 2 2 16,0 1 1-16,0 1 4 16,0 0-33-16,0 4-18 15,0 19 10-15,0 9 8 0,0 5 2 16,2-2 1-16,-1 1-2 16,1-4-1-16,-2-1-2 15,0-1 2-15,0-2-6 16,0-3 3-16,0 1 0 15,0-6-2-15,0-2-11 16,0-3 15-16,-2-2 1 16,-1-4-2-16,-1 2-6 15,2-6 13-15,-1 1-5 16,3-3 0-16,-1-2 3 16,1 1-5-16,0-2 2 15,-2 0 0-15,2 0 1 16,0 0 4-16,0 0-2 0,0 0 5 15,0 0-8-15,-4 0 2 16,-2 0-2-16,-1-3-4 16,-2-2 3-16,1-1-6 15,-2 0 7-15,2 0 2 16,4 2 2-16,-1 3-4 16,2-1 0-16,2 1 0 15,-1 1-4-15,-2 0 4 16,3 0 0-16,1 0 0 15,-2 0 2-15,2-2-7 16,0 2 5-16,0-1 0 16,-2-2 6-16,2 3-3 0,-1 0 3 15,-4 0 5 1,1 0-10-16,-1 0 19 0,-1 0-10 16,5 0-4-16,1 0-2 15,0 0-3-15,0 0-2 16,0 0 1-16,0 0-2 15,0 0-1-15,0 0 3 16,0 0 0-16,0 0 3 16,0 0 0-16,0 0-4 15,0 0 1-15,0 0-13 16,0 0 12-16,7 0-10 16,13-2 11-16,10-2 11 15,7-5-8-15,2-1-5 0,0-3 2 16,-4 1-13-1,-5 2 11-15,-6 4-10 0,-8 2 5 16,-8 4 3-16,-5 0-5 16,-3 0 9-16,0 0-4 15,0 0-21-15,0 4 21 16,-8 4 2-16,-3 4 2 16,0-4 5-16,2-1-4 15,-1-1 5-15,2-1-6 16,1 0-2-16,-1 1-1 15,1 0-62-15,4 0-53 16,3-5-70-16</inkml:trace>
  <inkml:trace contextRef="#ctx0" brushRef="#br0" timeOffset="211076.69">15778 12007 13 0,'0'0'43'0,"0"0"46"16,0 0 3-16,0 0-52 15,0 0-13-15,0 0-27 16,-1 12 8-16,-13 30 17 16,-5 17 17-16,-8 15 35 15,-4 7-22-15,1-8-34 16,6-6 12-16,2-12-3 16,10-9-19-16,6-2-3 15,6 0-8-15,0-1-5 0,0-3-10 16,6-8-53-1,4-7 11-15,2-8 9 0,7-7-47 16,-2-10-23-16</inkml:trace>
  <inkml:trace contextRef="#ctx0" brushRef="#br0" timeOffset="211633.59">15957 12151 93 0,'0'0'136'16,"0"0"-91"-16,0 0-24 15,0 0 79-15,-26 126-47 16,18-68-15-16,2 7-16 15,-2-6 5-15,1-4-18 16,3-7 2-16,-2-5-4 16,3-6-1-16,-2-6-7 0,4-7 1 15,-1-9-66-15,2-9-5 16,0-6-124-16,0-4-40 16</inkml:trace>
  <inkml:trace contextRef="#ctx0" brushRef="#br0" timeOffset="211766.31">15869 12598 100 0,'0'0'135'0,"0"0"-20"15,0 0-48-15,0 0-4 16,0 0-5-16,0 0-36 16,-21-54-12-16,27 51-10 15,13 1 5-15,6-4-13 16,2 0-27-16,4-5-54 16,2-4-4-16,0-6-123 15</inkml:trace>
  <inkml:trace contextRef="#ctx0" brushRef="#br0" timeOffset="211940.89">16168 12455 166 0,'0'0'129'0,"0"0"-64"16,0 0-1-16,0 0 12 16,-52 80-47-16,47-69 2 15,1 0-24-15,1-1-4 16,1-1-6-16,2-3-43 15,0-6-75-15,0 0-179 16</inkml:trace>
  <inkml:trace contextRef="#ctx0" brushRef="#br0" timeOffset="212091.07">16156 12307 166 0,'0'0'116'0,"0"0"-87"16,0 0-12-16,0 0-17 16,0 0-154-16</inkml:trace>
  <inkml:trace contextRef="#ctx0" brushRef="#br0" timeOffset="212336.22">16315 12190 251 0,'0'0'95'0,"0"0"-6"16,0 0-18-16,-13 116-21 15,0-67-2-15,-1-1-34 16,4-3-12-16,4-3 1 15,3-7-3-15,3-7-34 16,0-8-49-16,1-6-80 16,11-13-114-16</inkml:trace>
  <inkml:trace contextRef="#ctx0" brushRef="#br0" timeOffset="212547.81">16512 12127 428 0,'0'0'96'16,"0"0"-93"-16,0 0 25 15,-28 130 33-15,18-71-28 16,2 2-11-16,2-2-8 16,2-3-7-16,1-7 0 15,3-5-7-15,0-6-30 0,3-4-59 16,10-9-128-1</inkml:trace>
  <inkml:trace contextRef="#ctx0" brushRef="#br0" timeOffset="212854.4">16772 12379 50 0,'0'0'339'0,"0"0"-321"16,0 0 14-16,1 81 29 15,-1-53-3-15,0 0-19 0,-5-4-18 16,0-8-16-16,2-10 0 16,3-6-4-16,0 0 13 15,0 0 43-15,0-6-11 16,0-15-9-16,0-7-34 15,8-5 2-15,5-4-8 16,2 2 3-16,4 2-35 16,2 8-12-16,0 8-60 15,1 6-89-15</inkml:trace>
  <inkml:trace contextRef="#ctx0" brushRef="#br0" timeOffset="213230.52">17075 12419 279 0,'0'0'131'0,"0"0"-39"16,0 0 22-16,0 0-40 16,0 0-57-16,0 0-8 15,-94 53-4-15,74-24-2 16,6-2-3-16,6-5 5 15,5-2-10-15,3-6 5 16,0-7-35-16,6-2 17 16,12-5-15-16,2-5 23 0,5-13-25 15,0-9-30-15,-1-4 29 16,-6-4 11-16,-6-1 25 16,-3 4 0-16,-5 9 5 15,-2 11 26-15,-1 8 11 16,-1 4 0-16,2 5-42 15,-1 18 2-15,-1 4-2 16,0-1 13-16,0-2-12 16,2-2-1-16,5-10-111 15,4-8-242-15</inkml:trace>
  <inkml:trace contextRef="#ctx0" brushRef="#br0" timeOffset="213762.39">17284 12470 192 0,'0'0'119'16,"0"0"-11"-16,0 0-19 16,0 0-36-16,0 0-37 15,0 0-7-15,17 20-1 16,-7-20-2-16,3 0 31 16,2-5-15-16,4-6-12 15,1-1-10-15,4 5 2 16,1 2-4-16,3 5-31 15,5 0-14-15,3 0 13 16,3 0-43-16,-2 4-36 0,-3-4-30 16,-7 0 72-1,-7 0 71-15,-10 0 10 0,-3-6 36 16,-7 1 46-16,0-5 6 16,0 3-36-16,-4 0-3 15,-11 4-33-15,0 3-7 16,-4 0-12-16,1 3-4 15,1 13 5-15,0 3-6 16,5-1-2-16,2-2 0 16,5-3 0-16,3-6-6 15,2-3-16-15,0-4-8 16,13 0 21-16,6-10 1 16,3-10 7-16,0-7 1 15,3-7-7-15,0-9 3 16,-2-6 4-16,-2-7-16 0,-6 0-6 15,-2 11 20-15,-5 13 2 16,-3 16 27-16,-4 16 32 16,-1 0-16-16,0 17-43 15,0 17 0-15,-1 9-3 16,-4 5 6-16,1 1-6 16,4-7-124-16</inkml:trace>
  <inkml:trace contextRef="#ctx0" brushRef="#br0" timeOffset="213994.99">17919 12454 217 0,'0'0'82'16,"0"0"-42"-16,0 0 29 15,0 0-35-15,0 0-24 16,0 0 12-16,0 17-13 15,0-17-1-15,0 0 36 16,6 0-3-16,2 0-22 16,2-6-15-16,-4 1-4 15,-1 0-10-15,-4 0-66 16,-1 2-80-16</inkml:trace>
  <inkml:trace contextRef="#ctx0" brushRef="#br0" timeOffset="214304.31">18195 11936 173 0,'0'0'178'0,"17"143"-87"0,-7-58-8 16,-9 4-9-16,-1 5-44 15,-13-1-6-15,-13-5-3 16,-7-2-21-16,-3-11 5 16,6-11-5-16,2-10 6 15,5-17-14-15,2-10-34 16,-1-9-68-16,0-6-135 15</inkml:trace>
  <inkml:trace contextRef="#ctx0" brushRef="#br0" timeOffset="-210140.04">12835 12264 76 0,'0'0'59'16,"0"0"-15"-16,0 0 29 16,0 0 19-16,0 0-21 15,0 0-43-15,0 0-9 16,0 1-15-16,0 0-1 15,0-1 0-15,0 0-3 16,0 0 0-16,0 0 3 16,0 0 0-16,0 0 0 15,0 0 17-15,0 0-2 0,0 0 19 16,0 0-8-16,0 0-10 16,7-9 1-16,5-11-19 15,6-1-1-15,0-2 0 16,-3-3 4-16,0 3-1 15,-5-1-3-15,-4 1 0 16,-1 6 9-16,-2 6-9 16,-3 7 32-16,0 4 7 15,0 0-37-15,0 11-4 16,0 22-11-16,0 10 13 16,-5 8 13-16,1 0-8 15,4 0 0-15,0-3-5 0,0 2 7 16,0-2-10-16,0 1 3 15,0-5 0-15,3-5-2 16,1-7 4-16,-2-5-2 16,1-7 0-16,-2-5-5 15,-1-2 2-15,0-5-3 16,0-2-5-16,0-1 5 16,0-2 3-16,0-1 3 15,-3 0 0-15,-7 0 4 16,-1-2 9-16,-1 0-7 15,2 0 1-15,1 0 9 16,2 0-13-16,2-3 2 16,4 3 7-16,1-1-7 0,0 1 17 15,0 0-22 1,0 0 3-16,0 0-7 0,0 0-3 16,0 0 1-16,1 0 0 15,17 0 6-15,7 0 6 16,6 0-6-16,5 1 2 15,3-1 1-15,-1 0 1 16,-7 0-3-16,-10 0-1 16,-11 0 3-16,-7 0-7 15,-3 0 0-15,0 0-36 16,0 0-19-16,-7 8-18 16,-8 2 33-16,-5 1-27 0,1 0 20 15,-1-1 27 1,0-4-20-16,2-1-24 0,0 1 20 15,4-5 9-15,1 0 23 16,2-1 14-16,1 0 4 16,1 0-5-16,2 0-8 15,1 0-126-15</inkml:trace>
  <inkml:trace contextRef="#ctx0" brushRef="#br0" timeOffset="-176365.75">19043 12230 107 0,'0'0'77'0,"-64"136"-32"16,35-72 11-16,7-10-40 15,2-9-3-15,10-6-13 0,1-2 4 16,5-3-9-16,2-6-23 15,2-5 19-15,0-2-60 16,-1-5 41-16,1-7 24 16,0-4-3-16,0-5-20 15,0 0 0-15,0-19 25 16,10-7-49-16,3-8 0 16</inkml:trace>
  <inkml:trace contextRef="#ctx0" brushRef="#br0" timeOffset="-176090.64">19201 11946 68 0,'0'0'98'16,"0"0"36"-16,0 0-79 15,0 0-52-15,-23 88-3 16,-3-2 43-16,-9 15 19 15,-6 3-10-15,-1-6-36 16,1-10 5-16,3-14-8 16,1-2 3-16,-2 0-2 15,1-5-8-15,2-6 7 16,8-15-12-16,7-12 0 16,9-9-2-16,7-7-55 15,5-8-56-15,0-10-66 16</inkml:trace>
  <inkml:trace contextRef="#ctx0" brushRef="#br0" timeOffset="-175350.36">19769 12082 248 0,'0'0'117'0,"0"0"-59"0,0 0-18 15,0 0 3-15,0 0 24 16,0 0-18-16,0-50-8 16,0 50 8-16,0 0-20 15,0 0-15-15,0 0-14 16,-1 17-19-16,-4 23 1 16,-3 18 16-16,-2 11 4 15,1-3 1-15,2-1 9 16,1-9-18-16,3-5 6 15,3-8-18-15,-1-8 4 16,-2-7-7-16,-2-5-9 16,-2-5 25-16,-1-4-17 15,-2-2 15-15,-2-4-4 0,-1-1 16 16,0-5-5-16,4 1 28 16,2 0-9-16,4-1 15 15,2-1-17-15,1-1-15 16,0 0 3-16,0 0-3 15,0 0-2-15,0 0 0 16,0 0 4-16,14 0 2 16,10-9-6-16,12-5 6 15,3-1-6-15,3 1-33 16,1-2-47-16,-3 4-19 16,1 0-28-16,-6 4-88 15</inkml:trace>
  <inkml:trace contextRef="#ctx0" brushRef="#br0" timeOffset="-174282.57">19658 12200 53 0,'0'0'86'15,"0"0"-37"-15,0 0 19 16,0 0 6-16,0 0-21 16,0 0-6-16,0-11-21 15,0 2-15-15,8-2 11 16,1 0-5-16,3-3-10 16,6 2-4-16,0-2 2 15,1 3-5-15,-1 0 0 16,-6 4 5-16,-4 3-5 0,-5 1 0 15,-3 3-5-15,0 0 2 16,0 3-19-16,-2 27 17 16,-11 16 0-16,-3 10 10 15,-1 2 3-15,2 0-8 16,6-5 4-16,5-3-1 16,-1-8-3-16,2-4-5 15,0-4-13-15,-6-2 10 16,2-7-5-16,-2-3-27 15,-3-7 12-15,1-3 18 16,-1-6 0-16,-1-2 10 16,1-3 24-16,-1-1 4 0,4 0 13 15,4 0-23 1,2 0-1-16,3 0 27 0,0 0-41 16,0 0-3-16,0 0-5 15,0 0-19-15,20 0 24 16,11 0 11-16,15-13-6 15,6-2-2-15,4-3-3 16,1 2-19-16,-5 2-42 16,-10 8-99-16</inkml:trace>
  <inkml:trace contextRef="#ctx0" brushRef="#br0" timeOffset="-173772.07">20791 11960 315 0,'0'0'163'0,"0"0"-140"16,0 0-15-16,-104 138 31 16,64-43-18-16,8 12 0 15,10 8-10-15,-1 3-9 16,6 2 8-16,3-2-8 15,3-9 4-15,10-18-6 0,1-19-22 16,8-15-19-16,15-18-49 16,10-19-54-16,6-20-13 15</inkml:trace>
  <inkml:trace contextRef="#ctx0" brushRef="#br0" timeOffset="-173531.8">20961 12253 300 0,'0'0'87'16,"0"0"-60"-16,0 0-26 16,-3 98 21-16,1-41 17 15,-1 3-9-15,0-1-24 16,-1-4 4-16,-2-4-10 15,0 1-3-15,-2-9 0 16,0-10-80-16,2-10-48 16,0-13-118-16</inkml:trace>
  <inkml:trace contextRef="#ctx0" brushRef="#br0" timeOffset="-173404.44">20893 12689 113 0,'0'0'162'0,"0"0"-86"16,0 0-70-16,0 0 2 15,0 0 17-15,0 0-25 16,79-42-19-16,-39 24-145 16,2-6-14-16</inkml:trace>
  <inkml:trace contextRef="#ctx0" brushRef="#br0" timeOffset="-173270.87">21141 12532 91 0,'0'0'44'16,"0"0"95"-16,0 0-60 15,0 0-57-15,0 0-16 16,0 0 39-16,-20 96-35 15,8-64 9-15,5-2-13 16,2-6-6-16,5-9-29 16,0-8-110-16,0-7-19 15,6 0 53-15</inkml:trace>
  <inkml:trace contextRef="#ctx0" brushRef="#br0" timeOffset="-173124.92">21248 12317 74 0,'0'0'60'0,"0"0"-57"15,0 0-1-15,0 0 1 16,0 0-3-16</inkml:trace>
  <inkml:trace contextRef="#ctx0" brushRef="#br0" timeOffset="-172924.38">21397 12346 125 0,'0'0'193'0,"-3"89"-48"16,-10-37-56-16,-4 0-14 16,-2 0-21-16,0 3-41 15,3-1-3-15,6-3-7 16,3-6-6-16,5-12-36 15,2-5-81-15,3-14-55 16,20-14-54-16</inkml:trace>
  <inkml:trace contextRef="#ctx0" brushRef="#br0" timeOffset="-172382.62">21088 12322 22 0,'0'0'0'16</inkml:trace>
  <inkml:trace contextRef="#ctx0" brushRef="#br0" timeOffset="-172092.52">21836 12273 448 0,'0'0'144'0,"0"0"-139"16,0 0 11-16,-54 120 28 16,29-54-24-16,2 8 9 0,5 4-28 15,8-5 2 1,4-1-6-16,6-14-17 0,0-8-42 16,0-11-17-16,9-10-19 15,6-10-99-15</inkml:trace>
  <inkml:trace contextRef="#ctx0" brushRef="#br0" timeOffset="-170854.01">22538 12461 139 0,'0'0'175'0,"0"0"-101"16,0 0 3-16,0 0-14 15,0 0-36-15,0 0 5 16,-85-2-18-16,60 23 6 16,0 14-13-16,2 10-7 15,2 10 0-15,11 4 0 16,10-1-10-16,0-8-49 16,16-14-58-16,16-10-45 15</inkml:trace>
  <inkml:trace contextRef="#ctx0" brushRef="#br0" timeOffset="-170202.35">22641 12680 105 0,'0'0'121'15,"0"0"-22"-15,0 0-20 16,0 0 33-16,0 0-26 16,0 0-44-16,-1-50-42 15,-10 67 4-15,0 6-4 16,2 3 0-16,5-4-38 15,4-7-5-15,0-4-6 0,8-4-1 16,7-7 43 0,0 0 7-16,4-8 1 0,3-8-1 15,3-6-19 1,1-3 16-16,4-8 3 16,0 0 7-16,-5-4-5 0,-2-1 22 15,-8-1-1-15,-4-1-6 16,-5 9-5-16,-4 8 51 15,-2 15-28-15,0 4 29 16,0 4-24-16,0 8-40 16,-2 20-15-16,-14 13 11 15,1 9 8-15,-3 0 3 16,5-2-7-16,4-5-15 16,3-11-36-16,3-12 4 15,3-11 24-15,0-5 6 16,0-4-29-16,0 0-4 15,8 0 28-15,6-9-13 0,1 2-12 16,6 0 32-16,0 3 11 16,0 1 4-16,1 0 2 15,-1-1-2-15,1-1 6 16,0 0-6-16,-2-3 3 16,-2-2-2-16,2 4 4 15,-3-4-1-15,-1 1-1 16,-2 2 4-16,0 2-6 15,-5-1 2-15,-4 4 5 16,0 1-7-16,-5 1 10 16,0 0 1-16,0 0 4 15,0 0 10-15,0 0-17 0,0 0-5 16,0 0-4-16,0 0 1 16,0 0-3-16,3 0 2 15,0 0-45-15,2 0 7 16,-2 0-180-16</inkml:trace>
  <inkml:trace contextRef="#ctx0" brushRef="#br0" timeOffset="-169919.09">23347 12080 17 0,'0'0'225'0,"64"117"-181"15,-28-27 25-15,-5 11-15 16,-11 8 7-16,-17 3-24 16,-3-5-30-16,-14-11 6 15,-10-12 4-15,-3-14-17 16,-1-9-5-16,0-6-74 15,-2-8 68-15,0-11-35 16,2-9-8-16,1-8-166 16</inkml:trace>
  <inkml:trace contextRef="#ctx0" brushRef="#br0" timeOffset="-122610.54">4359 12182 84 0,'0'0'100'15,"0"0"-61"-15,0 0-31 16,0 0-3-16,0 0-5 16,0 0 1-16,0 0 0 0,0-2 36 15,0 2-27 1,0 0-10-16,7 0-62 0,4 0 51 16,8 0 9-16,-2 0-33 15,4 0 27-15,-2 0-2 16,-4 0-3-16,-3 0 11 15,-2 0 2-15,-1 0 0 16,-4 0 5-16,1 0-3 16,-2 0-2-16,-1 0 6 15,0 0 6-15,5-2 9 16,2-4 17-16,5-1 2 16,3 0-20-16,3-2-17 15,4-2 3-15,5-2-6 16,6 0 0-16,3-1 0 15,2 1 12-15,1 1-12 0,-1 3 0 16,-3-3 2-16,-2 4 9 16,0 2-11-16,-5 0-3 15,-1 0 3-15,-3 2 3 16,-6 1 8-16,1 3-11 16,-6 0-1-16,-5 0-5 15,-2 0 6-15,-2 0-5 16,-2 2 3-16,-1 1-2 15,-2-2 4-15,-1 0-1 16,1 1 4-16,1 2-4 0,0-4 1 16,0 3 0-1,4 0 3-15,-1-2-2 0,-1 1-1 16,2 1 0-16,-1-3 3 16,3 2 0-16,0 0-3 15,5-1 0-15,2 1 0 16,2 1 2-16,3-3 0 15,1 0-2-15,8 0 0 16,1 0 5-16,2 0-5 16,3-3 5-16,-3-6 2 15,1 1-7-15,-1-2 5 16,0 2 3-16,0-1-8 16,-1 0 2-16,-1 4-5 15,-2 1 16-15,1 0-20 16,-2-1 7-16,1 1 0 0,-3-2 0 15,1 2 11-15,-3 2 2 16,1-5-13-16,-2 6 0 16,-4 0 4-16,-5 1-4 15,-3 0-2-15,-3 0 2 16,0 0 0-16,0 0-4 16,1 0 1-16,0 5 3 15,3 0-4-15,-3 0 5 16,2 1-1-16,0-3 0 15,0 0 4-15,1 0-2 16,1 1-2-16,-1-3 0 16,3 2 2-16,-1 0 1 0,3 0-3 15,0 3 0-15,5-4 5 16,2 0-5-16,0-2 0 16,2 0 0-16,-1 0 0 15,-1 0 0-15,-5 0 0 16,-4 0 0-16,3 0 1 15,-6 0-1-15,-3 2-2 16,1 1 2-16,-4 1-3 16,-1-3 7-16,-2 1-4 15,-2-1 0-15,2-1 2 16,-1 2-3-16,1-1 1 16,1 2-5-16,3 3 3 0,-2-4-29 15,-2 1 17 1,3 0-4-16,-3-1 3 0,0 0 13 15,-1-2-13-15,-1 0-15 16,-1 0 8-16,0 0-10 16,0 0 20-16,0 0-14 15,0 2-40-15,0-1-8 16,2 4 48-16,0 0 26 16,0 1-2-16</inkml:trace>
  <inkml:trace contextRef="#ctx0" brushRef="#br0" timeOffset="-121409.73">4639 12254 29 0,'0'0'26'15,"0"0"33"-15,0 0 13 16,0 0-70-16,0 0 24 16,0 0-2-16,0 0-24 15,5-31 0-15,12 29 1 16,3 1-3-16,1 1 4 16,6 0 1-16,-6 0 16 15,9 0-14-15,-2 0-4 16,2 0 11-16,6 0-6 15,4 0 15-15,0 0-14 16,1-2 0-16,0-2-3 0,1-3 12 16,0 3-16-1,1-2 0-15,-1 0-4 0,0-2 10 16,1 2-8-16,0-5 20 16,0 0-18-16,1 0 0 15,1-1 0-15,2 0-3 16,2 1 8-16,-2 0-7 15,-3 7 2-15,-3 1 0 16,-5 3-2-16,-2 0-1 16,-4 0 3-16,-2 0 2 15,-1 2-2-15,-2-1 0 16,-2-1 2-16,2 0-1 16,-1 2-1-16,3-1 0 15,-5 3-6-15,4-1 1 0,1-2-11 16,-2-1 16-16,0 0 0 15,2 0-3-15,1 0-1 16,2 0 4-16,3-1 0 16,6-5 0-16,0-1-25 15,-1 1 5-15,-2-1 20 16,-6 4-18-16,-5-1 9 16,-5 4 4-16,-4 0-16 15,-4 0 17-15,-1 0 4 16,-3 0 0-16,-3 0-2 15,-2 5-12-15,-3 2 3 16,0 3 0-16,0 1-56 16,0-3-16-16</inkml:trace>
  <inkml:trace contextRef="#ctx0" brushRef="#br0" timeOffset="-118985.2">4920 12451 22 0,'0'0'70'0,"0"0"16"0,0 0-28 16,0 0 32-16,0 0-52 15,0 0 38-15,-27-23-10 16,27 23-38-16,0 0-26 15,0 0-2-15,0 7-22 16,9 15 21-16,9 3-4 16,6 4 5-16,-2-4 7 15,4-1-7-15,-4 0-33 16,-2-7-54-16,-3-4-90 16,-6-8-41-16</inkml:trace>
  <inkml:trace contextRef="#ctx0" brushRef="#br0" timeOffset="-118790.9">5096 12557 120 0,'0'0'150'16,"0"0"-99"-16,0 0-46 15,-70 86 19-15,55-67-8 16,0 3-6-16,5-3-10 15,2-3-4-15,5 1-43 16,3-7-90-16,0-5 11 16</inkml:trace>
  <inkml:trace contextRef="#ctx0" brushRef="#br0" timeOffset="-118462.83">5217 12450 249 0,'0'0'14'16,"0"0"-7"-16,0 0 8 15,0 0 15-15,0 0-18 16,0 0 21-16,63 10-24 16,-41-10-9-16,3 0-19 0,2-9-50 15,-3 1-13-15,-1 0 11 16,-4 3 46-16,-7 4 23 15,-2 1-5-15,-7 0 7 16,-1 0 4-16,-2 4 2 16,0 9 31-16,0 2 2 15,0 4-18-15,-5 1-3 16,5-3-18-16,0 1-1 16,0-3-17-16,0 2-21 15,0-2 10-15,9-6-39 16</inkml:trace>
  <inkml:trace contextRef="#ctx0" brushRef="#br0" timeOffset="-117907.42">5624 12443 11 0,'0'0'106'0,"0"0"14"15,0 0-58-15,0 0-30 16,0 0 29-16,0 0-11 16,42 25-30-16,-28-9 0 15,-3 1-13-15,1 4 15 0,0 5 13 16,-9 8-13-16,-3-2 4 16,0 0-24-16,-3-6 1 15,-4-11-1-15,7-4-2 16,0-8-7-16,0-3-10 15,21 0 17-15,4 0 0 16,9-7-7-16,7-10-31 16,5-6-149-16</inkml:trace>
  <inkml:trace contextRef="#ctx0" brushRef="#br0" timeOffset="-75925.01">4192 4729 17 0,'0'0'28'0,"0"0"20"15,0 0-4-15,0 0-9 16,0 0 0-16,0 0-30 16,0 0-3-16,0 0-2 0,0 0-2 15,-3 2 0-15,3-1 0 16,0 2 2-16,0 0 8 15,0 0-8-15,12 0 3 16,3 0 7-16,3-1-9 16,9-2 5-16,-2 3-6 15,5-3 2-15,0 0-3 16,-2 0 1-16,2 0 0 16,0 0 0-16,-7 0 2 15,-3 0-2-15,1 0 0 16,-2 0 3-16,1 0-4 15,2 0 1-15,0 0 0 0,2 0 0 16,2 0 2-16,-1 0 0 16,3 0-2-16,-1 0 0 15,0 0-4-15,0 0 4 16,-2 0 0-16,2 0 0 16,-3 2 0-16,-2-1 0 15,-5 2-3-15,4 0 2 16,-4 0-4-16,3 0 5 15,2-2-1-15,4 1-2 16,0-1 5-16,3 2-2 16,-1 2 0-16,2 2-4 15,0 2 3-15,-3-1-30 16,-2-1 25-16,-1-3 5 0,-3 2-6 16,-5-3 7-16,-1-1 0 15,0 0 2-15,-2 1-5 16,-2 1 3-16,0 2 0 15,2-2-1-15,-1 4-1 16,1-2 2-16,5 0 0 16,3 3 0-16,7-2 0 15,2-2 0-15,3-3 0 16,1 2 0-16,2-3 3 16,0-1-3-16,4 0 0 15,-1 0 3-15,1 0-6 16,2 0 3-16,3-5 0 0,0 2 0 15,1-3 2-15,3 1-2 16,0 2 0-16,0 1 5 16,-5 1-7-16,-7 1 2 15,-5-3 0-15,-7-1 0 16,-9 2 0-16,-2 1 0 16,-5 1 0-16,-2 0 2 15,-1 0-4-15,-3 0 2 16,0 0-6-16,0 0-34 15,-3 0-1-15,5 0 4 16,-4 0-3-16</inkml:trace>
  <inkml:trace contextRef="#ctx0" brushRef="#br0" timeOffset="171869.95">1787 7477 139 0,'0'0'275'0,"0"0"-275"15,0 0-45-15,0 0 29 0,0 0 16 16,0 0 0 0,-3 102 19-16,3-56 1 0,0 5 12 15,0 1-32-15,0-1 10 16,0-1-10-16,0-7 5 16,0-3-2-16,0-7-3 15,0-7 0-15,0-11-2 16,0-5 4-16,0-7-1 15,0-3 18-15,0-11 24 16,0-21-7-16,0-9-36 16,0-9 0-16,0-8 1 15,0-2 1-15,0-9 2 16,0-3-4-16,0 4 0 16,0 7 1-16,0 19-1 15,0 16 0-15,0 15 0 0,0 11 2 16,0 2-2-16,6 20-17 15,7 9 17-15,2 7-2 16,3 3 2-16,2 6 0 16,5 8 4-16,6 2-2 15,2-1-4-15,-3-14-20 16,1-12-33-16,-10-13 12 16,1-9 18-16,-8-8 17 15,0 0 8-15,-1-15 5 16,-4-13 41-16,-3-14-1 15,1-4 17-15,-7-8-13 16,0-2-24-16,0 1-5 0,-7 3-17 16,-1 10-3-16,1 16-10 15,4 15-74-15,0 11-73 16</inkml:trace>
  <inkml:trace contextRef="#ctx0" brushRef="#br0" timeOffset="172371.45">2254 7850 185 0,'0'0'110'15,"0"0"-56"-15,0 0 24 16,-9-88 6-16,4 56-43 16,-1 3 9-16,-1 4-8 15,4 10-11-15,0 10 27 16,2 5-30-16,-1 0-16 16,2 0-12-16,0 16-24 15,0 15 20-15,0 8 4 16,0-3 0-16,9-5 3 15,1-9-3-15,1-6-2 16,-5-6-8-16,2-8-29 16,-1-2 29-16,-1 0 2 0,3-10 2 15,4-12-5-15,-7-6 8 16,2-4 3-16,-7 3 3 16,-1 5-2-16,0 6 3 15,0 10-4-15,0 2 5 16,0 5 8-16,0-1-12 15,0 2 2-15,0 0-3 16,0 0-8-16,0 0 4 16,0 0-4-16,0 0-31 15,3 0-14-15,3 0-71 16,1 0-28-16</inkml:trace>
  <inkml:trace contextRef="#ctx0" brushRef="#br0" timeOffset="172979.18">2400 7648 160 0,'0'0'94'0,"0"0"-28"16,24 80-5-16,-15-49-6 15,3-1-23-15,0-5-19 16,-2-3-3-16,-2-7-6 15,2-5-4-15,-7-3 5 16,0-5-5-16,-1-2 1 16,-2 0 16-16,1-7-8 15,1-14 23-15,1-10-28 16,-2-1-1-16,2 4 8 16,0 7-5-16,-1 8 26 0,-1 6 3 15,3 7-23 1,1 0-12-16,4 11-9 0,2 6 9 15,-1 4 0-15,-4-5 0 16,0-3 0-16,-2-6 2 16,-2-3 0-16,-2-4-2 15,3 0 9-15,-3-4 2 16,4-16 50-16,2-8-53 16,3 0-6-16,2 0 5 15,2 12-6-15,-1 5 7 16,3 5 3-16,0 6-10 15,1 0-2-15,-4 0-7 0,0 8 5 16,0 2-5 0,0 2-25-16,4 1-68 0,-4 0-193 15</inkml:trace>
  <inkml:trace contextRef="#ctx0" brushRef="#br0" timeOffset="173113.53">2955 7809 449 0,'0'0'160'16,"0"0"-58"-16,0 0-51 16,0 0-24-16,0 0-27 15,0 0-112-15,-19-20-322 0</inkml:trace>
  <inkml:trace contextRef="#ctx0" brushRef="#br0" timeOffset="179287.19">1114 11841 44 0,'0'0'31'0,"0"0"1"15,0 0 29-15,0 0 9 0,0 0-37 16,0 0 30 0,18-81-40-16,-18 76 7 0,0 3-9 15,0 2-1-15,-12 0-20 16,-9 4-6-16,-6 21 6 15,-9 9 5-15,-2 16-4 16,5 7 12-16,12 6 15 16,9 2-27-16,12-6 3 15,0-2-4-15,15-6-4 16,9-11-17-16,0-9-20 16,9-10-52-16,1-9 16 15,3-9-41-15,-4-3-2 16</inkml:trace>
  <inkml:trace contextRef="#ctx0" brushRef="#br0" timeOffset="179773.44">1315 12117 208 0,'0'0'123'0,"0"0"-123"16,0 0 0-16,0 0 1 15,0 0 9-15,-7 84-9 16,7-71-1-16,9-4 0 15,0-2-6-15,-3-5 2 16,6-2-2-16,-3 0 6 16,0-14 16-16,1-8-16 15,-4-2 1-15,0-4-12 16,-1 5 22-16,-4 5-6 0,1 8 1 16,-2 7 2-16,0 3-8 15,4 0-5-15,3 13-7 16,1 1 10-16,1-1 4 15,0-6 1-15,-2-6 0 16,-1-1-3-16,0 0 24 16,5-16 20-16,2-12-1 15,-1-7-1-15,-3-12-35 16,-2-8 1-16,-5-3-4 16,-2-4 27-16,0 7-19 15,0 9-6-15,-2 14 2 16,-2 20 25-16,1 12-10 15,3 0-23-15,0 31-13 0,0 16 12 16,0 11-6 0,0 4 8-16,9-5-1 0,-3-6 0 15,3-7-1-15,0-13-56 16,-3-14-20-16,0-10 19 16,-3-7 30-16,-3 0-67 15</inkml:trace>
  <inkml:trace contextRef="#ctx0" brushRef="#br0" timeOffset="180089.65">1685 11965 208 0,'0'0'130'15,"0"0"-45"-15,14-85-34 16,-14 61 26-16,0 7-17 15,0 6-6-15,0 8-9 16,-3 3-23-16,0 0-22 16,0 11-1-16,-3 17 1 15,1 7 11-15,3 5-11 16,2-4 0-16,0-6 0 16,7-3 5-16,5-10-5 15,7-5 0-15,1-9-1 16,10-3-5-16,6-3-3 0,2-20-42 15,1-4-1 1,-2-1-40-16,-8 5-87 0,-10 2-108 16</inkml:trace>
  <inkml:trace contextRef="#ctx0" brushRef="#br0" timeOffset="184953.33">1486 13986 0 0,'16'110'54'16,"-1"19"-5"-16,4 10 28 15,-5 9 49-15,8 5-79 16,5-2-26-16,7-1-7 16,12-6-11-16,5-9-2 15,9-8 9-15,0-15-8 0,-5-16-2 16,-12-26-13-16,-13-20-58 15,-12-19 22-15,-15-18-17 16,-3-13-100-16</inkml:trace>
  <inkml:trace contextRef="#ctx0" brushRef="#br0" timeOffset="185913.28">975 15350 4 0,'0'0'107'16,"0"0"-33"-16,0 0-10 16,0 0 8-16,0 0-21 15,0 0 22-15,-58-50-11 16,48 52-11-16,-2 25-33 0,-2 13-17 15,-2 18-1 1,4 9 0-16,3 5 4 0,8 7 10 16,1-5-13-16,8-2 10 15,18-6-7-15,11-4 1 16,5-12-10-16,7-7-67 16,-1-12-20-16,1-15-61 15,2-14 10-15,-3-2 79 16</inkml:trace>
  <inkml:trace contextRef="#ctx0" brushRef="#br0" timeOffset="186403.44">1295 15716 264 0,'0'0'145'16,"0"0"-55"-16,0 0 7 0,0 0-24 16,-85-41-43-16,74 66-30 15,2 11-5-15,2 9 3 16,4 2-3-16,3-6 4 15,0-13-44-15,7-8-21 16,-1-10-15-16,6-10 33 16,1 0 12-16,4-28 14 15,1-6 8-15,-2-1-3 16,-4 5 17-16,-6 11 17 16,-6 13 0-16,5 6-17 15,2 4-70-15,2 18 70 16,6 5 2-16,4 2 20 15,-4-3-15-15,0-9 5 0,-1-8-2 16,-5-7-10 0,-1-2 5-16,-2-14 5 0,-1-21 66 15,1-11-9-15,-6-13-36 16,0-10 13-16,-6-7 5 16,-18-10-33-16,-4 1 22 15,1 10-12-15,4 21-5 16,9 24 14-16,8 20 10 15,6 10-18-15,0 23-27 16,6 26-30-16,16 20 30 16,8 9 0-16,-2-6 4 15,0-6-3-15,-1-8-1 16,-4-1-19-16,2-6-18 16,-4-3-39-16,-3-14-46 0,-8-14-56 15</inkml:trace>
  <inkml:trace contextRef="#ctx0" brushRef="#br0" timeOffset="186551.76">1392 15725 279 0,'0'0'42'16,"0"0"-25"-16,0 0 41 16,0 0 12-16,92-30-48 15,-65 14-22-15,3-3 0 16,-2-2-22-16,-9 4-322 15</inkml:trace>
  <inkml:trace contextRef="#ctx0" brushRef="#br0" timeOffset="-173469.34">16746 6948 6 0,'0'0'232'0,"0"0"-196"16,0 0-4-16,0 0 4 15,0 0 7-15,0 0-1 16,0 0-26-16,0 0-6 15,11 14 9-15,-8-5 2 16,2 2 22-16,-2 0-13 16,-1 5-10-16,0 0 12 15,-1 9-9-15,2 3-16 16,3 3 11-16,5 0-12 0,7-1 0 16,10-2-5-16,14-6 1 15,19-6 6-15,15-11-7 16,11-5 1-16,15-8 2 15,12-23 2-15,13-7-7 16,2-9 1-16,-2 2-16 16,-13-2 0-16,-17 3-8 15,-21-3 20-15,-25 9-6 16,-25 5-21-16,-24 12-14 16,-7 8-19-16,-35 9-89 0,-14 4-151 15</inkml:trace>
  <inkml:trace contextRef="#ctx0" brushRef="#br0" timeOffset="-173129.81">17415 6977 164 0,'0'0'106'16,"0"0"-51"-16,3 118-21 15,-3-82 33-15,0-4-30 0,0-9-12 16,4-3 0-16,16-6-19 16,11-6 9-16,17-7-13 15,18-1 14-15,22-7 7 16,16-20-22-16,17-3 4 15,9-1-5-15,1-2-5 16,-10 3-27-16,-14 3 27 16,-23 7-14-16,-28 6-6 15,-26 11-70-15,-25 3-116 16</inkml:trace>
  <inkml:trace contextRef="#ctx0" brushRef="#br0" timeOffset="-157517.22">23154 2496 126 0,'0'0'52'15,"0"0"-20"-15,0 0 0 16,0 0-25-16,0 0 5 16,0 0 58-16,-16 85-9 15,16-45-26-15,0 3-2 16,0-4-8-16,0 0-21 15,0-6 2-15,0-3-6 0,0-7-7 16,0-2-29 0,3-6-42-16,7-4-39 0,1-8-85 15</inkml:trace>
  <inkml:trace contextRef="#ctx0" brushRef="#br0" timeOffset="-157156.09">23402 2564 270 0,'0'0'31'0,"0"0"7"16,-28 117 1 0,23-66-10-16,4-2-15 0,1-8-2 15,0-7-9-15,9-6 2 16,10-7-1-16,2-8-2 15,6-7-2-15,0-6 12 16,-2 0-2-16,2-15 0 16,-2-12-4-16,-5-6-6 15,-4-8 8-15,-7-3-8 16,-9-7 19-16,0 1 29 16,-10-3-15-16,-13 7-2 15,-2 10-4-15,1 17-21 16,5 9-6-16,1 10-7 15,4 0-22-15,4 11-23 16,6 10-39-16,4 3-10 0,0-2-96 16</inkml:trace>
  <inkml:trace contextRef="#ctx0" brushRef="#br0" timeOffset="-156826">23786 2683 161 0,'0'0'105'0,"-14"92"10"15,3-39-74-15,6-3 0 16,5-6-3-16,0-5-31 0,10-12 0 16,14-5 0-16,6-9-7 15,4-8 7-15,0-5-1 16,1-3 14-16,-2-18-3 15,-2-9-15-15,-3-11 5 16,-4-5-5-16,-9-11 2 16,-7-7 2-16,-8-6-2 15,0 4 5-15,-9 8 10 16,-9 20-7-16,0 16-7 16,-1 16-5-16,0 6-31 15,-1 3-36-15,0 16-37 16,8 7-89-16</inkml:trace>
  <inkml:trace contextRef="#ctx0" brushRef="#br0" timeOffset="-156475.08">24357 2572 366 0,'0'0'80'0,"0"0"-71"16,0 0 2-16,-61 103 32 16,48-46-20-16,5 4-13 15,5-5 1-15,3-4-6 0,0-7-5 16,5-8 0 0,9-3 0-16,4-12 0 0,3-8-19 15,1-11-8-15,8-3 27 16,2-26 6-16,0-13 0 15,1-6-4-15,-7-3 1 16,-13-8 7-16,-8-3 18 16,-5 1-2-16,-2 10 4 15,-10 12-29-15,-3 16 3 16,2 18-4-16,-5 2-34 16,0 0-60-16,-3 11-64 15</inkml:trace>
  <inkml:trace contextRef="#ctx0" brushRef="#br0" timeOffset="-156204.85">25015 2819 185 0,'0'0'88'15,"0"0"-24"-15,0 0-27 16,0 0-3-16,110-23-20 15,-63 21-6-15,6 2 15 16,5 0-18-16,4 0 6 16,2 0 20-16,3 0-20 15,0 0 5-15,3 0-5 16,-7 0-11-16,-15-1 3 16,-18 1-3-16,-17 0-19 0,-13 0-51 15,0 0-35-15,-26-2-45 16</inkml:trace>
  <inkml:trace contextRef="#ctx0" brushRef="#br0" timeOffset="-155523.09">26792 2517 292 0,'0'0'90'16,"0"0"-40"-16,0 0-6 15,0 0-8-15,0 0-34 16,0 0 10-16,91-31-12 15,-76 41 5-15,-3 3-5 16,-6 4 0-16,-6 8 0 0,0 9 14 16,-12 9 3-16,-11 6 8 15,-3-4-1-15,2-5-17 16,7-9-3-16,7-6 1 16,7-5-5-16,3-3 5 15,0-6-1-15,1-2 2 16,14-6-3-16,6-3 1 15,9 0 4-15,9 0-8 16,4-15-29-16,5-2-34 16,0-4-32-16,2-6-50 15</inkml:trace>
  <inkml:trace contextRef="#ctx0" brushRef="#br0" timeOffset="-155223.22">27354 2396 118 0,'0'0'114'15,"0"0"-58"-15,0 0 19 16,97-10-22-16,-76 11-11 16,-6 15-11-16,-8 5-9 15,-5 6 13-15,-2 4-11 16,-5 4 17-16,-15 3-4 0,-6 3-6 15,1 0-9-15,4-3-15 16,5-3-6-16,4-3 11 16,6-7-11-16,6-9-1 15,0 0 0-15,6-6 4 16,16-3-9-16,11-4-17 16,4-3-75-16,2 0-212 15</inkml:trace>
  <inkml:trace contextRef="#ctx0" brushRef="#br0" timeOffset="-155085.29">27663 2640 383 0,'0'0'52'0,"0"0"-9"16,0 0-16 0,0 0-27-16,0 0-10 0,0 0-56 15,5-10-67-15</inkml:trace>
  <inkml:trace contextRef="#ctx0" brushRef="#br0" timeOffset="-154743.22">28479 2362 403 0,'0'0'49'0,"0"0"-18"15,0 0-11 1,-88-23 11-16,60 23-20 0,1 2 14 16,6 13-5-16,9 7-18 15,8 7-4-15,4 3 1 16,7 7 1-16,12 0 17 16,1 2-17-16,-7 0 3 15,-10-3-3-15,-3-4 0 16,0-7-1-16,-14-6 2 15,2-6 17-15,-2-6 24 16,1-1-27-16,2-2-10 16,-4 1-5-16,2-1-7 15,-3 1-55-15,1 1-52 16,0 0-26-16,4-5-121 0</inkml:trace>
  <inkml:trace contextRef="#ctx0" brushRef="#br0" timeOffset="-153362.33">29175 2119 166 0,'0'0'26'0,"-84"-37"12"16,9 19-23-16,-26 2-15 15,-26-9-69-15,-19-4 69 16,-6-7 100-16,-10-3-51 15,-3 0 15-15,-10 7-17 16,-17 9-23-16,-14 13-5 16,-12 10-13-16,-3 29-6 15,9 22 0-15,11 18 10 16,15 19-10-16,20 15 0 16,26 11 1-16,35 15 3 0,43 17-1 15,42 10-3-15,25 10-1 16,53-4 1-16,36-21 0 15,33-19-2-15,37-24-2 16,33-18 2-16,30-17 4 16,25-15 2-16,12-20-4 15,-3-20 1-15,-9-8-7 16,-20-27 6-16,-24-19 0 16,-24-12 0-16,-31-14 3 15,-26-16 8-15,-24-16 12 0,-22-11-19 16,-19-8 11-1,-17-5-12-15,-21-10 4 0,-17-1 9 16,-7-1-14-16,-16 12-4 16,-23 16-31-16,-16 10 2 15,-15 18 14-15,-21 18-50 16,-18 23-22-16,-15 27-75 16</inkml:trace>
  <inkml:trace contextRef="#ctx0" brushRef="#br0" timeOffset="-143118.86">23602 3642 14 0,'0'0'36'15,"0"0"5"-15,0 0 30 16,0 0-19-16,0 0-3 16,0 0-4-16,0-36-21 15,0 28 2-15,0-1-10 16,-1 2-15-16,-5-1 5 0,0 1-5 16,-2-3-1-16,-4-1 0 15,2 5-3-15,-4-2 3 16,-2-1-1-16,-3 2 0 15,1 3 1-15,0 1-9 16,3 3 12-16,-9 0-5 16,0 0 2-16,-1 13 0 15,7 7 9-15,8 4-3 16,5 2-8-16,5 3 4 16,0-1-2-16,0 0 0 15,9 0 1-15,12 5 2 16,10 6-2-16,5 5 4 0,6 4-5 15,-4 1 1-15,-2-1-2 16,-6-2-5-16,-11-6-3 16,-6-5-17-16,-10-8 20 15,-3-5-7-15,0-6 5 16,-6-4 5-16,-11-3 3 16,-4-5 32-16,-1-4-3 15,4 0 15-15,0 0-7 16,6-11-7-16,3-9 2 15,5-10-23-15,4-11 0 16,0-13-5-16,17-8-1 16,16-4-6-16,12 0-10 15,9 8-28-15,4 6-11 0,-1 6-66 16,-11 6-96 0</inkml:trace>
  <inkml:trace contextRef="#ctx0" brushRef="#br0" timeOffset="-142699.58">23826 3728 91 0,'0'0'63'0,"0"0"1"0,-29 102-22 16,19-55 2-16,4 1-2 16,3-2-13-16,3-5-13 15,0-5-11-15,6-5 0 16,9-4-3-16,2-4 2 16,0-8 3-16,1-5-7 15,5-6-14-15,0-4 14 16,3-10 2-16,1-17 3 15,-5-7-3-15,-3-9 6 16,-6-8 31-16,-6-5-1 16,-7-5-10-16,0-1 31 15,-12 7-16-15,-12 6-25 16,-3 5-1-16,-3 9-12 0,0 12-5 16,8 13-7-16,4 10-35 15,6 11-59-15,6 21-76 16,5 1-130-16</inkml:trace>
  <inkml:trace contextRef="#ctx0" brushRef="#br0" timeOffset="-142301.38">24381 3695 76 0,'0'0'399'0,"0"0"-394"16,0 0-3-16,-37 92 52 15,17-44-31-15,1 3-9 16,5 5 3-16,3 4-15 16,6-2 0-16,4-7 0 15,1-2 1-15,0-4-2 16,13-4 0-16,3-10-1 15,2-9-25-15,-1-13 24 16,3-9-12-16,4-2 10 16,3-24-1-16,3-8 4 15,-4-13 1-15,-4-6 4 16,-4-9 1-16,-8-9-1 16,-4-1 5-16,-6 0-2 0,0 4-4 15,-16 15-4-15,-13 7 0 16,-7 14-36-16,-1 11 0 15,0 11-88-15,4 7-87 16</inkml:trace>
  <inkml:trace contextRef="#ctx0" brushRef="#br0" timeOffset="-132752.01">25148 4200 35 0,'0'0'88'15,"0"0"-11"-15,0 0 4 16,0 0-18-16,0 0-11 16,0 0 0-16,0 0-45 15,-14 5-7-15,14-1 5 16,20 0 3-16,8-4 37 15,9 0-29-15,10 0 11 16,5-13 5-16,1-5-24 16,1-3 2-16,0-6 2 15,3-1-12-15,1-4 12 16,2-10-10-16,-2-1 1 0,-3-7 15 16,-6 0-13-16,-1-1 6 15,-5 0-9-15,2 3 2 16,-2 0-4-16,2 0 0 15,-3 4 0-15,-2 4-4 16,-3 3 4-16,3 2 0 16,-2 4-1-16,-2 3-3 15,-6 6 1-15,-8 7-2 16,-9 6 5-16,-7 4-3 16,-1 2 6-16,-5 3-3 15,0 0 0-15,0-2 2 0,0 2-5 16,0-3 2-16,-3 1 1 15,-2-3 0-15,1 3 0 16,1-1 0-16,-2 0 0 16,2 1 3-16,0 0-11 15,0 0 7-15,0 0 1 16,1 1-8-16,-1 1 14 16,0-1-6-16,0 1 0 15,-2-1 3-15,4 1-1 16,-1 0-2-16,0-2 0 15,2 2 0-15,0 0 2 16,-1 0-2-16,1 0 0 0,0 0 3 16,0 0-5-1,-2 0 2-15,-2 0-7 0,-9 0 4 16,-4 0 5-16,-5 3-2 16,0 3 0-16,2-1 3 15,2-2 4-15,2 0-7 16,2 0 1-16,5 0 6 15,1-3-4-15,5 1 0 16,3-1-3-16,0 0 0 16,0 0-2-16,0 0-6 15,0 1 8-15,13 1 0 16,11-2 2-16,3 0 0 16,8 0 1-16,0 0 0 15,-4 0 6-15,-6 0-6 16,-10 0-1-16,-7 0 2 0,-5 0-4 15,0 0 0-15,0 1-3 16,-3 19-5-16,0 11 7 16,0 6-78-16,-14 2-41 15,4-2-55-15,0-7-123 16</inkml:trace>
  <inkml:trace contextRef="#ctx0" brushRef="#br0" timeOffset="-130885.88">30042 4089 298 0,'0'0'64'0,"0"0"1"16,0 0 10-16,0 0-32 15,0 0-12-15,0 0 0 16,92-69-7-16,-67 61 4 15,1 3-23-15,0 5-3 16,1 0-4-16,-3 10 2 16,-6 8 0-16,-3 1 0 15,-8 5-2-15,-7 5 2 16,0 8 0-16,-6 6 25 16,-16 0 18-16,-2 0-39 15,2-4 11-15,5-5 8 16,8-5-23-16,5-2 4 0,4-8-4 15,0-1 0-15,9-4-3 16,16-6-23-16,9-1-7 16,8-5-35-16,11-2-64 15,3-9-37-15</inkml:trace>
  <inkml:trace contextRef="#ctx0" brushRef="#br0" timeOffset="-130607.82">30643 4152 292 0,'0'0'140'0,"0"0"-138"16,-45 109 12-16,27-39 46 15,7 1 2-15,10-5-51 0,1-6 0 16,4-11 0-16,16-9-5 16,5-12-4-16,5-11 4 15,3-4-6-15,1-12 25 16,1-1-22-16,-4-6 3 15,-1-21 9-15,-8-5-12 16,-6-9 2-16,-7-2 10 16,-6-10-12-16,-3-4 0 15,0 1-3-15,-4 4-30 16,-5 9-21-16,-1 13-74 16,4 11-320-16</inkml:trace>
  <inkml:trace contextRef="#ctx0" brushRef="#br0" timeOffset="-130309.07">31331 4293 360 0,'0'0'21'0,"-45"91"38"16,13-30 2-16,4 1 5 15,3-2-17-15,5-4-31 16,10-10-10-16,8-10 3 15,2-9-11-15,12-7 0 16,17-14 13-16,11-6 13 16,6-11 11-16,6-22-19 15,-1-11-10-15,-6-10 6 16,-11-13-10-16,-12-6 16 0,-14-9 9 16,-8-4-18-16,-12 1-11 15,-28 0-13-15,-20 11-38 16,-21 15-37-16,-23 17-86 15,-6 24-211-15</inkml:trace>
  <inkml:trace contextRef="#ctx0" brushRef="#br0" timeOffset="-129378.93">29850 4052 28 0,'0'0'123'0,"0"0"13"16,0 0-4-16,0 0-23 15,0 0-30-15,0 0-64 16,-65-46-12-16,24 19-3 15,-3-4 2-15,-1-5 1 16,-1-1 3-16,1-6-6 16,-3 2 1-16,5-1 1 15,4 0-4-15,5 1 1 16,7 1-13-16,6-2 14 16,2 1-18-16,5 1 11 15,2 5 7-15,4 6 0 16,3 3 0-16,0 5 0 0,2 3 2 15,-3 4 10-15,2 4-5 16,0 4 3-16,2 3-6 16,1 3 0-16,1 0-8 15,0 0 3-15,0 0-16 16,0 0 5-16,0 0-14 16,0 0-9-16,0 0-11 15,0 0-19-15,0 0-20 16,0 0-32-16,-2 0 48 15,1 0 47-15,-2 0-74 16,1 0 55-16,1 0 41 16,1 0 24-16,0 0 34 0,-3 0-8 15,0 0 0 1,-1 0 7-16,0 0-20 0,-3 0-5 16,-1 0-2-16,-2 4-10 15,1 5-4-15,-5 4-11 16,1 2 3-16,-2 3-7 15,4-2 2-15,4-4-3 16,1-3 1-16,5-7 1 16,1-1 11-16,0-1-3 15,0 0 16-15,0 0 32 16,5 0-34-16,9-9 3 16,4-6-7-16,0-3-16 15,1-6 7-15,-1-2-9 16,2 2 2-16,-8 3 5 0,-1 10-3 15,-2 8 21-15,2 3-27 16,10 17-7-16,7 17 4 16,11 10 3-16,13 6-9 15,8 3-69-15,-2-8-172 16</inkml:trace>
  <inkml:trace contextRef="#ctx0" brushRef="#br0" timeOffset="-123724.4">26328 7159 149 0,'0'0'74'16,"0"0"-21"-16,0 0 34 16,0 0-27-16,0 0-1 15,0 0-25-15,0 0-25 16,0 0-9-16,13-15-4 16,-4 15 3-16,2 0-1 0,2 7 4 15,5 5 7-15,3-4-7 16,0 4-2-16,3-3 15 15,3-2-15-15,2 0 5 16,0-3 4-16,-1-2-4 16,-3-2-1-16,-4 0-1 15,0 0 2-15,-2-10 20 16,1-8-7-16,4-7 12 16,-2 2-6-16,-2-3-13 15,-1 4 7-15,-1 1-14 16,-3 1 7-16,0 3 8 15,-2 1-18-15,-1-1 8 16,1-1-1-16,0 0-7 0,0-2 12 16,-3 3-11-1,-2-4-1-15,2 3 0 0,-4-5 6 16,-1 0-6-16,-2-6-1 16,-2-7 5-16,-1-4 3 15,0-8-2-15,2-4-4 16,1-4-1-16,1 3 6 15,-1 5-7-15,3 5 0 16,-3 5 2-16,0 3 2 16,0 1-4-16,-1 3 0 15,1-1-3-15,-2 1 11 16,2-2-8-16,2 1 0 16,-1-2 1-16,2-1-5 15,-3 6 4-15,1-2 0 0,1 5-2 16,-2-3 11-16,1 2-9 15,-1 1 0-15,2-5 1 16,-2 2 2-16,0 0-3 16,0-2 0-16,0 1-1 15,0-2 7-15,3 3-6 16,-2 0 0-16,3 2 2 16,1 4-8-16,0-1 6 15,1 4 0-15,-1-3 0 16,0-3 1-16,-1 1-1 15,1 0 0-15,-1-8 6 16,-2-1-4-16,-1-4-2 16,-1 3 0-16,0 1-4 0,0 3 6 15,0 4-2-15,-1 2 0 16,-1 1 2-16,1 4 1 16,0 1-3-16,1 2 0 15,0-2-6-15,2 2 7 16,0 1-1-16,1 1 0 15,0 0 2-15,2 3-8 16,0 0 6-16,2 3 0 16,5-2-6-16,2-2 5 15,7-1 1-15,5-2 0 16,4 1 1-16,3-1-7 16,-1 2 6-16,-3 1 0 15,2 1-5-15,-6 2 9 0,0-2-5 16,-3 7 1-16,-6-4-5 15,-2 4 2-15,-2 1 3 16,-2-2 0-16,3 2-3 16,1 0 3-16,4-4 0 15,1 5 0-15,-1-5 1 16,0 4-4-16,0 1 3 16,-5-3 0-16,4 5-1 15,-1 1-2-15,-1 0 3 16,3 0-4-16,0 0-6 15,0 5 10-15,1 3-10 0,-1 1 8 16,-3-3 1 0,-2 0-10-16,-4 1 11 15,-1-1-7-15,-3-2 5 0,0 0-5 16,-2 2 5-16,2 0 1 16,-1 2 0-16,0-1-10 15,-1 3 9-15,2-2-2 16,1 4 4-16,-3-1-3 15,0 0 3-15,0 2 0 16,0 1-5-16,1 0 9 16,-1 1-4-16,2 2 0 15,-1-1 0-15,2 1-1 16,-2 1 1-16,1-1 0 0,-1 2-3 16,4 2 7-1,-1-2-4-15,-1 1 0 0,4 1 0 16,-3-1-6-16,-3 0 10 15,3-2-4-15,-2-1 0 16,1 3 2-16,-1-2-7 16,2 0 5-16,-3 2 0 15,1-1-1-15,2 2 2 16,-3 1-1-16,1 4 0 16,1 0 1-16,1-4-1 15,-1 2 0-15,-1 0 0 16,0-3-3-16,2 2 4 15,-3-4-1-15,4 2 0 16,-1 1 2-16,1 0-4 0,1 2 2 16,1 4 0-16,0-1 0 15,5 1 0-15,-1 1 0 16,2-2 1-16,0-3 2 16,-1-1-6-16,3-1 2 15,1-1 1-15,1-3 5 16,-1 2-4-16,-1-1-1 15,-1 0 0-15,-2 5-2 16,2-3 2-16,-2 3 0 16,2 0 0-16,-2-4 0 15,4 4 0-15,-1 0 0 16,0 3-2-16,-2-1 8 16,0 1-7-16,0 0 1 0,0 0 0 15,0-2-3-15,-1-2 5 16,2-2-2-16,-2 1 0 15,2 1 2-15,1 1-3 16,0 5 1-16,5 3 0 16,0 0 0-16,1 2 2 15,-1-3-2-15,-3-10 0 16,-1 2 1-16,0-1-3 16,0 0 2-16,-2-1 0 15,0-1-1-15,1-3 2 16,3 3-1-16,0 2 0 15,3-1 5-15,1 0-4 16,2-1-1-16,1 1 0 16,2 2 5-16,5-1-3 15,0 2 6-15,0 4-8 0,-3-3 2 16,0-2-4-16,-5-3 2 16,-1-4 0-16,1-3 2 15,-1-1-1-15,2 2-1 16,0 2 0-16,1 1 4 15,-1 0-8-15,-1 0 4 16,-3 0 0-16,-2-8-3 16,2 3 10-16,-3-1-7 15,3 0 0-15,-1-2 2 16,1 1-4-16,2 1 2 16,-1 3 0-16,3-1-1 15,-1 1 1-15,0-2 0 0,-3-3-5 16,-3-1 10-16,3-2-9 15,-2 0 4-15,0 1 0 16,0 0 1-16,-3-3 2 16,-3-1-3-16,-4-3 0 15,-8 0 5-15,2 0-4 16,-1 0-1-16,-1 0-6 16,-7 0-46-16,-6 0-150 15</inkml:trace>
  <inkml:trace contextRef="#ctx0" brushRef="#br0" timeOffset="-122447.53">25974 8075 222 0,'0'0'29'16,"0"0"-4"-16,0 0 44 15,0 0-39-15,0 0 16 16,0 0-12-16,0 0-23 16,14-46 5-16,32 32-4 15,24-3 20-15,22-7 5 16,22-3-17-16,20-3 17 0,17-2-18 16,16-3 2-1,17-2-9-15,21-1 0 0,24-3-6 16,14 0 28-16,15 2-28 15,4 6 8-15,-2 5-14 16,1 7-3-16,-9 1 3 16,5 4 0-16,-1 5 1 15,-2 8 9-15,-9 3-10 16,-26 0-6-16,-28 0-8 16,-29-2 14-16,-32-9 20 15,-25 6-20-15,-22-2 0 16,-23 3-5-16,-19 2 11 15,-18 1-14-15,-12 0 9 16,-8 1-1-16,-3 0 6 0,0-6 15 16,-3 2 7-16,-9-1-28 15,-3-3 3-15,5 3-3 16,2 3 0-16,2 2 0 16,5 0 1-16,1 0-1 15,0 0 0-15,0 0 0 16,0 0 6-16,0 0-6 15,0 0 0-15,-2 0 2 16,1 0-1-16,-1-3-1 16,-1 1 0-16,2 0-1 15,-1 1 7-15,1-4-5 16,-1 0-1-16,1 2 2 16,-1-2-8-16,-1 0 1 0,2 1 0 15,-1-2 4-15,-1-1-10 16,-2 2 11-16,1-3 0 15,-2 1-3-15,2-1-4 16,-1 0 7-16,1 1 0 16,-2 2-3-16,2-2 3 15,1 4 0-15,1 1 0 16,1 0 4-16,-1-1-3 16,1 0-1-16,-1 1 0 15,-1 1 3-15,3 1 0 16,0 0 7-16,0 0-10 15,0 0-6-15,0 0 5 0,0 0-16 16,0 1 11 0,6 15 2-16,5 5 8 0,0 1-3 15,-2 3-1-15,-4-3 4 16,-5-2-4-16,0 2 0 16,-6-5 0-16,-12-1 0 15,-1 0-63-15,-2-6-52 16,-8-6-142-16</inkml:trace>
  <inkml:trace contextRef="#ctx0" brushRef="#br0" timeOffset="-121377.88">27703 5286 20 0,'0'0'21'0,"-2"99"4"16,2-26-7-16,8 19 10 15,3 12 77-15,1 2-61 16,3-5-11-16,0-5 0 0,6-8-5 16,1-6 0-1,3 0-21-15,2 2 0 0,-3 7 3 16,1 8 20-16,-2 6 22 15,-3-9-33-15,-1-6 19 16,-2-2-36-16,-5-8 13 16,-1-5 8-16,-4-3-14 15,-5-10 18-15,-2-7-22 16,0-9-1-16,0-9-4 16,0-5 0-16,0-4 4 15,0 0-3-15,0 1 0 16,0 0-1-16,0-4-20 15,-2-4-37-15,-2-3 57 16,-4-4-5-16,4-5-6 0,1 0-32 16,0-5 16-16,1-3-17 15,-5 1-50-15,-5-2-156 16</inkml:trace>
  <inkml:trace contextRef="#ctx0" brushRef="#br0" timeOffset="-120955.88">27867 7461 182 0,'0'0'54'0,"0"0"-54"15,0 0-38 1,0 0 38-16,0 0 6 0,0 0 16 15,10-33 0-15,-7 33-7 16,0 10-3-16,2 4 20 16,3-3 12-16,1 2-16 15,3 1-1-15,3 2-24 16,-2 0 1-16,2-2 0 16,-4-2 0-16,-1-7-3 15,-4 0-1-15,-2-5 4 16,4 0 7-16,0-15-3 15,3-4-7-15,-3 3 13 0,-4 5 7 16,-2 7 58 0,-2 2-38-16,0 2 0 0,0 0-8 15,0 5-33-15,-9 10 3 16,-3 6-6-16,-3-1 3 16,3-5-41-16,3 0-35 15,0-4-68-15,1-4-263 16</inkml:trace>
  <inkml:trace contextRef="#ctx0" brushRef="#br0" timeOffset="-120348.96">27772 5164 185 0,'0'0'90'0,"0"0"-64"0,0 0-23 15,0 0 5 1,0 0 23-16,0 0 8 0,-82 60-24 15,82-52 28-15,0 5-40 16,2 5 1-16,12 9 23 16,4 0-1-16,2 1 0 15,-1 2-11-15,4 0-8 16,2 1-4-16,6 4-3 16,4-7-38-16,-6-7-188 15</inkml:trace>
  <inkml:trace contextRef="#ctx0" brushRef="#br0" timeOffset="-118924.89">27811 7992 277 0,'0'0'38'16,"0"0"-29"-16,0 96 75 15,0-55-30-15,0-1-11 16,0-6-16-16,0-8 0 15,1-5-14-15,1-11-11 16,1-4 4-16,-3-5-4 16,1-1 1-16,1 0 14 15,5-4 5-15,4-24 3 16,5-11-25-16,5-11 6 16,0 6-10-16,-6 9 4 15,-5 13 0-15,-5 10 11 0,-2 11 13 16,0 1-24-16,1 7-4 15,2 11 4-15,1 2 10 16,-2-3-10-16,-2-3 0 16,0-7-2-16,-1-4-6 15,-2-1-1-15,1-2-1 16,1 0 6-16,1-3 4 16,3-14 1-16,4-2 1 15,-3 3-2-15,-1 8 0 16,0 8 0-16,5 0 0 15,1 13 5-15,4 14 12 16,1 2-9-16,-1-2-7 0,-3-2 3 16,2-9-2-16,-3-3-1 15,0-9-1-15,1-4-4 16,1 0 2-16,4-15 0 16,2-14-15-16,-3-5 7 15,-5-1-7-15,-3-3 17 16,-6 5 0-16,-3 8 2 15,0 11 18-15,0 11 10 16,0 3 3-16,0 7-26 16,-9 19 3-16,-1 2 3 15,1-2 3-15,6 0-16 16,3-4 6-16,0-2-6 16,6-2-21-16,4 0 1 0,5-6-34 15,-1-3 5 1,0-5-26-16,4-4-35 0,2 0-26 15,0-5-53-15,0-17 58 16</inkml:trace>
  <inkml:trace contextRef="#ctx0" brushRef="#br0" timeOffset="-118513.18">28381 8074 143 0,'0'0'153'0,"0"0"-4"16,0 0-1-16,0 0-70 16,0 0-50-16,0 0-21 15,-29 10 8-15,21 4-15 16,2-3 5-16,4-3-7 15,2-5 2-15,0-1-6 0,0-2 4 16,0 0-12 0,0 0 4-16,2 0 8 0,8 0 2 15,3-4-1-15,-2 4 1 16,-1 0-4-16,-4 0 3 16,2 0-2-16,-4 0 3 15,1 0 0-15,-2 2 3 16,2-2-2-16,0 0-1 15,3 0 2-15,1 0 15 16,1 0-3-16,-1-6 9 16,0 0-8-16,3 0-14 15,-3 4 2-15,1-1-3 16,2 1 0-16,-1 1-3 16,-1-1 4-16,2-2-1 15,-3 2 0-15,-2 1 3 0,1 1-8 16,2-1 5-16,4 1-7 15,0 0-5-15,3 0-33 16,-2 0-30-16,-3 0-16 16,-1 10 12-16,-3-2-18 15,-2 2-60-15</inkml:trace>
  <inkml:trace contextRef="#ctx0" brushRef="#br0" timeOffset="-101382">19917 7351 200 0,'0'0'85'15,"0"0"-18"-15,0 0-63 16,0 0 14-16,0 0-7 16,0 0-9-16,0 0 7 15,0 0 29-15,-3 116 4 16,0-44-6-16,3 13-26 15,0 6 4-15,0-2-14 16,0-10 5-16,9-17-10 16,0-18-30-16,2-14-37 15,-3-7-30-15,-2-12-91 16</inkml:trace>
  <inkml:trace contextRef="#ctx0" brushRef="#br0" timeOffset="-101208.13">19830 7727 241 0,'0'0'172'16,"0"0"-90"-16,0 0-16 16,-47-82 9-16,47 73 0 15,0 4-28-15,13-4-40 16,14 2-7-16,7 0-18 16,5 2-33-16,5-1-57 15,-4 2-45-15,-6-3-120 0</inkml:trace>
  <inkml:trace contextRef="#ctx0" brushRef="#br0" timeOffset="-101067.09">20063 7597 113 0,'0'0'112'0,"0"0"-19"15,-15 94-34-15,15-61-8 16,0-6-33-16,0-3-2 16,2-7-3-16,7-2-12 15,-1-3-1-15,0-4-11 16,-2-5-90-16,-1-3-143 15</inkml:trace>
  <inkml:trace contextRef="#ctx0" brushRef="#br0" timeOffset="-100910.09">20063 7390 305 0,'0'0'89'15,"0"0"-47"-15,0 0 1 16,0 0-27-16,0 0-15 15,0 0-2-15,-7-12-59 16,23 15-54-16,1 1-141 16</inkml:trace>
  <inkml:trace contextRef="#ctx0" brushRef="#br0" timeOffset="-100730.82">20193 7374 122 0,'0'0'195'0,"0"0"-129"15,0 96 0-15,0-51-2 16,0-1 12-16,0-1-48 16,0-3 3-16,0-3-26 15,0-2-1-15,0-4-8 16,3-4-41-16,4-7-49 16,4-11-67-16</inkml:trace>
  <inkml:trace contextRef="#ctx0" brushRef="#br0" timeOffset="-100527.13">20375 7318 358 0,'0'0'72'0,"0"91"45"16,0-26-35-16,0-6-29 15,0 1-12-15,0-4-27 16,0-2-2-16,7-7-12 15,6-7-13-15,3-10-35 16,2-14-37-16,1-8-49 16,-1-8-90-16</inkml:trace>
  <inkml:trace contextRef="#ctx0" brushRef="#br0" timeOffset="-100242.79">20528 7665 292 0,'0'0'67'0,"0"0"-36"16,0 0 0-16,0 0-7 16,0 0-21-16,0 0 10 15,-13 65 5-15,13-71 55 16,0-15 3-16,3-7-55 16,9-5 14-16,0 0 4 15,2 7-25-15,3 8 3 16,0 9-17-16,-2 9-2 15,2 0 0-15,2 4-9 16,1 16 11-16,4 3-20 0,0-4-22 16,2-3 14-1,0-5-39-15,0-2-39 0,-4-8-31 16,-4-1-124-16</inkml:trace>
  <inkml:trace contextRef="#ctx0" brushRef="#br0" timeOffset="-99907.21">20867 7539 345 0,'0'0'113'0,"0"0"-55"16,0 0-7-16,0 0 3 16,0 0-20-16,-76 86-25 15,75-60 5-15,1-3-14 16,0-7-1-16,0-5-6 0,0-9-25 15,0-2 15-15,6 0 0 16,2-15 17-16,5-11 10 16,-1-7-8-16,2 0-4 15,-1 3 2-15,-2 10-5 16,-2 9 5-16,-3 9 7 16,2 2 13-16,2 10-7 15,-1 12 7-15,0 3-10 16,-1 4-8-16,-1-3-1 15,0-3-2-15,3-2-46 16,1-6-25-16,3-9-35 16,3-6-182-16</inkml:trace>
  <inkml:trace contextRef="#ctx0" brushRef="#br0" timeOffset="-99679.14">21194 7058 397 0,'0'0'98'0,"0"91"-74"15,-10-14 85-15,-10 12-26 16,-3 4-44-16,3 2-12 16,2-5-10-16,8-4-15 15,7-8-1-15,3-15-1 16,0-15-36-16,18-15-35 15,4-17-58-15,6-16-109 0</inkml:trace>
  <inkml:trace contextRef="#ctx0" brushRef="#br0" timeOffset="-99358.78">21494 7409 525 0,'0'0'91'15,"0"0"-62"-15,-87 61 12 16,67-11 28-16,6 9-28 0,8 7-7 16,6 2-28-1,0-9 6-15,6-11-12 0,9-14 2 16,3-11-7-16,1-12-4 16,1-11-11-16,4 0 10 15,2-32 4-15,3-18-2 16,-1-14-12-16,-6-10 10 15,-13-4 5-15,-9-1 10 16,-6 7-3-16,-25 8 17 16,-7 14-17-16,-1 16-4 15,3 15-1-15,6 17-30 16,3 2-28-16,8 0-100 16,13 5-294-16</inkml:trace>
  <inkml:trace contextRef="#ctx0" brushRef="#br0" timeOffset="-99125">21918 7084 400 0,'34'95'140'0,"5"30"-44"15,-5 9-6-15,-4 14-21 16,-5-4-40-16,-4-9-13 15,-6-8-10-15,-7-19-6 16,-5-18 0-16,-3-15-9 16,-6-23-48-16,-26-21 46 0,-16-21-86 15,-23-10-63 1,-17-15-216-16</inkml:trace>
  <inkml:trace contextRef="#ctx0" brushRef="#br0" timeOffset="-98527.18">20025 6846 466 0,'0'0'85'15,"0"0"-70"-15,0 0 13 0,0 0 7 16,0 0-11-16,0 0-6 16,4-8-18-16,12 10 0 15,13 21 0-15,11 17 1 16,17 15 20-16,20 11 5 15,26 11-20-15,30 8 31 16,21 10-16-16,15 2-9 16,15 1-11-16,4 1 0 15,0 0-1-15,-1-3 3 16,-10-9 0-16,-20-14-5 16,-26-15 2-16,-31-15-8 15,-34-14 4-15,-28-12-13 16,-23-9 13-16,-11-8-7 0,-4 0 3 15,-11-5 4-15,-20-17-47 16,-14-5-46-16,-7-9-11 16,-11-6-156-16</inkml:trace>
  <inkml:trace contextRef="#ctx0" brushRef="#br0" timeOffset="-98171.18">22361 6815 462 0,'0'0'37'15,"-119"33"-36"-15,26 25 0 16,-23 17 6-16,-19 16 31 15,-26 16 6-15,-21 12 1 16,-19 10-8-16,-12 6-19 16,-4-2 21-16,9-7-18 15,13-5-4-15,19-16-1 16,22-12-16-16,20-12 1 16,25-15-1-16,24-15 3 15,30-18-3-15,27-14 0 0,20-13-23 16,8-5-62-1,11-1-63-15,16 0 41 0,3-16-179 16</inkml:trace>
  <inkml:trace contextRef="#ctx0" brushRef="#br0" timeOffset="-72996.01">27521 4798 125 0,'0'0'0'0,"0"0"-59"0,0 0 43 16,0 0 16-16,0 0 1 16,0 0 2-16,0 0 31 15,0 0-22-15,-19 56 10 16,18-29 17-16,1 2-6 16,0 1 5-16,-2-3-23 15,2-5-14-15,0-6 6 16,0-8-7-16,0-3 1 15,0-3 6-15,0-2 5 16,0 0 51-16,0 0 6 0,-3-10-16 16,1-8-53-1,-2-4-1-15,2-4 1 0,-3 4-1 16,2 0 3-16,1 8-2 16,1 10 8-16,1 4 16 15,0 0-24-15,0 9-7 16,0 12 7-16,0 3-4 15,1-3 9-15,4-1-5 16,-1-11 0-16,-3 0 3 16,-1-6-1-16,0-3-2 15,0 0 0-15,0 0 16 16,0 0 1-16,0-13 8 16,0-6-25-16,-5-4 3 15,-1 2-3-15,0-1 0 16,1 7 0-16,1 7 7 0,4 2-6 15,0 6-1-15,0 0-5 16,0 0-51-16,0 7 17 16,0 7 19-16,4 1-26 15,1 0-44-15,-2-1-17 16,-3-1-36-16</inkml:trace>
  <inkml:trace contextRef="#ctx0" brushRef="#br0" timeOffset="-56352.97">2190 14905 264 0,'0'0'74'0,"0"0"14"16,0 0-42-16,0 0 6 15,0 0 7-15,0 0-19 16,0 0-13-16,0 0-27 16,-15 4-14-16,49 45 14 15,11 20 5-15,7 8-5 16,-5 5 7-16,-3 8-7 16,-5-1 2-16,-6 0-3 15,-3-12 8-15,-5-17-8 16,2-15 1-16,-5-12-41 15,-5-14-51-15,-7-12 40 16,-3-7-39-16,-7-1-1 16,0-21 90-16,0-11 2 0,-19-2 32 15,-9-5 17-15,-2 8 24 16,8 7-24-16,5 12-16 16,8 10 38-16,9 3-40 15,0 0-17-15,0 0-14 16,0 20-14-16,3 9 11 15,15 8 1-15,0-2-5 16,0-4-28-16,1-6-33 16,-4-6 21-16,-4-11-6 15,-4-1-5-15,-1-5 22 16,0-2 8-16,-3 0-16 0,0-13 5 16,-2-5-95-16</inkml:trace>
  <inkml:trace contextRef="#ctx0" brushRef="#br0" timeOffset="-55729.25">2663 16205 347 0,'0'0'105'0,"0"0"-45"16,0 0-20-16,0 0-23 15,0 0-1-15,0 0-11 16,-15 67-3-16,15-14 1 15,0 9 3-15,0 8 9 16,15 10 6-16,7 0-21 16,5-1 6-16,3-16-6 15,1-13-21-15,-1-16 19 16,3-16-23-16,0-9-9 16,-5-9-40-16,-6 0 67 15,-8-18 6-15,-4-14 1 16,-7-10 0-16,-3-11 17 15,0-4 1-15,-21 6 19 16,-10 4-1-16,-5 14-22 0,-7 8 0 16,1 12-14-16,9 7 1 15,11 6-1-15,13 0-43 16,9 15-61-16,6 2-102 16,16-5-44-16</inkml:trace>
  <inkml:trace contextRef="#ctx0" brushRef="#br0" timeOffset="-55377.57">3025 16030 385 0,'0'0'134'16,"0"0"-112"-16,0 0-8 15,-70 83 5-15,64-28-7 16,6 0 4-16,8-8-16 16,23-10-10-16,11-4 8 15,7-6-19-15,0-1 21 16,-7-2 0-16,-5 1 0 16,-11 1 5-16,-9 0-5 15,-9 4 0-15,-8 0 23 16,0-1 4-16,0 1 4 15,-6-2-5-15,-7 0-19 16,-1 2 2-16,4-4-9 0,4 1-7 16,3-6-30-16,3-3-39 15,0-8-38-15,0-10-92 16</inkml:trace>
  <inkml:trace contextRef="#ctx0" brushRef="#br0" timeOffset="-55152.69">3458 16027 267 0,'0'0'105'0,"24"106"-38"16,-12-34-47-16,-5-2 43 15,-4 1-30-15,5 2-15 16,-1-8-18-16,3-7-1 15,1-12-10-15,4-14-28 16,1-14-11-16,-2-13-57 16,-4-5-165-16</inkml:trace>
  <inkml:trace contextRef="#ctx0" brushRef="#br0" timeOffset="-54994.84">3225 15880 469 0,'0'0'34'0,"0"0"-13"16,0 0-21-16,0 0-5 0,-21 104 1 15,57-58-36-15,9-7-77 16,6-9-241-16</inkml:trace>
  <inkml:trace contextRef="#ctx0" brushRef="#br0" timeOffset="-54847.51">4144 16306 475 0,'0'0'0'0,"0"0"-10"16,0 0-123-16,0 0-33 0</inkml:trace>
  <inkml:trace contextRef="#ctx0" brushRef="#br0" timeOffset="-54034.17">3046 14408 85 0,'0'0'58'0,"118"144"21"0,-42-55-44 16,14-1-12 0,5-9 47-16,17-3-48 0,9-6-15 15,9-13 3-15,4-9 2 16,-3-14-12-16,-1-19-12 15,-14-9-43-15,-14-6 13 16,-20 0-18-16,-28-6-105 16</inkml:trace>
  <inkml:trace contextRef="#ctx0" brushRef="#br0" timeOffset="-53862.47">4098 15087 212 0,'0'0'57'16,"0"0"-15"-16,-11 81-40 0,28-47 6 16,10-4-4-16,7-7-4 15,6-6-17-15,5-8-65 16,3-9-63-16,-5 0 64 16</inkml:trace>
  <inkml:trace contextRef="#ctx0" brushRef="#br0" timeOffset="-53751.64">4432 15193 61 0,'0'0'191'15,"0"0"-49"-15,0 0-89 16,0 0-19-16,0 0-17 16,-97 70-4-16,81-20-13 15,8 3 0-15,7 0-30 16,1-11-162-16</inkml:trace>
  <inkml:trace contextRef="#ctx0" brushRef="#br0" timeOffset="-51605.19">4562 15716 12 0,'0'0'44'16,"0"0"17"-16,0 0-5 15,0 0-16-15,0 0-5 16,0 0 2-16,-12-21-1 16,10 17 5-16,1-1-2 15,1-4-12-15,0-2-19 16,0-3 9-16,0-2-16 16,12 0 1-16,6 0-2 15,-3-1 2-15,1 3-1 16,-2 2-1-16,-7 5 0 15,-2 7 2-15,-3 0-1 16,0 0-2-16,1 7-1 0,0 20 2 16,-3 11 28-16,0 12 10 15,0 3-31-15,-12-2 12 16,2-3-16-16,4-9 13 16,4-6-10-16,2-6-5 15,0-7 5-15,2-5-6 16,8-5-2-16,6-4-2 15,4-6 2-15,7 0 2 16,6-10-10-16,1-17-41 16,3-10-11-16,-1-4-45 15,-5-4 22-15,-7 0-5 16,-6 0 26-16,-9-2 36 16,-6 9 4-16,-3 0 24 0,-3 9 1 15,-10 7 76-15,-1 12 46 16,2 6 9-16,0 4-69 15,1 9-8-15,0 21-29 16,5 9-16-16,6 9 8 16,0 1-7-16,0-2-7 15,6-5-3-15,10-9 1 16,-1-8-3-16,0-11 1 16,2-10 0-16,-3-4 7 15,-3 0-4-15,1-18 21 16,0-14 11-16,-5-11-25 0,-2-5-2 15,-5-2 3 1,0 0-7-16,-6-2 8 0,-12-1-2 16,-5 3-10-16,0 2-3 15,0 7-43-15,8 8 1 16,7 12-36-16,6 9-56 16,2 8-121-16</inkml:trace>
  <inkml:trace contextRef="#ctx0" brushRef="#br0" timeOffset="-51439.11">5117 15339 231 0,'0'0'143'0,"27"115"-51"16,-18-49-43-16,1-3-16 0,-1-6-7 16,0-3-26-16,3-9-4 15,-3 0-20-15,3-7-50 16,-3-10-56-16,-6-16-157 15</inkml:trace>
  <inkml:trace contextRef="#ctx0" brushRef="#br0" timeOffset="-51287.86">4963 15415 409 0,'0'0'86'0,"0"0"-40"16,0 0-22-16,0 0-24 15,0 0-9-15,0 0 1 0,46 107 7 16,-13-63-152-16</inkml:trace>
  <inkml:trace contextRef="#ctx0" brushRef="#br0" timeOffset="-51161.68">5478 15897 231 0,'0'0'0'0,"0"0"-142"16</inkml:trace>
  <inkml:trace contextRef="#ctx0" brushRef="#br0" timeOffset="-41721.46">10462 12669 74 0,'0'0'85'0,"0"0"42"15,0 0-48-15,0 0-4 16,0 0-2-16,0 0-38 16,0 0-34-16,26-42-1 15,-19 61 5-15,5 19-4 0,5 20 25 16,4 15-8 0,4 19 12-16,3 17-13 0,-1 7-13 15,-6 0-1-15,-9-2-3 16,-9-18-4-16,-3-8 4 15,0-9-15-15,-9-8-1 16,-10 1 9-16,-1-6 7 16,-4 1 4-16,1 0-4 15,2-8 0-15,3-7-2 16,1-12 4-16,7-14-2 16,2-8 0-16,1-10 1 15,4-2-6-15,0-6 10 16,2 0-5-16,-1-6 0 15,1-13-20-15,-1-8 12 0,2-2 6 16,0-3 2-16,0 8 1 16,0 10 0-16,0 9 3 15,0 5 7-15,0 0-8 16,-3 0-6-16,3 0 2 16,0 2 1-16,0 5 1 15,0 2 2-15,0-3-3 16,0 0 2-16,-3 0 0 15,1 1 2-15,-1 2-4 16,0 1 2-16,-1-4-4 16,3 1 3-16,-1-5-1 15,2-2 0-15,0 0 3 16,0 0 1-16,0 0-1 0,-1-11-3 16,1-16-50-16,-3-12-133 15</inkml:trace>
  <inkml:trace contextRef="#ctx0" brushRef="#br0" timeOffset="-40979.04">10395 14822 307 0,'0'0'90'15,"0"0"-46"-15,0 0-12 16,0 0 47-16,0 0-9 15,0 0-8-15,-27 71-27 0,1-43-17 16,2 3-10-16,3-6-5 16,6 2 5-16,10 0-8 15,5 4 6-15,0 3-6 16,13 1 1-16,12 2-1 16,5-5 0-16,4-2-9 15,-3-3 5-15,-2-6 0 16,-9-4 4-16,-9 0-2 15,-6 0 4-15,-5 4-2 16,-5 4 15-16,-22 1-3 16,-10 5 2-16,-4-6-14 15,3-4 0-15,11-5 0 16,9-5-39-16,9-4-43 0,0 0-66 16,5-4-128-16</inkml:trace>
  <inkml:trace contextRef="#ctx0" brushRef="#br0" timeOffset="-40451.68">10127 14856 142 0,'0'0'112'0,"0"0"-35"15,0 0-11-15,0 0 7 16,0 0 10-16,0 0-41 16,89-67-19-16,-66 67-9 15,4 13-3-15,0 4-4 16,-4 4-7-16,-2 2 3 15,-9 3-3-15,-4 1 3 16,-7 3-3-16,-1-1 0 16,0 0 0-16,-18 1-3 15,-7 1 10-15,-5-3-4 0,-1 0-3 16,1-4 3-16,6-1-9 16,10-2-1-16,13 0 3 15,1-1-1-15,15 4-5 16,12 0-23-16,6-4 1 15,-2 1-19-15,-4-6 28 16,-6-2 10-16,-9 1 13 16,-6-3-1-16,-6 4 6 15,0 6 5-15,-21 3 33 16,-6-1-33-16,-3 2-6 16,5-7-2-16,4 0-2 15,12-3-27-15,1-6-113 0,4 0-248 16</inkml:trace>
  <inkml:trace contextRef="#ctx0" brushRef="#br0" timeOffset="-39807.23">10030 14763 166 0,'0'0'54'16,"0"0"13"-16,0 0-35 15,0 0 24-15,95-26 22 16,-54 35-32-16,6 6-25 16,1 7-2-16,-2-4-18 15,-10 3-1-15,-9 1 0 16,-12 4 4-16,-7 2 3 0,-6 2 2 15,-2 1-2-15,-13 1 23 16,-14 1-17-16,-7 0-2 16,-5-6-8-16,3-3 2 15,0-1 1-15,5-4 0 16,6-4-5-16,8-1-2 16,14 3-2-16,3 3 0 15,15 14 3-15,16 4-14 16,5 3-6-16,-1 2-15 15,-6-6 8-15,-6-6-7 16,-14-3 34-16,-6-3 4 16,-3 0 16-16,-11-1 4 15,-17 3 11-15,-9-2 4 0,-2-3-4 16,0-4-25 0,6-4-9-16,5-7 1 0,10-5 1 15,6-2 0-15,5 0-6 16,4-3-54-16,3-13-78 15,0-4-200-15</inkml:trace>
  <inkml:trace contextRef="#ctx0" brushRef="#br0" timeOffset="-25032.9">2072 13645 10 0,'0'0'56'15,"0"0"-5"-15,0 0 14 16,0 0-24-16,-97-45 19 0,79 36-26 16,0 2-33-1,2 0 31-15,1 3-26 0,-1 2-2 16,-1 2-4-16,-2 0-5 16,-8 13-13-16,-3 23 15 15,-3 17 1-15,-3 21 2 16,2 18-2-16,3 15 4 15,1 15 0-15,6-3 6 16,12-8-8-16,12-13-10 16,3-12 10-16,34-5 0 15,17-8 14-15,19-11-14 16,6-12 0-16,-1-14 9 16,-1-12-9-16,-8-13-25 0,-2-10 9 15,-7-1 16-15,-2-12 0 16,-12-12 3-16,-7-6 5 15,-12-9-8-15,-9-6 18 16,-5-12-12-16,1-9 13 16,-3-9 2-16,-3-7-6 15,-5-1 3-15,-3-6-13 16,0 0 0-16,-14 6 11 16,-11 7-8-16,-2 8-5 15,-4 9 14-15,-5 6-17 16,-1 9-10-16,-2 4-7 15,2 10-18-15,1 9 9 0,9 9-25 16,5 10-60-16,5 2-92 16</inkml:trace>
  <inkml:trace contextRef="#ctx0" brushRef="#br0" timeOffset="-23604.79">11165 14983 333 0,'0'0'31'16,"0"0"-29"-16,125-12 3 16,-78 9-2-16,-5-3 1 15,-2 0 8-15,-6-2 21 16,-7 8-27-16,-13 0-6 16,-13 0-161-16</inkml:trace>
  <inkml:trace contextRef="#ctx0" brushRef="#br0" timeOffset="-23104.47">12217 14193 377 0,'0'0'76'0,"0"0"-44"15,0 0-30-15,0 0-2 16,0 0 0-16,0 0 41 15,-52 121 4-15,16-58-33 16,-10 7 3-16,-1-2-12 0,-5-7 12 16,7-5-15-16,4-11 4 15,11-7-11-15,7-9-22 16,7-9-49-16,10-8-35 16,6-12-122-16</inkml:trace>
  <inkml:trace contextRef="#ctx0" brushRef="#br0" timeOffset="-22902.33">11804 14575 263 0,'0'0'54'0,"0"0"-20"16,0 0 0-16,-20 97 2 16,19-80-5-16,1-1 0 0,0-1-2 15,0 1-3-15,1 2 9 16,11-2-16-16,5-2-14 15,5-1 5-15,10-5-10 16,8 0-5-16,5-8-70 16,2 0-132-16</inkml:trace>
  <inkml:trace contextRef="#ctx0" brushRef="#br0" timeOffset="-22264.56">12320 15652 217 0,'0'0'213'0,"0"0"-156"15,0 0 2-15,0 0 39 16,0 0-30-16,0 0-11 0,-57-78-35 16,34 43 3-16,-3-4 12 15,-5-7-18-15,-5-10 0 16,0-8-14-16,-3-8-3 16,3-1 2-16,4 11-4 15,8 16-2-15,12 17-6 16,5 16-11-16,4 12 16 15,1 1-36-15,1 0-29 16,1 3-2-16,0 11 4 16,0 6 31-16,0 5-50 0,0 0-98 15</inkml:trace>
  <inkml:trace contextRef="#ctx0" brushRef="#br0" timeOffset="-21714.85">11961 15212 156 0,'0'0'100'15,"0"0"-64"-15,0 0-29 0,0 0-1 16,0 0 2-16,0 0 6 15,-5-2-7-15,5 2 12 16,-3-4 32-16,-3-5 4 16,-3-1-48-16,-3 2-4 15,5-1 8-15,-1 4 0 16,7 1-8-16,1 4-3 16,4 0-16-16,17 0-93 15,0 12-126-15</inkml:trace>
  <inkml:trace contextRef="#ctx0" brushRef="#br0" timeOffset="-20944.29">12256 16579 109 0,'0'0'191'0,"0"0"-81"16,-79-84-65-16,52 45 8 15,-6-8-2-15,2-5-31 16,0-5-12-16,3-7-7 15,2-4-1-15,-3 1-9 16,-1 5-11-16,2 16-1 16,1 16-2-16,7 17 23 15,6 10 21-15,3 3 5 16,-2 7-26-16,0 15 0 0,-4 9-1 16,4 6 1-16,1 1 5 15,5-2-4 1,2-2-1-16,5-6 0 0,0-10-1 15,0-9 1-15,8-5-8 16,9-4 8-16,3-9-4 16,4-16 4-16,-2-8-19 15,-7 0 9-15,0-6 7 16,-8 3 3-16,-1 6 0 16,-1 10 0-16,1 9 5 15,-2 5-5-15,10 6-11 16,5-1-81-16,9-6-203 15</inkml:trace>
  <inkml:trace contextRef="#ctx0" brushRef="#br0" timeOffset="-20121.21">11202 15379 101 0,'0'0'87'16,"0"0"-39"-16,0 0 92 15,0 0-35-15,104 13-3 16,-64-21-36-16,3-4-37 0,3 1-19 16,-1-1-10-16,-6 1-22 15,-5 6-28-15,-10 2-47 16,-9 3-51-16</inkml:trace>
  <inkml:trace contextRef="#ctx0" brushRef="#br0" timeOffset="-19879.15">11058 15890 269 0,'0'0'37'0,"0"0"63"16,0 0-27-16,0 0 15 15,0 0-9-15,115 36-36 16,-69-36 0-16,5-3-31 16,-1-6-12-16,3-1-2 15,0 0-90-15,-5 0-90 16</inkml:trace>
  <inkml:trace contextRef="#ctx0" brushRef="#br0" timeOffset="-18888.3">12523 13855 161 0,'0'0'134'16,"0"0"-42"-16,0 0-57 15,0 0 17-15,0 0 10 0,0 0-40 16,0 0-14 0,-51 13-8-16,48 17 4 0,3 9 1 15,0-1 6-15,5 2-3 16,7-2 5-16,1-7-9 16,-4 0 2-16,-4-3 6 15,-4 0 7-15,-1-2-2 16,0-5-13-16,0-3-3 15,0 1 4-15,-3 3-3 16,-3 3-4-16,-3 5-31 16,-1 3-78-16,4 0-41 15,1 2-141-15</inkml:trace>
  <inkml:trace contextRef="#ctx0" brushRef="#br0" timeOffset="-18253.18">12792 15666 422 0,'0'0'133'15,"0"0"-59"-15,0 0-34 16,0 0 16-16,0 0-18 16,0 0-14-16,-9-43-5 15,-11 43-19-15,-5 17 0 16,-2 8-2-16,3-1 8 16,8 2-10-16,10-3 4 15,6 1-1-15,0 0-4 16,11 0 10-16,3 3-9 15,-2-2 4-15,1-3-26 0,-4-2 13 16,-1-2-9 0,-1-4-6-16,-7 5-10 0,0 1-37 15,-13 9-54-15,-17 3-112 16</inkml:trace>
  <inkml:trace contextRef="#ctx0" brushRef="#br0" timeOffset="-17915.38">12557 16484 421 0,'0'0'125'0,"0"0"-83"16,0 0 48-16,0 0-36 0,0 0-5 15,0 0-29-15,0 36-8 16,0-5-4-16,-4 14-8 15,-2-1 7-15,6-2-6 16,0-1 8-16,6-9-4 16,9-1 0-16,-1-5-2 15,2 3 0-15,-6-6-1 16,-1 0 2-16,-6-6-4 16,-3-6 0-16,0 1 3 15,-5-2-1-15,-9 4-4 16,-2-1 1-16,-1 0-25 15,0-3-13-15,1-7-41 16,-2-3-52-16,3 0-128 0</inkml:trace>
  <inkml:trace contextRef="#ctx0" brushRef="#br0" timeOffset="-5048">12712 13330 32 0,'0'0'105'16,"0"0"-6"-16,0 0 1 15,0 0-57-15,0 0 2 16,0 0-16-16,0 0-22 16,85-12 6-16,-68 12-13 15,7 0 0-15,7 0 7 16,6 0-1-16,2 1 10 15,0 3-12-15,-6 2 1 16,-5-1-7-16,-5 6 2 16,-3 3 0-16,0 3 0 15,-4 3-1-15,-3 5 1 16,-2 4 12-16,-3-2-7 16,-4 3 11-16,1-1-11 0,2 6-2 15,-1-1 2-15,4 16-4 16,5 5 5-16,3 3 2 15,3 6-7-15,0 2 6 16,0 10-7-16,4 16 0 16,2 5 15-16,0 8 0 15,0 0 23-15,-4-3-21 16,0-6-9-16,-2-9 4 16,0-5-10-16,-3-6 4 15,1-1 6-15,-1 3-11 16,3 1 6-16,3 10-1 15,2 6 3-15,3 3-2 0,-1-5-3 16,-1-11-3-16,0-17-1 16,-5-6 2-16,-2-2-1 15,-5-1 16-15,-1 2-9 16,-1 4 15-16,-3 2-2 16,2 3-18-16,0 4 3 15,0-4-5-15,-3-1 4 16,1-11-5-16,-1-3 1 15,1-6-4-15,0-3 3 16,-3 0-1-16,2-4-1 16,-3 8 4-16,0-4-2 15,-2-4 0-15,1-3-26 0,2-8 23 16,-2-3 4-16,1 4-1 16,0-2 0-16,0 3-1 15,-2-2 0-15,2-2-17 16,-3-2-23-16,-3-4 38 15,0-2 3-15,0 4 0 16,0-3-2-16,-2-3 5 16,-6 2-6-16,-1 0 3 15,-2-4 0-15,1-1 3 16,1-1-2-16,-2-2 5 16,0 2 4-16,-1 2-5 15,-1 3 10-15,-1 8-15 16,0 5 1-16,-1 3 2 0,5-2-2 15,-2-2-1-15,5-5 0 16,1-6 3-16,3-5-2 16,1-2-1-16,2-4 0 15,0 5-1-15,0 2 2 16,0 4-1-16,0 6 0 16,0 10 4-16,0 1-6 15,0 0 2-15,0-2 0 16,0-10 1-16,0-4-1 15,0-9 0-15,0-4 0 16,0-2 5-16,0-3-4 16,-6 8-1-16,-18-2 0 0,-16 6 2 15,-27 1-2 1,-21-2 0-16,-21-1-18 0,-21-11-13 16,-7 0 14-16,-2 0 3 15,8 0 13-15,7 0-4 16,9 0 3-16,15 0-23 15,12-9-61-15,17-12-92 16</inkml:trace>
  <inkml:trace contextRef="#ctx0" brushRef="#br0" timeOffset="-3940.7">13907 15065 441 0,'0'0'42'0,"0"0"-19"16,41 101 16-16,-31-47 9 16,-4 2-11-16,-4 5-4 15,-2 1-19-15,0-7-14 16,0-15 5-16,0-15-5 15,0-17 0-15,0-3 3 16,0-5-3-16,0 0-3 16,0-14-1-16,-6-21-29 15,0-19 27-15,1-11 5 16,4-9 1-16,1 0 0 16,0 17 0-16,1 16 0 15,8 22 4-15,4 17 4 0,3 2 6 16,3 13-13-1,-1 16 6-15,3 5 18 0,-9 5-18 16,-2 0-7-16,-4-2 4 16,-6-4 3-16,0-7-6 15,0-11-1-15,0-8 0 16,0-4-5-16,0-3 6 16,0 0-1-16,0-18 0 15,-5-11-10-15,-1-10 10 16,5-2-2-16,1 5 1 15,0 4-3-15,0 12 4 16,12 10 0-16,7 10 0 16,4 4 1-16,4 20 6 15,0 7 23-15,-4-1-7 0,-3 0 6 16,-2 0-20-16,-2 1-6 16,-4-4-3-16,0 0-5 15,0-4-31-15,-3-2-41 16,-3-5-67-16,0-6-307 15</inkml:trace>
  <inkml:trace contextRef="#ctx0" brushRef="#br0" timeOffset="-3663.22">14373 15209 419 0,'0'0'46'0,"0"0"44"0,0 0-27 15,1 90 0-15,1-70-20 16,2-6-33-16,1-6 2 16,-2-5-12-16,-2-3 0 15,2 0 17-15,5-19-3 16,-2-14 2-16,-3-8-15 16,-3 2 3-16,0 6-2 15,-5 8-2-15,-10 8-7 16,2 10 6-16,1 7-55 15,2 0-23-15,5 20-13 16,5 5-37-16,3 4-104 16</inkml:trace>
  <inkml:trace contextRef="#ctx0" brushRef="#br0" timeOffset="-3090.34">14598 15163 463 0,'0'0'117'16,"0"0"-67"-16,0 0 15 16,-82-18-4-16,64 45-31 15,0 11-29-15,5 10 0 16,7 0-1-16,6-5-2 16,0-11-5-16,7-12-24 15,8-6 0-15,0-9 8 0,-3-5-15 16,1-11 31-1,-2-26 3-15,-2-12 8 0,-3-12-2 16,-6-12-2-16,0-3 2 16,0-8 0-16,-4 1 1 15,-7 1-3-15,5 15 2 16,3 18 0-16,1 24 35 16,2 25 19-16,0 13-40 15,3 39-16-15,16 23 0 16,3 16 12-16,3-8-10 15,2-10 4-15,3-18-3 16,3-14-3-16,1-13 0 16,5-12 0-16,-3-11 0 15,0-5-8-15,-1-11-3 0,-2-17-17 16,-3-5 13-16,-9-7-13 16,-3-4 19-16,-11-7 9 15,-7 1-1-15,0 8 1 16,-3 11 7-16,-4 15 21 15,-1 16 29-15,-5 4-27 16,2 26-27-16,0 14 6 16,5 7 7-16,6-2-4 15,0-3-6-15,6-4-2 16,13-5-8-16,5-11-45 16,2-5-52-16,4-10-32 15,0-8-59-15</inkml:trace>
  <inkml:trace contextRef="#ctx0" brushRef="#br0" timeOffset="-2801.21">14192 15799 256 0,'0'0'120'15,"0"0"-73"1,0 0-38-16,0 0 72 0,133 49 35 16,-24-63-33-16,18-13-56 15,9-8-27-15,-5-3-75 16,-13 8-41-16,-22 5-10 15,-28 11-19-15,-32 11 29 16</inkml:trace>
  <inkml:trace contextRef="#ctx0" brushRef="#br0" timeOffset="-2696.36">14733 15862 262 0,'0'0'154'0,"-80"37"-109"15,67-29-27-15,13-1-18 0,0-4-70 16,10-3-176-16</inkml:trace>
  <inkml:trace contextRef="#ctx0" brushRef="#br0" timeOffset="16046.63">20594 11270 179 0,'0'0'59'0,"0"0"4"16,0 0-30-16,0 0-24 15,0 0 8-15,0 0 4 16,0 0-17-16,0 0 18 15,0 0-20-15,9-65 8 16,-4 65 1-16,4 0-9 16,9 18-2-16,2 9 16 15,0 12 2-15,-1 6 19 16,-5 7-4-16,-2 5-7 16,0-1-11-16,2-2-11 0,5-9 2 15,4-6-1-15,7-8 2 16,11-7 7-16,11-12-4 15,19-7 16-15,23-5 7 16,23-8-19-16,18-15 11 16,6-11-21-16,0-1-2 15,-8-5 2-15,-15 0-2 16,-20 0-4-16,-26 8-3 16,-26 6-43-16,-29 9-8 15,-17 4 2-15,-14 9-90 16,-28-1-174-16</inkml:trace>
  <inkml:trace contextRef="#ctx0" brushRef="#br0" timeOffset="16414.75">21398 11341 48 0,'0'0'185'0,"0"0"-65"0,0 0-120 15,0 0-4 1,0 0 4-16,8 130 64 0,-7-67 4 16,-1-1-20-16,2-4-23 15,0-3 6-15,-1-7-12 16,8-3-8-16,7-3 27 15,19-4-29-15,26-8 6 16,31-7 2-16,37-19 0 16,26-4 17-16,15-17-32 15,-1-21 3-15,-13-3-5 16,-11-4-13-16,-15 1-3 16,-17 4-30-16,-17 5-41 15,-21 7-49-15,-27 7-54 16</inkml:trace>
  <inkml:trace contextRef="#ctx0" brushRef="#br0" timeOffset="29764.74">12809 12315 45 0,'0'0'84'15,"0"0"-26"-15,0 0 5 16,0 0-4-16,0 0-4 16,0 0 16-16,0 0-34 15,0 0-36-15,-6-5 8 16,6 5-8-16,0 0 5 15,0-1 0-15,0-2-1 16,0-3-5-16,8-7 8 16,10-2-5-16,0-3 0 0,1 0-3 15,-2-1 0 1,0-1 2-16,-3 1 1 0,2-1-3 16,-1-1 5-16,0 1-3 15,0 1 0-15,-3 10 2 16,-8 2-1-16,-2 5 20 15,-2 2-22-15,0 0-1 16,0 0 0-16,0 2-14 16,0 23 9-16,0 12 4 15,0 13 1-15,0 7 0 16,1-2 6-16,7 3-11 16,-2 0 5-16,1-6-14 15,-2-1-37-15,-4-12 50 16,-1-6 2-16,0-3-7 0,0-7 6 15,0-4-1-15,0-5-1 16,0-6-2-16,-3-2 1 16,0-5 3-16,2 1-19 15,-5-2 15-15,3 0 8 16,-5 0-5-16,-2 0 2 16,0 0 1-16,1-3 5 15,-1-3-7-15,0 0 0 16,3 3 5-16,-1-3-3 15,-1 3 0-15,-1 2 3 16,2 1-3-16,-2 0 2 16,-2 0-4-16,-3 0 0 15,0 0-2-15,-1 8 5 0,-1-1-6 16,5 3 3-16,3-2 0 16,2 1-1-16,3 0 0 15,2-5-2-15,1-2-1 16,1 1-1-16,0-3 5 15,0 0-4-15,0 6-8 16,1-2 12-16,17 5 5 16,7-1-2-16,2 0 7 15,9-3-10-15,-3-4 10 16,1 2-9-16,2 1 3 16,0-2-4-16,-5-1 2 15,-4-1-2-15,-9 0 2 0,-8 0 6 16,-5 0-9-1,-4 0 1-15,-1 0 0 0,0 0 1 16,0 0 5-16,-7 0-6 16,-13 0 5-16,-8 0 2 15,-2 0 1-15,5 0 6 16,-4-7-8-16,4 0 1 16,9 4 2-16,4-1-8 15,7 3-1-15,5 1-3 16,0 0-28-16,0 4-27 15,17 10 58-15,8-6-4 16,8-2 4-16,1-6-7 16,2 0 4-16,-3 0-15 15,-9 0 7-15,-2-4-16 16,-8 2-48-16,-6 2-42 0,-8 0-48 16</inkml:trace>
  <inkml:trace contextRef="#ctx0" brushRef="#br0" timeOffset="31398.84">13102 11694 41 0,'0'0'69'0,"0"0"-54"16,0 0-5-16,0 0 36 16,0 0 1-16,0 0-6 0,28 0 4 15,-13 10-31-15,0 7 17 16,3-1-16-16,-3 2-14 15,7 0 13-15,-1-3-14 16,-1-1 1-16,-3-4 1 16,0-1 3-16,-4-8 0 15,1-1-5-15,-1 0 0 16,4-6 0-16,-1-11-8 16,-1-6-53-16,1-2-77 15</inkml:trace>
  <inkml:trace contextRef="#ctx0" brushRef="#br0" timeOffset="31631.22">13306 11568 132 0,'0'0'31'0,"0"0"-24"16,0 0 17-16,0 0 17 15,0 92 10-15,12-70-16 16,5-8-12-16,3 1 4 15,0-4-13-15,2-3-2 16,2-1-1-16,0-3-5 16,7-4-3-16,6 0-3 15,10-19-2-15,13-14-24 0,5-7-26 16,7-7-94 0</inkml:trace>
  <inkml:trace contextRef="#ctx0" brushRef="#br0" timeOffset="65133.7">19696 13061 38 0,'0'0'40'0,"0"0"-27"16,0 0-13-16,0 0-2 0,0 0-44 16,0 0 45-16,0 0 2 15,0 0-1-15,0 0 12 16,82 16-4-16,-72-13 4 16,-5 2-1-16,0-1-5 15,-4-1 13-15,1-3-13 16,-2 1 7-16,0 1 20 15,0 1-9-15,0 5-1 16,0 6 2-16,0 5 0 16,0 6 1-16,0 5-24 0,6 6 6 15,0 7-3 1,1 0-2-16,-1 3 4 0,-3-3-7 16,0 0 0-16,0-4 6 15,-2-2 1-15,3-2 3 16,-1-4 9-16,0 0-17 15,-2-1 6-15,2 1-6 16,-2-6 4-16,1-2 0 16,-2-1-5-16,1-6 8 15,-1-2-5-15,2-6-4 16,-1 0 13-16,1 0-8 16,1-2-4-16,0-3 3 15,-2 1-2-15,2-3-2 16,0 2 0-16,-1-3 6 15,-1 0-2-15,1 0-3 0,3 0 4 16,3 0 15-16,4 0-19 16,9 0 6-16,9 0-6 15,13 0 3-15,14-4-2 16,12 0 0-16,14 1 16 16,8 0-2-16,11 0 0 15,14 2 4-15,9-2-3 16,8-1-13-16,12-4-2 15,1 3-2-15,7-4 0 16,6 1 4-16,2-1-3 16,7 3 0-16,0 0 1 15,0 2 1-15,-1 0-3 16,-6-1 0-16,-8 4 0 0,-7 1 2 16,-16-3 0-16,-10 3-2 15,-9 0 0-15,-13 0 3 16,-11 0-9-16,-14 0 11 15,-15 0-5-15,-13 0 2 16,-10-1-2-16,-12-1 0 16,-7 2-2-16,-4-1-1 15,-1 1-3-15,-1 0 4 16,2 0 2-16,4 0-5 16,1 0 3-16,4 0 2 15,4-2 0-15,2-6 4 16,3-1-3-16,0-1-1 15,1-1 0-15,0 1-5 16,2 5 12-16,0 2-9 0,-5 0 2 16,1 3-7-16,-11 0 7 15,-4 0-10-15,-6 0 10 16,-5 0-3-16,-1 0 3 16,-2 0-1-16,0 0 2 15,0 0 4-15,0 0 32 16,0 0-4-16,0 0-5 15,-2-8 1-15,-3-6-26 16,1-4 10-16,2-6 3 16,2-2-3-16,0-7 6 15,0-2-9-15,0-2-7 16,0-4 9-16,3-1-10 0,2-2 0 16,-2 4-2-16,0-1-4 15,-3 9-3-15,0 9 0 16,0 8-8-16,0 11 13 15,0 1-4-15,0 3 6 16,0 0-16-16,0 0-19 16,0 4 21-16,3 11 2 15,-1 2 12-15,1 1-5 16,-3 1 0-16,0 1 5 16,0 0 0-16,0 3 1 15,0-4-7-15,-9 1 6 16,-1-1-4-16,0 2 0 0,-3 1 6 15,1 6-3-15,-5 6 1 16,2 3 0 0,-4 4-1-16,0 0 1 0,2-4-9 15,2-8-13-15,6-5-7 16,3-6 13-16,5-8 7 16,-1-1-5-16,2-9 12 15,0 3-11-15,0-3 13 16,0 0 3-16,0 0-2 15,0 0 10-15,0-12 9 16,0-6-19-16,0-2 15 16,0-2-16-16,-6 1-1 15,-8-1-10-15,-10 4-66 16,-6 8-39-16,-9 7-91 16</inkml:trace>
  <inkml:trace contextRef="#ctx0" brushRef="#br0" timeOffset="70801.84">13366 12209 29 0,'0'0'15'0,"0"0"-8"0,0 0-5 16,0 0 1-16,0 0-3 15,0 0 0-15,0 0-2 16,43 2-32-16</inkml:trace>
  <inkml:trace contextRef="#ctx0" brushRef="#br0" timeOffset="71186.97">13482 12144 4 0,'0'0'90'0,"0"0"-25"15,0 0-21-15,0 0 23 16,0 0-43-16,0 0-5 15,-31 45 5-15,21-16 11 16,4 11 15-16,1 7-12 16,2 7-26-16,3 2 16 15,0 3-22-15,0 0 1 16,0-4-7-16,9-3 3 16,3-5-1-16,0-6-2 0,3-3-12 15,0-7-8-15,-2-6-38 16,4-5-43-16,-5-10-89 15</inkml:trace>
  <inkml:trace contextRef="#ctx0" brushRef="#br0" timeOffset="71724.55">13666 12180 32 0,'0'0'55'16,"0"0"53"-16,0 0-80 15,0 0-20-15,0 0 9 16,0 0 31-16,39 7-19 15,-27 0-3-15,-1 5-20 16,0 0-1-16,-5 6-4 16,-1 4 5-16,-5 5-6 15,0 0 0-15,-2 4 0 16,-7-3 14-16,-2-1-14 0,0-3 0 16,2-2 7-16,1-4-7 15,8 0 0-15,0 2-1 16,0-4-3-16,14 4 4 15,9 0 0-15,4-2 0 16,1-2 6-16,-2-3-3 16,-5-2-3-16,-3 0 0 15,-9-3 2-15,-3 2-9 16,-6 3 7-16,0 3-2 16,-9 2 2-16,-12 1 13 15,-2 0 19-15,3-4-32 16,4-5 2-16,5-5 14 0,6-2-16 15,4-2-9-15,1-1-8 16,0 0-58-16,0 0-33 16,1 0-109-16</inkml:trace>
  <inkml:trace contextRef="#ctx0" brushRef="#br0" timeOffset="72180.87">14106 12391 101 0,'0'0'104'0,"0"0"-92"16,0 0-12-16,0 0 28 16,0 0 3-16,19 110-21 15,-14-79 4-15,-1-4 0 16,1-4-13-16,-4-8 8 15,2-8-2-15,-3-4-6 0,0-1 9 16,0-2-1-16,0 0 37 16,0 0 33-16,0-19-33 15,0-10-41-15,0-4-4 16,3-4 2-16,3 1 2 16,3 7-5-16,2 4-43 15,5 6-28-15,-1 6-58 16,3 6-3-16,-5 4-29 15</inkml:trace>
  <inkml:trace contextRef="#ctx0" brushRef="#br0" timeOffset="72444.78">14258 12419 42 0,'0'0'59'0,"0"0"2"16,-6 88 1-16,6-65-24 15,0-5-19-15,8-4-6 16,2-2-9-16,0-8 7 16,-1-4-9-16,0 0 12 15,2 0 29-15,-2-10-13 16,-2-11 6-16,-1-4-17 16,-4-3-7-16,-2-2 8 15,0 2-19-15,0 0-1 16,-8 5-19-16,1 3-63 0,1 6-43 15,1 6-110-15</inkml:trace>
  <inkml:trace contextRef="#ctx0" brushRef="#br0" timeOffset="72691.11">14424 12502 25 0,'0'0'76'0,"0"0"23"16,0 0-17-16,0 0-32 16,0 0-11-16,0 0-10 15,37-67-21-15,-34 62 5 0,-2 4-13 16,2 1-5-16,2 0 4 16,-2 0-4-16,1-1 2 15,1-5-40-15,1-4-34 16,-3-8-22-16,-2-3-2 15,-1-2 38-15</inkml:trace>
  <inkml:trace contextRef="#ctx0" brushRef="#br0" timeOffset="72917.19">14497 12004 70 0,'0'0'79'15,"0"0"-28"-15,0 0 36 0,104 101 5 16,-83-41-26-1,-9 7-20-15,-7 1-16 0,-5-4-20 16,0 1 17-16,-8-6-13 16,-7-4-6-16,-3-5 1 15,-1-1-9-15,4-2-4 16,-1-4-13-16,2 1-44 16,5-3 9-16,0-1-13 15,2-2-38-15,-2-5-33 16</inkml:trace>
  <inkml:trace contextRef="#ctx0" brushRef="#br0" timeOffset="157215.62">13325 10669 17 0,'0'0'13'0,"0"0"-13"16</inkml:trace>
  <inkml:trace contextRef="#ctx0" brushRef="#br0" timeOffset="157776.78">13325 10669 17 0,'-44'-6'50'0,"39"6"7"16,4 0-22-16,1 0-12 15,0 0-8-15,0 0-9 16,0 0 3-16,0 0-9 0,0 0 0 16,-2 0 8-16,-2 0 7 15,-2 0 32-15,-4 0 4 16,-4-6 1-16,1 0-3 16,-5-3-36-16,-3 2-6 15,-4 0 8-15,-5 2-14 16,-3-4 4-16,-4 2-5 15,-1 0 0-15,4 4-2 16,-1 3-2-16,6 0 4 16,0 0 0-16,4 0 1 15,1 0-1-15,-1 0 0 16,1 0 2-16,-5 4-2 16,0 3 0-16,-1 0-7 15,-10 6 5-15,-4-2 4 16,2 1 1-16,1 0 24 0,13-3-20 15,6-3 16-15,6-4 0 16,6 1 1-16,4-1 18 16,3-2-20-16,3 0-1 15,3 0-15-15,21 0-4 16,14 0 13-16,13 0 1 16,10 0 4-16,14-7-7 15,11-2-12-15,14-5 0 16,11-3 0-16,5 0 5 15,-1-1-7-15,-2 1 1 0,-7-1 0 16,-4 1 0 0,-10-6-1-16,-13 5-1 0,-21 2-1 15,-22 9-31-15,-16 4-18 16,-20 3-47-16,0 0-18 16,-33 9 70-16,-15 6-185 15</inkml:trace>
  <inkml:trace contextRef="#ctx0" brushRef="#br0" timeOffset="158678.47">12411 10639 42 0,'0'0'109'15,"0"0"-106"-15,0 0 23 16,3 104 17-16,-3-64 3 0,0 3-8 16,0 0-7-16,0 6-1 15,0 0-10-15,2 2 11 16,5-2-13-16,3 7-15 16,-2-7 3-16,-2-2 13 15,0-2-18-15,4-11 14 16,-1-3-13-16,0-2 0 15,0-4 15-15,-2-3-6 16,1-2-3-16,0-4 5 16,2-4-11-16,2-5 20 15,6-3 0-15,3 0-5 16,9-4 9-16,10 0-15 16,9 0-1-16,12-14 5 0,8-5-9 15,13-1 3-15,6-2-9 16,3 2 0-16,3 3 0 15,-5 7 3-15,-8-1-5 16,-8 7 2-16,-9 2 0 16,-9 1-4-16,-5-2-2 15,-6-1 6-15,-3 1-5 16,-2-1 5-16,-1 1 0 16,-1-1 0-16,1 1 6 15,-1 0-8-15,-1 0 2 16,1-1 0-16,0 0 0 15,2 0 6-15,0-3-5 0,1 1 1 16,-2-3 2 0,-4 0-1-16,-3 0-3 0,-4-4 0 15,-7 6 2-15,-7 2 2 16,-4 1-2-16,-4 2 6 16,-4 1-7-16,1-1 23 15,-1 2-15-15,-1 0 0 16,0 0 9-16,3-7-3 15,-3-4 17-15,3-7-16 16,-2-8-11-16,1-5 17 16,-2-5-12-16,0-6 2 15,0-8-4-15,0-6-5 16,-12-8-2-16,2-7-1 16,-8-3-18-16,-5 0-14 15,-4 3-35-15,-9 13-32 0,-10 21-21 16,-10 27-137-16</inkml:trace>
  <inkml:trace contextRef="#ctx0" brushRef="#br0" timeOffset="160193.41">12681 11004 116 0,'0'0'77'0,"0"0"-60"15,0 0-1-15,0 0 33 16,0 0 0-16,0 0 6 0,0 17 11 15,0-17-15-15,6-2-3 16,2-10-10-16,-1-7-14 16,2-2 2-16,-3-2-17 15,0-3-4-15,-2 0-2 16,-2 3 1-16,-2 7 6 16,0 5 5-16,0 5-1 15,0 3 13-15,0 3-16 16,0 3-11-16,0 23-9 15,0 10 9-15,0 3 10 0,0-1-10 16,0-5 3 0,0-2-4-16,0-3 1 0,0 1-1 15,0-2-1-15,0-1-14 16,0-3 1-16,3-6-10 16,-3-7 0-16,0-2 22 15,0-1-7-15,0 0 10 16,-6 2 2-16,-3 2 4 15,0-3-4-15,0 1-2 16,3-5 3-16,3-1 19 16,2 1-16-16,1-3 4 15,0-1 7-15,0 0-14 16,0 0 11-16,0 0-11 0,3 0-2 16,14 0 16-1,6-12-12-15,2 0-5 0,1-2-14 16,-3 1-85-16,0-2-54 15,-4-2-202-15</inkml:trace>
  <inkml:trace contextRef="#ctx0" brushRef="#br0" timeOffset="160806.94">13200 10726 17 0,'0'0'51'0,"0"0"-8"16,0 0 1-16,0 0 34 15,0 0 9-15,0 0-28 0,-46 37-11 16,37-8-10 0,6 8 2-16,1 10 15 0,2 8-12 15,0 6-10-15,0 1-3 16,0-2-27-16,8-10 3 16,3-10-6-16,3-6-5 15,3-7-7-15,7-6-51 16,1-9-63-16,-3-11-83 15</inkml:trace>
  <inkml:trace contextRef="#ctx0" brushRef="#br0" timeOffset="161616.91">13421 10922 123 0,'0'0'139'0,"0"0"-39"16,0 0-45-16,0 0 16 15,0 0-3-15,-34 83-3 16,25-52-4-16,6-2-34 15,3-1 4-15,0-3-26 16,0-6-5-16,9 0 0 16,9-8-42-16,4-2-39 15,3-6-50-15,4-3-87 16</inkml:trace>
  <inkml:trace contextRef="#ctx0" brushRef="#br0" timeOffset="161902.99">13593 11017 187 0,'0'0'169'16,"0"0"-95"-16,0 0-35 16,-18 88 8-16,18-70-2 15,0-6-29-15,0-4 2 16,4-5-14-16,2-3 1 16,0 0 8-16,3 0-1 15,-2-17 7-15,3-8-7 16,-4-4-7-16,-2-2 5 15,-1 4 8-15,-3 4 11 16,0 11 13-16,0 9-25 0,0 3-2 16,-6 0-15-16,-3 3-5 15,-2 11-26-15,5-2-26 16,4 2-24-16,2-5-15 16,0-5-56-16,7-4-55 15</inkml:trace>
  <inkml:trace contextRef="#ctx0" brushRef="#br0" timeOffset="162135.49">13750 10657 343 0,'0'0'170'16,"0"0"-128"-16,0 0-14 0,0 0 74 15,7 110-39 1,-7-54-18-16,1 2-19 0,1-2-5 15,1-4-9-15,0-6-10 16,3-10-4-16,3-8-37 16,2-9-32-16,0-8 2 15,5-8-24-15,-1-3-22 16,3-4-36-16,-3-19-125 16</inkml:trace>
  <inkml:trace contextRef="#ctx0" brushRef="#br0" timeOffset="162366.71">13979 10535 355 0,'0'0'100'0,"24"117"-15"15,-8-32-14-15,2 2 8 16,-6 3-23-16,-3-6-42 15,-5-8 7-15,-4-7-14 16,0-9-7-16,0-8-58 16,0-8 18-16,-13-2-30 15,-6-8-57-15,-11-5-122 16</inkml:trace>
  <inkml:trace contextRef="#ctx0" brushRef="#br0" timeOffset="204757.1">15295 10583 43 0,'0'0'113'15,"0"0"-82"-15,0 0-18 16,0 0 35-16,0 0 23 16,0 0-11-16,0 0 8 15,0-28-8-15,9 28-56 16,6 11-4-16,13 19 0 0,17 13 21 15,11 15-7 1,16 10-9-16,10 7 17 0,9-1-16 16,3-1-5-16,2-6 1 15,-1-4 3-15,-1-4-9 16,-7-6 8-16,-13-6-4 16,-8-4 2-16,-14-6 1 15,-13-8-6-15,-12-13-20 16,-11-3 20-16,-7-7 0 15,-6 0 3-15,0 3-8 16,-1 4 4-16,-1 3 8 16,-1-2-8-16,0-3-29 15,0-1 21-15,0-5-63 16,0-5-95-16,0 0-88 16</inkml:trace>
  <inkml:trace contextRef="#ctx0" brushRef="#br0" timeOffset="205116.77">16178 10500 105 0,'0'0'210'0,"0"0"-161"0,-78 80-31 15,26-26 22-15,-10 13-21 16,-12 12 5-16,-3 6 2 16,1 4 3-16,-3 3 16 15,0 4-21-15,-3 0 4 16,4 1-16-16,8-6-4 15,9-6 5-15,14-13-13 16,12-11-2-16,15-11 0 16,9-14-42-16,11-11-10 15,0-12-67-15,23-13-82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6T14:08:31.374"/>
    </inkml:context>
    <inkml:brush xml:id="br0">
      <inkml:brushProperty name="width" value="0.05292" units="cm"/>
      <inkml:brushProperty name="height" value="0.05292" units="cm"/>
      <inkml:brushProperty name="color" value="#FF0000"/>
    </inkml:brush>
  </inkml:definitions>
  <inkml:trace contextRef="#ctx0" brushRef="#br0">2499 3328 98 0,'0'0'95'16,"0"0"-32"-16,0 0 13 0,25-108-49 16,-13 77 12-16,1-3-17 15,-2-2-2-15,2-3-20 16,-1-3 8-16,-3-3-3 16,1 0 0-16,-4-2-3 15,-1 1 0-15,-5 3 3 16,0 1-2-16,0 6-3 15,-5 0 0-15,-11 1-3 16,-2-1-3-16,2 7-20 16,1 9-27-16,3 10 29 15,3 10 23-15,-2 6-41 16,-2 21 20-16,-2 9 17 0,-1 5 5 16,5 7 1-1,5 9 2-15,1 19-3 0,0 13 1 16,2 8 0-16,-3 4 4 15,0-6-4-15,4-12-1 16,2-15 2-16,0-9-2 16,2-15-7-16,7-9-9 15,0-8-13-15,0-10 26 16,-3-3-6-16,-2-3 3 16,-2-4-58-16,-2-5-60 15</inkml:trace>
  <inkml:trace contextRef="#ctx0" brushRef="#br0" timeOffset="232.78">2376 3857 1 0,'0'0'29'16,"0"0"-17"-16,0 0-3 16,0 0-9-16,0 0-3 15,0 0 3-15,0 0 1 16,0 0-1-16,0 0-48 16</inkml:trace>
  <inkml:trace contextRef="#ctx0" brushRef="#br0" timeOffset="946.75">2331 3156 137 0,'0'0'159'0,"0"0"-109"0,0 0-38 16,0 0 26-16,0 0-7 15,0 0-21-15,2 6-10 16,28 1 3-16,10 0 2 15,9 1-2-15,2-4-3 16,0 0-39-16,-5 2-94 16,-3-6-76-16</inkml:trace>
  <inkml:trace contextRef="#ctx0" brushRef="#br0" timeOffset="1396.02">2778 3534 12 0,'0'0'86'15,"0"0"-78"-15,0 0-2 16,0 0 99-16,0 0-35 0,0 0-33 16,83-85-35-16,-68 50 18 15,0-2-6-15,-3-6-8 16,0-3 20-16,-8-1-17 16,-2 1-4-16,-2 6 12 15,0 8 7-15,-8 12 8 16,-2 8 8-16,7 10-6 15,-3 2 3-15,3 2-37 16,-3 27-7-16,-1 10 3 16,2 9 6-16,4 3-2 15,1-3 2-15,0-4 2 16,7-5-3-16,5-5-1 0,0-3-6 16,7-5 1-1,-2-7-65-15,8-2-14 0,-1-11-110 16</inkml:trace>
  <inkml:trace contextRef="#ctx0" brushRef="#br0" timeOffset="2100.48">3240 3243 201 0,'0'0'123'16,"0"0"-39"-16,0 0 22 15,0 0-44-15,-86-34-35 16,69 45-16-16,-5 23-8 0,4 11-3 16,-3 8 6-16,5 1-2 15,10-3-4-15,4-8 2 16,2-6-2-16,0-12 0 16,3-7-2-16,7-10-10 15,4-8-8-15,1 0 20 16,6-19 5-16,3-10-3 15,-1-6-2-15,-1-2 0 16,-5-4-10-16,-6 1 10 16,-1-1 9-16,-4 9 5 15,-3 10-1-15,-1 14 17 16,-2 8 7-16,0 0-31 16,0 10-6-16,0 16-13 0,0 14 10 15,0 0 6-15,0 0-2 16,1-3-1-16,5-9 0 15,4-6 0-15,-2-7 0 16,1-11 0-16,2 0-2 16,2-4 2-16,2 0 12 15,4-11-12-15,-1-3-5 16,-3-4-3-16,3-1-6 16,-3-3 14-16,-2-5-2 15,4-3 4-15,-1-7 8 16,-4-1-8-16,2-5 8 15,0-3-4-15,-3-4-4 16,5-4 3-16,-1-9-5 0,-2-1-10 16,1-4 10-16,2 13 0 15,-5 15 12-15,-5 22 4 16,-5 17 28-16,-1 1 0 16,0 1-44-16,0 36-21 15,0 24 15-15,0 24 5 16,0 9 1-16,0-3 4 15,0-4 1-15,0-13-5 16,9-8 0-16,2-14-10 16,-1-13-44-16,3-12-33 15,-2-11-38-15,1-12 28 16,-5-4-226-16</inkml:trace>
  <inkml:trace contextRef="#ctx0" brushRef="#br0" timeOffset="2237.96">3458 3207 248 0,'0'0'33'0,"0"0"-33"16,91 0-8-16,-48 9-110 16</inkml:trace>
  <inkml:trace contextRef="#ctx0" brushRef="#br0" timeOffset="2595.73">3904 3522 153 0,'0'0'121'0,"0"0"-42"16,0 0-16-16,18-96-6 15,-16 65-14-15,-1-3-21 16,-1-2 25-16,0 0-24 16,0 6 1-16,-6 6 7 15,0 10 9-15,0 9-4 16,3 5 4-16,0 0-5 16,0 1-35-16,-4 25-12 0,1 13 11 15,0 13-2-15,3 9 6 16,1-5-3-16,2-5 0 15,0-8 2-15,6-10-4 16,8-10-23-16,5-10-37 16,5-13 3-16,1 0-28 15,5-13-1-15,-6-17-46 16</inkml:trace>
  <inkml:trace contextRef="#ctx0" brushRef="#br0" timeOffset="2917.83">4065 3237 396 0,'0'0'17'0,"0"0"31"16,48 82 37-16,-30-47-39 16,1 0-8-16,-4 2-10 15,1-3-21-15,-8 1-2 16,-5-4-3-16,-3-2 0 15,0-9 3-15,-3-6-5 16,-3-5 0-16,-2-8 5 16,0-1-5-16,-3-1 22 15,2-16 9-15,2-11-4 16,1-9 13-16,6-6-33 0,0-6-7 16,0 2 0-1,16 4-30-15,2 12-22 0,3 12-31 16,1 7-25-16,1 8-60 15,-4 2-173-15</inkml:trace>
  <inkml:trace contextRef="#ctx0" brushRef="#br0" timeOffset="3563.67">4468 3498 43 0,'0'0'55'0,"0"0"11"15,0 0 2-15,33-107-20 16,-27 66 2-16,-6-2 15 15,0-2-46-15,0 2-3 16,-3 8-16-16,-8 6 53 16,2 12 11-16,2 12 9 15,1 5 2-15,0 11-75 16,-3 20 0-16,-4 13 0 16,1 8 0-16,1 1 7 15,4-3-3-15,4-4-1 0,3-5 2 16,0-3-5-16,0-7 0 15,3-4 0-15,10-4-2 16,1-9-2-16,0-9-35 16,0-5 18-16,5 0 16 15,-2-12 5-15,5-13 0 16,0-7-4-16,-5-5 3 16,4-3-1-16,-6-2-3 15,-2-2-10-15,-4 2 9 16,-1 9-2-16,-1 13 1 15,-4 9 1-15,0 9 11 0,0 2-11 16,3 7-5-16,9 15 9 16,0 6-1-1,1 1 5-15,1 3-2 0,-4-4 19 16,-4 1-6-16,-6-3 10 16,-3-1-16-16,0-1-4 15,-3-6 2-15,-12 1-4 16,-1-3 4-16,-5-3-5 15,-1-1-55-15,2-4-24 16,4-1-45-16,-1-3-76 16</inkml:trace>
  <inkml:trace contextRef="#ctx0" brushRef="#br0" timeOffset="3932.08">3540 3130 415 0,'0'0'0'15,"88"0"0"-15,-30 0-12 16,2 0-89-16</inkml:trace>
  <inkml:trace contextRef="#ctx0" brushRef="#br0" timeOffset="6137.98">8008 2382 42 0,'0'0'37'0,"0"0"-37"15,0 0-53-15</inkml:trace>
  <inkml:trace contextRef="#ctx0" brushRef="#br0" timeOffset="6427.69">8008 2171 207 0,'0'0'73'0,"0"0"-27"0,0 0-1 16,-53 139 0-16,39-49 13 15,1 19-20-15,5 9 4 16,5 9-17-16,3 1-14 16,0-9 0-16,2-13-11 15,16-15 0-15,0-21 7 16,4-14-7-16,-1-12 0 15,-3-12-21-15,1-12-64 0,-5-20-132 16</inkml:trace>
  <inkml:trace contextRef="#ctx0" brushRef="#br0" timeOffset="6599.99">7880 2839 131 0,'0'0'132'0,"0"0"-62"16,0 0-43-16,88-9 23 16,-43 9-31-16,10 6-9 15,9 4-10-15,5 3-65 16,-3-3-193-16</inkml:trace>
  <inkml:trace contextRef="#ctx0" brushRef="#br0" timeOffset="6982.68">8462 2939 231 0,'0'0'120'15,"0"0"-50"-15,0 0 12 16,0 0-3-16,-87-57-27 16,67 73-37-16,-3 21-6 15,-1 13-3-15,0 4 1 16,8 3-3-16,7-7-2 0,6-6-4 15,3-7 2 1,0-13-4-16,16-9-19 0,2-12-14 16,3-3 18-16,4-13 10 15,2-16 0-15,-1-12-17 16,-2-4-3-16,-5-6 3 16,-4 4 14-16,-6 4 24 15,-5 12 27-15,-2 13-1 16,-2 15 5-16,0 3-17 15,0 25-26-15,0 19-8 16,0 10 8-16,0-1 8 16,0-2-3-16,0-7-5 15,7-8-1-15,14-15-48 16,3-11-67-16,5-10-110 16</inkml:trace>
  <inkml:trace contextRef="#ctx0" brushRef="#br0" timeOffset="7244.99">8722 2961 98 0,'0'0'45'15,"1"82"64"-15,-1-36-16 16,0-2-37-16,0-2-21 16,-3-5 4-16,-6-8-28 15,4-8 1-15,-2-9-10 16,4-10 3-16,0-2 35 15,0-7 78-15,0-21-66 0,2-10-51 16,1-9 7-16,0-2-8 16,4 4-7-16,15 11-18 15,5 11-47-15,2 16 12 16,5 7-53-16,1 0-20 16,-1 9-113-16</inkml:trace>
  <inkml:trace contextRef="#ctx0" brushRef="#br0" timeOffset="7695.93">9079 2957 167 0,'0'0'139'0,"0"0"-61"0,0 0-10 16,0 0-12-1,-100 17-22-15,77 41-10 0,-1 11 3 16,9-4-14-16,8-8-5 15,7-11-4-15,1-15-8 16,20-15 4-16,4-16-5 16,2-2 5-16,0-26 0 15,-3-12-1-15,0-8-6 16,-4-7-14-16,-7-7 14 16,-3 12 7-16,-6 12 4 15,-1 19 1-15,-3 19 21 16,0 21-26-16,0 37 15 15,0 26-10-15,0 20 26 16,-10 9-8-16,-2 15 21 0,-7 6 7 16,2 3-35-16,-2 0-4 15,-1-15 11-15,4-20-23 16,1-29 3-16,2-36-3 16,2-34 3-16,-8-24 9 15,-11-39 61-15,-12-22-65 16,-8-14-7-16,8-8-1 15,18-5-3-15,24-7-43 16,42 2-45-16,40 2-66 16,16 15-116-16</inkml:trace>
  <inkml:trace contextRef="#ctx0" brushRef="#br0" timeOffset="8303.12">9429 3192 41 0,'0'0'125'0,"0"0"-56"15,28-86 3-15,-20 51-28 0,-4-4 11 16,-1 2 22-16,-3 5-9 16,0 8-23-16,0 13 12 15,0 9-10-15,-6 2-38 16,-6 35-7-16,-4 21-4 16,2 20 2-16,10 9 0 15,4 5-3-15,4-13 1 16,14-10-12-16,3-16-51 15,1-19-2-15,2-18 11 16,3-14 39-16,-3-7 17 16,1-27 1-16,-1-14-1 15,-3-10 0-15,-1-5-1 16,-1-8 2-16,2-1 11 0,4 7 10 16,8 12 10-1,1 22-9-15,2 24-10 0,0 8-2 16,-5 36-6-16,-6 16 8 15,-8 8 15-15,-7 4-15 16,-8-4-6-16,-2-5 3 16,0-8-7-16,-13-10 16 15,-10-4 5-15,-5-7 3 16,-4-9 11-16,2-5-13 16,5-9-12-16,4-4-1 15,6 0-10-15,2-13-2 16,1-8-49-16,4-1-47 15,0 3-2-15,0 5-81 16,-2 1-173-16</inkml:trace>
  <inkml:trace contextRef="#ctx0" brushRef="#br0" timeOffset="11318.92">9812 2393 44 0,'0'0'136'0,"0"0"-119"0,0 0-17 15,0 0 0-15,0 0 19 16,0 0 26-16,-27 34 6 16,21-24-33-16,2-2 12 15,-1 2-18-15,2-2-5 16,2 0 4-16,-1-1-9 16,2-3 0-16,0-1-2 15,0 0 2-15,0 1-3 16,0-3 1-16,0-1-10 0,2 0-11 15,4 0-24 1,7 0 40-16,-1 0-84 0,-3-11-83 16</inkml:trace>
  <inkml:trace contextRef="#ctx0" brushRef="#br0" timeOffset="12524.74">9745 2409 28 0,'0'0'63'0,"0"0"-12"16,-23 108-2-16,13-67 31 16,-3 2-15-16,-2 4-31 15,3-2 11-15,1-4-18 16,3 0-16-16,2-3 10 15,3 2-21-15,3-2 1 0,0 2 5 16,0-5-2-16,0-3-4 16,0 0 0-16,0-5 0 15,0 3 2-15,0 2-2 16,0-3 0-16,0-5-1 16,-5-3-32-16,2-5 4 15,3-5-43-15,-3-3-55 16,3-5-91-16</inkml:trace>
  <inkml:trace contextRef="#ctx0" brushRef="#br0" timeOffset="13049.73">9733 2648 87 0,'0'0'12'16,"0"0"75"-16,-12 135-5 15,6-63-5-15,0 6-2 16,0 0-56-16,-1-8 15 16,1-5-24-16,0-11-10 0,3-10 6 15,3-4-6 1,0-7 0-16,0 0-2 0,7-6-33 15,2-9-115-15,0-15-74 16</inkml:trace>
  <inkml:trace contextRef="#ctx0" brushRef="#br0" timeOffset="13310.96">9590 2633 66 0,'0'0'285'0,"0"0"-268"16,0 0-14-16,0 0 80 15,88 45 7-15,-28-25-35 16,10 1-38-16,9-3-15 15,6-2-4-15,-3-2-39 16,-2-6-69-16,-9-3-286 16</inkml:trace>
  <inkml:trace contextRef="#ctx0" brushRef="#br0" timeOffset="17712.88">2027 5126 1 0,'0'0'486'0,"0"0"-475"15,0 0-11-15,0 0-2 16,0 0 2-16,0 0 11 0,0 0 17 16,11-15 10-16,8-17-17 15,2-11-6-15,6-7-22 16,1-6 7-16,-4-3-15 15,0-1 13-15,-12 1 2 16,-9 5 1-16,-3 4 20 16,0 15-6-16,-11 9 9 15,-1 13-1-15,2 11-6 16,1 2-7-16,-7 24-10 16,-1 27-10-16,-2 25 6 15,2 12 8-15,7 7-5 16,4-4 1-16,0-4 0 15,6-7 3-15,-3-5-3 0,3-10 0 16,0-10-1-16,0-9-57 16,0-13-40-16,0-13-57 15,-8-17-168-15</inkml:trace>
  <inkml:trace contextRef="#ctx0" brushRef="#br0" timeOffset="17848.89">1893 5231 426 0,'0'0'110'16,"0"0"-110"-16,0 0-33 16,0 0 33-16,0 0 9 15,116 73-9-15,-62-57-64 0,6-8-165 16</inkml:trace>
  <inkml:trace contextRef="#ctx0" brushRef="#br0" timeOffset="17977.7">2348 5441 85 0,'0'0'160'16,"-42"113"-62"-16,21-60-81 16,6-6-12-16,7-12-5 15,3-9 0-15,5-12-78 16,0-8-191-16</inkml:trace>
  <inkml:trace contextRef="#ctx0" brushRef="#br0" timeOffset="18389.66">3148 5060 129 0,'0'0'157'0,"46"-85"-86"15,-25 34-21-15,3-5-15 16,-8-5-2-16,-7-1-1 16,-9 7 19-16,0 8 8 0,0 15-16 15,-6 13 23-15,0 13-16 16,2 6-30-16,-4 0-20 15,-7 31-3-15,0 24 3 16,-3 22-1-16,5 8 7 16,4 3-8-16,6 0 2 15,-2-1 0-15,2-4 5 16,-1-4-4-16,3-9-2 16,1-13-69-16,0-15-57 15,-2-15-62-15,-1-20-226 16</inkml:trace>
  <inkml:trace contextRef="#ctx0" brushRef="#br0" timeOffset="18532.78">3082 5211 388 0,'0'0'208'0,"0"0"-151"16,0 0 1-16,0 0-14 16,0 0-38-16,0 0-6 15,60-17-4-15,-14 17-5 16,-1 0-74-16,0 0-110 15</inkml:trace>
  <inkml:trace contextRef="#ctx0" brushRef="#br0" timeOffset="18771.96">3568 5360 266 0,'0'0'143'0,"0"0"-143"0,0 0 73 15,0 0 18-15,0 0-6 16,-10 98-12-16,-5-72-37 16,4-7-2-16,3-1-4 15,5-1-27-15,3-7 1 16,0-1-4-16,4-8-1 16,14-1 0-16,7 0-25 15,5-3-53-15,6-12-37 16,-2-5-97-16</inkml:trace>
  <inkml:trace contextRef="#ctx0" brushRef="#br0" timeOffset="19130.75">4335 4506 144 0,'0'0'247'0,"0"0"-136"0,0 0-84 16,0 0-15-16,0 0 33 15,-34 98 7-15,25-32-2 16,3 16-16-16,6 9-8 15,0 10 10-15,0 7-23 16,0 0-4-16,-6-2-1 16,3-12-2-16,0-13-6 15,3-13 0-15,0-12-40 16,0-17-24-16,0-13-80 16,0-24 50-16,0-2 26 15,0-22-44-15</inkml:trace>
  <inkml:trace contextRef="#ctx0" brushRef="#br0" timeOffset="19252.66">4234 5324 74 0,'0'0'269'0,"0"0"-137"16,0 0-34-16,0 0-51 15,38-87-32-15,-12 84-5 16,5 0-10-16,6-1-44 16,2 0-91-16,-3-4-200 15</inkml:trace>
  <inkml:trace contextRef="#ctx0" brushRef="#br0" timeOffset="19543.78">4662 5243 201 0,'0'0'141'15,"0"0"-76"-15,0 0 13 0,0 0-17 16,0 0-4-16,0 0-10 16,60 88-15-16,-60-72-6 15,-6 3-18-15,-18 2 3 16,6-3 3-16,3-2-11 15,9-1-3-15,6 1 0 16,0 4 5-16,0 3-5 16,12 3 8-16,1 3-4 15,-2 6 2-15,-5 0-5 16,-2-5-1-16,-1-2 12 16,-3-4-7-16,0-3 4 15,0-5 2-15,0-2-10 16,-10-4-1-16,-4-2-39 15,-8-5-131-15,0-3-272 16</inkml:trace>
  <inkml:trace contextRef="#ctx0" brushRef="#br0" timeOffset="21120.02">9241 4514 238 0,'0'0'3'16,"0"0"5"-16,-2 88 70 16,-7-38-20-16,-1 5-6 15,-2 5-6-15,3 2-20 16,-1 1 9-16,2 0-13 0,2 2-7 15,1-3 0 1,4-5-12-16,1-5-1 0,0-11-2 16,0-10 5-16,3-12-8 15,3-4 3-15,2-9-33 16,3-6-23-16,0 0-21 16,1-10-56-16</inkml:trace>
  <inkml:trace contextRef="#ctx0" brushRef="#br0" timeOffset="21313.82">9042 4920 34 0,'0'0'375'0,"0"0"-318"0,0 0-53 15,0 0 50-15,0 0 8 16,108-21-23-16,-66 17-29 15,7 0-10-15,1-1-5 16,1 0-72-16,-2-3-175 16</inkml:trace>
  <inkml:trace contextRef="#ctx0" brushRef="#br0" timeOffset="23240.97">9517 5088 50 0,'0'0'98'0,"0"0"-28"0,0 0 12 15,0 0-1-15,0 0-13 16,0 0-10-16,-63-46-21 16,57 44-8-16,-2 2 8 15,-5 10-19-15,-6 19-12 16,-1 14 17-16,0 3-11 15,6-1-11-15,5-9-1 16,6-8 0-16,3-9 0 16,0-8-12-16,0-7-15 15,9-4 4-15,6 0 5 0,7-11 15 16,8-15-4-16,-2-9 7 16,-1 0 0-16,-7-1 2 15,-4 7 3-15,-7 8 22 16,-4 7-19-16,-2 7 11 15,-3 7 5-15,0 0-12 16,1 0-12-16,-1 1-17 16,0 15 13-16,0 5-2 15,0-1-6-15,0 0-25 16,0-4-45-16,0-4-77 16,0-10-201-16</inkml:trace>
  <inkml:trace contextRef="#ctx0" brushRef="#br0" timeOffset="23504.11">9648 5084 349 0,'0'0'9'16,"0"0"52"-16,0 93 32 16,0-59-35-16,-3-4-21 15,-3-8-20-15,3-8-16 16,0-5 9-16,3-6-10 15,0-3 0-15,0 0 20 16,0 0 27-16,0-13 23 16,0-13-55-16,0-6-10 0,6-2 1 15,5 3-6-15,3 4-12 16,1 10-25-16,3 6-40 16,0 7-23-1,0 1-123-15</inkml:trace>
  <inkml:trace contextRef="#ctx0" brushRef="#br0" timeOffset="23916.97">9897 5116 287 0,'0'0'201'16,"0"0"-151"-16,0 0-25 15,0 0 13-15,0 0 11 16,0 0-33-16,-58 88-10 15,55-71-3-15,2-6-1 0,1-6-2 16,0-3 0-16,0-2 1 16,3-5 6-16,16-22 11 15,8-7-14-15,-1-3-1 16,-6 10 1-16,-7 15-4 16,-5 12 0-16,-5 11-8 15,-2 41 8-15,-1 22 33 16,0 20 20-16,-16 26 25 15,-14 11-17-15,0 7-24 16,3 10 64-16,4-16-77 16,-3-9 1-16,2-21-24 15,6-33 5-15,8-40 2 0,0-29-6 16,2-28 21-16,0-31-18 16,-3-22 0-16,5-15-10 15,6-10-31-15,14-6-57 16,36-6-55-16,24 13-57 15,3 11-285-15</inkml:trace>
  <inkml:trace contextRef="#ctx0" brushRef="#br0" timeOffset="24456.51">10063 5325 28 0,'0'0'72'0,"0"0"-6"0,0 0-22 16,0 0 2-16,0 0 36 15,0 0-44-15,-3-4-29 16,13-8 7-16,4-6 2 16,2-3 3-16,-2-4-5 15,-1-2 20-15,-3-3 7 16,-2 2-5-16,-4 0 5 15,-4 1-9-15,0 4-6 16,0 9 8-16,0 9-17 16,0 5-3-16,0 11-16 15,0 27-12-15,0 16 12 16,0 9 1-16,0-5 1 0,12-11 0 16,6-15-2-16,3-12-6 15,4-14 4-15,1-6-1 16,3-19-3-16,0-20 6 15,-1-14 0-15,-4-8 4 16,-1-13-1-16,-7-5 4 16,-6-4 8-16,-4-1-14 15,-4 15 1-15,-2 20 4 16,3 22 27-16,-3 19 60 16,0 8-18-16,0 32-75 15,0 20 0-15,0 19 5 16,-5 11 19-16,-1 1-10 15,-1 0-13-15,-1-1 8 0,-3-9-9 16,0-12-26-16,5-20-91 16,3-21-88-16,3-20-111 15</inkml:trace>
  <inkml:trace contextRef="#ctx0" brushRef="#br0" timeOffset="24591.99">10404 5040 542 0,'0'0'107'15,"0"0"-68"-15,0 0-27 16,87 0 11-16,-66 12-7 16,0 2-16-16,-4-1-1 15,-6 2-87-15,-11 0-110 0</inkml:trace>
  <inkml:trace contextRef="#ctx0" brushRef="#br0" timeOffset="24950.74">9124 5771 204 0,'0'0'294'0,"0"0"-252"0,0 0-35 16,0 0 42-16,0 0 28 15,0 0-13-15,108 1-41 16,14-14 5-16,39 0 12 16,33-1-30-16,12 8-6 15,1 0-3-15,-26 3 1 16,-39 3 0-16,-47 0-2 15,-41 0-9-15,-30 0 8 16,-17 0-53-16,-7 0-28 16,-16 0-24-16,-29 0-67 15</inkml:trace>
  <inkml:trace contextRef="#ctx0" brushRef="#br0" timeOffset="25722.87">1958 6205 416 0,'0'0'100'0,"0"0"-94"15,99-33-4-15,-44 26 0 16,12 3 19-16,23-2-16 0,22 0 24 15,28-4-16 1,33-6 1-16,27-5 1 16,21-4-14-16,14-2-1 0,7-1 0 15,-1 3 5-15,3-1-6 16,-5 8 2-16,-11 3 0 16,-22 4 1-16,-30 6-2 15,-37 4 0-15,-41 1-2 16,-35 0 1-16,-35 0-3 15,-16 0-22-15,-10 0-15 16,-2 0 38-16,0 0 3 16,0 0 0-16,-11 0-4 0,1 0-79 15,-2 0-22 1,-2 0-85-16</inkml:trace>
  <inkml:trace contextRef="#ctx0" brushRef="#br0" timeOffset="28507.8">6237 5265 98 0,'0'0'72'0,"0"0"14"16,0 0-37-16,0 0 21 15,0 0-17-15,0 0-20 0,0 0 4 16,6-88-14-16,0 70-9 16,2-4-4-16,-2 3-9 15,4-5-1-15,-1-3 0 16,-1-1-6-16,-2-3 2 16,-5-6-5-16,-1 2 9 15,0-3-3-15,0 3 3 16,-12 1 0-16,-7 4 0 15,4 6 1-15,1 8 1 16,4 9-1-16,4 4 0 16,6 3 8-16,-3 0-9 15,0 29-10-15,-2 16 10 16,0 16 7-16,3 9 19 0,2 5-11 16,0 7 15-16,0 2 1 15,6 2-20-15,0-1 14 16,3-6-17-16,0-3-3 15,1 2-3-15,-1-7 0 16,-4-9-2-16,-4-5 0 16,-1-14 0-16,0-8-1 15,0-10-15-15,-1-9-19 16,-4-7 1-16,1-5-26 16,-2-4-21-16,1-7-13 15,0-19-212-15</inkml:trace>
  <inkml:trace contextRef="#ctx0" brushRef="#br0" timeOffset="28658.79">6094 5516 203 0,'0'0'144'0,"0"0"-72"0,0 0-11 16,0 0-20-16,0 0-11 16,0 0-8-16,28-80-22 15,1 72 0-15,-1 0-20 16,6-2-87-16,-2 2-109 15</inkml:trace>
  <inkml:trace contextRef="#ctx0" brushRef="#br0" timeOffset="30006.91">6554 4758 18 0,'0'0'39'0,"0"0"-4"15,0 0-3-15,0 0 5 16,0 0-10-16,0 0 14 16,-21 51 31-16,12-23-8 15,0 5-22-15,-3-3-8 0,6 4-3 16,0-1-1-16,-3 3-18 16,3 7 0-16,0 6 10 15,0 9-3-15,-3 6 1 16,5 0-4-16,-2-3-9 15,1-8 3-15,2-7-10 16,3-9 2-16,0-4 0 16,0-3 2-16,0-1-4 15,0-2 0-15,3-7 1 16,2-1-5-16,-2-6-13 16,9-8-60-16,1-5-37 15,2 0-66-15</inkml:trace>
  <inkml:trace contextRef="#ctx0" brushRef="#br0" timeOffset="32166.9">6767 4739 19 0,'0'0'107'0,"0"0"-76"0,0 0 0 16,0 0 26-16,0 0-13 16,0 0-15-16,9-2-26 15,3 17 3-15,4 18 24 16,1 13-3-16,4 9-5 16,-4 8-1-16,-1 0-11 15,-5 4-6-15,-5 2 5 16,-4 3-3-16,-2-5 7 15,0-4 18-15,-6-8 0 16,-7-5-8-16,-1-5-14 16,2-4-4-16,2-3 6 15,-1-2-11-15,1-7 3 0,4-3-3 16,1-10 3-16,4-4-7 16,-1-8-2-16,2-3-22 15,0-1-1-15,0 0-11 16,0-14-36-16,3-11-93 15,5-5-52-15</inkml:trace>
  <inkml:trace contextRef="#ctx0" brushRef="#br0" timeOffset="33074.94">7135 4460 62 0,'0'0'63'16,"0"0"-47"-16,0 0-10 0,-80-110 2 15,50 76 9 1,-3-2 60-16,-4 0-44 0,-6 6-30 16,-5 5 1-16,-1 9-1 15,-5 3 14-15,-6 3-2 16,-11 0-11-16,-7 4 11 15,-10 6 8-15,-6 0 34 16,2 0-26-16,5 9-22 16,1 5 6-16,5 6-13 15,5 3 1-15,12 11 5 16,6 16-8-16,11 11 11 16,3 13 21-16,5 13-24 0,3 4-2 15,3 5-6 1,9 4 3-16,10 4-2 15,8 7-1-15,6 13 0 0,0-2 0 16,0 0 6 0,8-12 3-16,7-12 1 0,6-9-7 15,12 6 2-15,4-2-2 16,7-1 17-16,3-4 18 16,4-7-18-16,0-3-12 15,13 0 6-15,10-6-2 16,10-5 12-16,14-7-2 15,7-15-4-15,7-15 10 16,0-17-25-16,7-13 7 16,-1-9-10-16,-5-25 3 15,-8-7-5-15,-13-4 2 0,-13-2-2 16,-13-2-1 0,-11-2-6-16,-7-7 6 0,-12-7 2 15,-2-8 1-15,-7-10-1 16,-2-9 1-16,-1-8 0 15,1-12-2-15,1-6 3 16,-2-11-1-16,3-2 0 16,-8 5 2-16,-4 8-2 15,-12 13 0-15,-3 8 0 16,-3 1 14-16,-14 3-13 16,-5 3 2-16,-3 1-3 15,-3 7 4-15,-5 5-11 0,-3 7 2 16,-3 14-20-1,0 14 6-15,-4 16-31 16,-5 15-16-16,-10 11-23 0,-6 0-47 16,-6 14-184-16</inkml:trace>
  <inkml:trace contextRef="#ctx0" brushRef="#br0" timeOffset="34055.1">7792 5266 138 0,'0'0'109'0,"0"0"-33"16,0 0 29-16,0 0-20 15,0 0-16-15,0 0-22 16,18-48-6-16,3 28-23 16,7 0 5-16,7-4 7 15,11 1-24-15,16-4 1 16,23-3 3-16,21-1-10 15,17 1 7-15,5 6-7 16,-12 8 0-16,-20 9-4 16,-27 7 6-16,-23 0-2 0,-15 0 0 15,-9 7 3 1,-5 2-7-16,-5 2 4 0,-2-1 0 16,-5-1-4-16,-2 1 5 15,-3-3-1-15,0 1 0 16,0-2-35-16,-9-1-31 15,-8-4-44-15,2-1-54 16,2 0-123-16</inkml:trace>
  <inkml:trace contextRef="#ctx0" brushRef="#br0" timeOffset="34611.05">8763 4857 173 0,'0'0'132'16,"0"0"-74"-16,0 0 1 15,0 0 13-15,0 0 4 16,0 0-26-16,-25-26-24 16,25 26-22-16,0 0 10 15,0 0-3-15,0 0-8 16,0 0 8-16,0 0-8 15,0 0 4-15,0 0 9 16,0 0-14-16,0 0 15 16,0-1 14-16,0 1-10 15,0 0 3-15,0-1-13 16,0 1 2-16,0-2 8 16,-3 0-13-16,0 1 0 0,-1-2-8 15,1 2 3-15,0 1-4 16,-2 0 1-16,5 0 0 15,0 0-2-15,0 0-6 16,0 14 0-16,3 9 8 16,12 6 0-16,1-2 7 15,5-1-7-15,-3-4 0 16,5-4-1-16,-3-2 4 16,0-3-1-16,-2-3-2 15,-6-5 3-15,-4-2-4 0,-5-1 1 16,-3-1 0-16,0 2-2 15,0 5-3-15,-20 6 5 16,-9 3 0-16,-3 1 3 16,2-2-2-16,6-3-1 15,7 1-1-15,1 3-17 16,1-2-133-16,-4-4-129 16</inkml:trace>
  <inkml:trace contextRef="#ctx0" brushRef="#br0" timeOffset="35571.94">5262 5131 282 0,'0'0'81'0,"0"0"-76"0,0 0 56 16,0 0 12-1,0 0-33-15,0 0-7 0,-15 0-16 16,12 0 9-16,1 0-5 16,1 0-9-16,-1 0 12 15,2 0-6-15,-1 0-3 16,-4 0 16-16,1 0-16 16,-4 0-9-16,-2 0 3 15,1 1-6-15,1-1 5 16,4 0-7-16,0 0 2 15,4 0-1-15,0 0-1 16,0 2-1-16,0-2 0 16,0 0 4-16,0 0-8 15,0 0 4-15,11 0-7 16,11 1 7-16,9-1 5 0,4 0-3 16,1 0-2-16,-3-4-2 15,0-6 1-15,-5-2-3 16,-4 2-12-16,-7 3 4 15,-8 3-38-15,-7-2-24 16,-2 3-29-16,0 1-75 16,-4-1-125-16</inkml:trace>
  <inkml:trace contextRef="#ctx0" brushRef="#br0" timeOffset="35850.04">5393 4912 24 0,'0'0'168'16,"0"0"-79"-16,0 0-7 16,0 0-38-16,0 0-22 15,0 0-11-15,8-14-8 16,3 18 6-16,3 7 21 16,2 5-14-16,1 2 1 15,-3 3-12-15,-6 4 0 16,-2 4 1-16,-1-1-6 15,-5-1 8-15,0 1 4 16,0-2-11-16,0 2 7 16,-14 3-7-16,-5 2-1 15,-5-3-20-15,1 4-75 0,1-5-97 16</inkml:trace>
  <inkml:trace contextRef="#ctx0" brushRef="#br0" timeOffset="45536.83">15481 2990 119 0,'0'0'133'0,"0"0"-114"16,0 0 5-16,0 0 28 16,0 0 5-16,0 0-8 15,0 0-24-15,0 0 5 16,0 0 2-16,0 0 1 15,0 0 5-15,3 0-11 16,5-5-2-16,4-13-25 16,6-3 0-16,2-4 0 15,2-3 0-15,-3-2-7 0,-1-1 7 16,-5-3-6 0,-2 2-2-16,-1-7 5 0,-4 5-8 15,-3-4 11-15,-3 9-4 16,0 4 9-16,0 6-12 15,-3 8 5-15,-3 6-2 16,-4 5 2-16,-1 0-10 16,-5 32 10-16,-4 25-8 15,3 21 9-15,3 8-3 16,5-1 6-16,5-4-4 16,2-7 2-16,2-9 0 15,0-4 4-15,0-11-4 16,0-7-8-16,-3-9-104 0,-1-15-43 15</inkml:trace>
  <inkml:trace contextRef="#ctx0" brushRef="#br0" timeOffset="45703.49">15443 3104 358 0,'0'0'88'0,"0"0"-52"16,0 0-19-16,0 0 13 15,0 0-4-15,0 0-1 16,77 13-24-16,-33 1-1 16,2-2-96-16,-6-9-301 15</inkml:trace>
  <inkml:trace contextRef="#ctx0" brushRef="#br0" timeOffset="45874.15">15790 3221 294 0,'0'0'29'0,"0"0"-14"16,0 0 32-16,0 106 4 15,0-73-18-15,-1-1-29 16,-6 3-3-16,0-2-1 16,3-6-85-16,2-7-150 15</inkml:trace>
  <inkml:trace contextRef="#ctx0" brushRef="#br0" timeOffset="46437.93">16129 3173 24 0,'0'0'120'15,"0"0"-92"-15,0 0 30 16,0 0 44-16,0 0-26 16,0 0-70-16,64-53-3 15,-36 23 34-15,1-3-35 16,-1-1-2-16,-2-4-4 16,-1-1 4-16,-4 0-2 15,-6-4 0-15,-7 1-4 16,-6-2 6-16,-2 2 0 15,0 4 1-15,-2 11 6 0,-6 11 24 16,0 12 3-16,-1 4-28 16,-4 6-3-16,-2 26-3 15,-6 13-2-15,4 14 2 16,1 7 6-16,4 7 6 16,2 3 10-16,4 0-10 15,1-4-1-15,2-8-8 16,0-9-1-16,0-5 3 15,-1-7-5-15,-5-6-47 16,2-14-120-16,-3-12-204 16</inkml:trace>
  <inkml:trace contextRef="#ctx0" brushRef="#br0" timeOffset="46587.08">16130 3132 330 0,'0'0'138'0,"0"0"-64"15,0 0-57-15,0 0 31 16,96 18-35-16,-43-2-13 16,10 3-3-16,0-9-122 15,-5-5-235-15</inkml:trace>
  <inkml:trace contextRef="#ctx0" brushRef="#br0" timeOffset="47127.68">16499 3416 53 0,'0'0'90'0,"0"0"-26"15,0 0-3-15,0 0 26 16,0 0-39-16,0 0-16 16,61-27 3-16,-52 27-24 15,-1 0 2-15,-2 6-8 0,-2-1 2 16,-4 4 11-16,0 1-6 15,0 5 8 1,-2 8 13-16,-14 5-8 0,-3 4 9 16,-1 2-11-16,2-3-4 15,11-5-6-15,7-6-13 16,1-6-4-16,31-6-23 16,11-8-137-16,8-4-128 15</inkml:trace>
  <inkml:trace contextRef="#ctx0" brushRef="#br0" timeOffset="47607.23">17146 3124 28 0,'0'0'27'0,"15"-130"34"16,-15 58-23-16,0 0 79 16,0 0-106-16,0 16 27 15,-6 17 16-15,2 22 9 16,-1 17-2-16,-5 9-38 16,-2 23-15-16,-6 14-8 15,-1 10 34-15,1 5-5 16,0 10 0-16,0 8 3 15,6 2-14-15,2-2 1 16,2-3-16-16,5-11-1 16,0-8-3-16,0-8 1 15,2-7-43-15,-2-11-80 16,3-12-116-16,0-12 6 0</inkml:trace>
  <inkml:trace contextRef="#ctx0" brushRef="#br0" timeOffset="47741.93">16935 3307 104 0,'0'0'254'16,"0"0"-167"-16,0 0-32 15,0 0-21-15,0 0-33 16,0 0-2-16,65-16-22 16,-30 13-165-16</inkml:trace>
  <inkml:trace contextRef="#ctx0" brushRef="#br0" timeOffset="48071.86">17351 3403 67 0,'0'0'101'0,"0"0"-26"16,0 0-12-16,0 0-1 16,0 0-3-16,0 0-32 15,58 90 1-15,-58-74-5 16,-15-2 1-16,-9 2 30 15,-3 0-26-15,-1 0-14 16,3 2 7-16,7 4-19 16,5 2-2-16,8 0-2 15,5 2 0-15,0 1-3 16,3-2-2-16,9-6-1 0,-5-4 7 16,-4-2 1-16,-3-3 0 15,0-3 1-15,0 0 6 16,0-1-1-16,0 1-6 15,-9-1 5-15,-2-1-11 16,-2-3-12-16,0-2-120 16,-2 0-144-16</inkml:trace>
  <inkml:trace contextRef="#ctx0" brushRef="#br0" timeOffset="49773.89">17949 3106 49 0,'0'0'70'0,"0"0"2"16,0 0-14-16,0 0-25 16,0 0 9-16,22-86-16 15,-20 66-7-15,1-3 22 16,0 1-24-16,0 0 2 16,1 1-3-16,-1 3-13 15,-1 1 1-15,-1 3 0 16,-1 6-2-16,0 4-3 15,0 4 1-15,0 0-5 16,4 2-6-16,-1 12-10 16,1 1 21-16,-1 1 0 0,0-6 4 15,-2-2-9 1,-1-6 6-16,2-2-1 0,-2 0 11 16,0 0 7-16,0 0 8 15,0 0 0-15,0 0-2 16,0 0 24-16,1-8-6 15,2-4-38-15,-1-5 11 16,1 3-10-16,-3 2 1 16,0 2-6-16,0 1 2 15,0 3-4-15,0 2-3 16,0 3 1-16,0 1-1 16,0 0-1-16,0 1 5 15,-2 21-19-15,-7 8 20 16,-2 11 3-16,-2 6-3 0,3 5 3 15,-2 3 30-15,0 2-26 16,-3-1 12-16,3-3-5 16,2-3-10-16,1-5 2 15,5-8-6-15,4-5 0 16,0-7 4-16,0-7-4 16,0-8-17-16,11-6-36 15,1-4-14-15,4 0-52 16,-2-17-197-16</inkml:trace>
  <inkml:trace contextRef="#ctx0" brushRef="#br0" timeOffset="49932.41">17921 3145 212 0,'0'0'61'15,"0"0"-22"-15,0 0 6 16,97 3-33-16,-63 5-3 15,2-1-9-15,1 0-66 16,-4-1-121-16</inkml:trace>
  <inkml:trace contextRef="#ctx0" brushRef="#br0" timeOffset="50365.61">18249 3272 189 0,'0'0'141'0,"0"0"-52"0,0 0-8 15,0 0-21-15,0 0-45 16,0 0-5-16,-85-1 5 16,67 16-14-16,4 2 5 15,4 0-6-15,7 1-6 16,3-4 6-16,0-2-2 15,0-1-2-15,0-4 2 16,7-1 2-16,3-5 10 16,0-1-10-16,6 0 3 15,1-8-8-15,-2-12-16 16,-3-3 20-16,-5-4-4 0,-1-2 10 16,-2 1-4-16,-2 5 2 15,1 11 13-15,-1 7 14 16,-1 5-18-16,2 0-12 15,-1 11-13-15,2 10 12 16,2 2 1-16,1 0 1 16,-1-3 1-16,2-5-2 15,-2-4-1-15,1-4-18 16,2-6-40-16,2-1-86 16,3 0-48-16</inkml:trace>
  <inkml:trace contextRef="#ctx0" brushRef="#br0" timeOffset="50592.07">18373 3300 28 0,'0'0'76'15,"0"0"-27"-15,0 0-21 16,0 0 1-16,0 95-7 16,0-84-22-16,-4-1 1 15,-1-7 10-15,2-3 0 16,-2 0 89-16,2-3 39 15,2-13-79-15,1 0-20 16,0-4-40-16,0 1-4 16,4 5-40-16,13 7-69 15,4 4-32-15,1 3-59 0</inkml:trace>
  <inkml:trace contextRef="#ctx0" brushRef="#br0" timeOffset="51019.87">18535 3320 187 0,'0'0'70'0,"0"0"-26"16,0 0-2-16,0 0-9 16,0 0-8-16,0 0-7 15,-78 85-18-15,78-76 0 16,0-6-5-16,0-3-18 15,1 0 23-15,12 0 43 0,-1-5-42 16,1-2 1-16,-2 3 3 16,-2 4-5-16,3 8 0 15,-3 22 12-15,0 15 35 16,-3 11-3-16,-6 5-20 16,0 1 31-16,-4-4-28 15,-10-9-1-15,-1-6-15 16,2-8-9-16,-2-8 14 15,4-10-15-15,-1-13 3 16,-4-4 10-16,1 0-6 16,-1-24 9-16,2-14-14 15,5-6-3-15,9 2-17 16,0 1-31-16,18 4 3 0,12 5-16 16,10 0-8-16,8 1-35 15,5 6-88-15,0-2 41 16</inkml:trace>
  <inkml:trace contextRef="#ctx0" brushRef="#br0" timeOffset="51462.5">18877 3334 105 0,'0'0'149'15,"0"0"-47"-15,0 0-19 16,0 0 9-16,0 0-30 16,0 0-51-16,-46-72-5 15,23 94 2-15,3 0-6 16,4 3 20-16,3 5-20 0,7 4 3 15,6 1 9-15,0 6-12 16,0-1 17-16,2-5-19 16,11-6 0-16,5-6-2 15,6-10 2-15,3-8-24 16,4-5 2-16,0-5-18 16,1-18 14-16,1-8-3 15,-2-10 29-15,2-9 5 16,-2-11 3-16,-1-13 6 15,-3-9-14-15,-5-9-3 16,-2-2-26-16,-8 9 15 16,-5 20 11-16,-6 27 3 15,-1 19 62-15,0 19-19 0,0 1-26 16,-10 36-10-16,-5 21-7 16,-4 23 32-16,-1 8-3 15,-1 11 2-15,-2-2-17 16,3-8-7-16,5-15-4 15,8-19 0-15,7-15-2 16,0-16-1-16,12-10-45 16,7-15-39-16,-1 0-90 15,1-27-291-15</inkml:trace>
  <inkml:trace contextRef="#ctx0" brushRef="#br0" timeOffset="51582.33">19117 3272 37 0,'0'0'26'0,"0"0"-15"16,0 0-11-16,94 33-65 15</inkml:trace>
  <inkml:trace contextRef="#ctx0" brushRef="#br0" timeOffset="52370.52">14959 2064 309 0,'0'0'128'15,"0"0"-90"-15,0 0-27 16,0 0-11-16,0 0-13 15,0 0 7-15,-10 12 1 16,28 0 5-16,8 3 39 16,18 3-20-16,26 0 9 15,31 0-10-15,44 0-2 16,46-2 1-16,42 2-15 16,31 3-2-16,15-2-6 15,-2 2-22-15,-20-1 14 0,-30-2 13 16,-35-3-10-16,-40-1 10 15,-32-6 2-15,-36 0 11 16,-26-4-3-16,-20 1-8 16,-17-1-2-16,-9-3 0 15,-8-1-6-15,-4 0-32 16,0 0-35-16,-19 0-92 16,-20 0-109-16</inkml:trace>
  <inkml:trace contextRef="#ctx0" brushRef="#br0" timeOffset="53214.52">14976 2146 56 0,'0'0'57'0,"-2"82"30"16,-2-24-26-16,-4 12-1 16,-1 18-11-16,-6 26-5 15,-8 17-10-15,-6 10-22 16,-4 3 1-16,1-11 1 15,0-6-7-15,2 3 0 16,-1 8-5-16,-2 10 10 16,-1 15 5-16,-2 0 2 15,0-8 0-15,3-19-17 16,6-29 3-16,8-24 7 16,7-16-8-16,-1-11 12 15,1-4 17-15,-9 5-19 0,-2 1 15 16,-2 1-14-16,0 2-7 15,6-8 31-15,3-5-39 16,5-2 1-16,2 3 3 16,1 6-1-16,1 0-3 15,-2 4 0-15,1 2 3 16,1-1-3-16,-2 5 0 16,-3 8 0-16,3 1 15 15,-3 2 7-15,5-2-17 16,1-10 6-16,4-11-6 15,2-13-3-15,0-12-2 16,0-16 0-16,3-7-1 16,0-5-4-16,0-7-30 15,9-37-32-15,3-33-187 16</inkml:trace>
  <inkml:trace contextRef="#ctx0" brushRef="#br0" timeOffset="54844.1">17866 2351 113 0,'0'0'57'0,"0"0"-30"15,0 0 6-15,0 0-13 16,0 0-9-16,0 0 26 16,16 0 2-16,-6 0-18 15,6 0 4-15,6 0-20 16,8 4-3-16,13 3 14 16,12 3-16-16,23 0 0 15,19-2-4-15,14 4 19 16,13 0-15-16,3 4 4 0,3-1 2 15,1 6 8-15,2-2-12 16,-8 3-2-16,-4-1-23 16,-7 2 6-16,-3 0-3 15,-4 1 28-15,0-3-8 16,-9-3 5-16,-5-2 15 16,-10-3 1-16,-16-6-21 15,-13 0 0-15,-17-5 17 16,-10-1-11-16,-13-1 7 15,-7 0-1-15,-3 0-11 16,-2 2 8-16,-2-2-8 16,0 0 1-16,0 0-1 15,0 0 2-15,0 0-3 0,0 0 0 16,0 0 3-16,0 0-7 16,0 0 4-16,0 2-3 15,0-2 1-15,0 0 0 16,0 0 2-16,0 0 2 15,0 0 0-15,0 0 1 16,0 0-3-16,0 0 0 16,0 0-2-16,0 0-3 15,0 8-1-15,0 6-16 16,0 9 11-16,-4 9 11 16,-8 7 0-16,-5 6 3 15,-8 5-6-15,0 7 10 16,-2 8-7-16,0 14 1 15,2 10-1-15,2 9 26 0,1 8-15 16,-1 5-3-16,4 0 6 16,0 6-8-16,1 5 12 15,3 3-15-15,-4 0 1 16,-5-1 3-16,-8-5-6 16,-2-4-1-16,-3 4 7 15,2-3-6-15,4-1 7 16,9-4-4-16,8-7-3 15,13-2 20-15,1-5 3 16,0-4-3-16,15-6 12 16,2-4-21-16,-3-3 14 0,-4 1-16 15,-4-4 5 1,-4 1 4-16,-2-4-2 0,0-6-8 16,0 0-1-16,-2-9-2 15,-2-7 1-15,2-9-7 16,-2-7 3-16,3-9 0 15,-4-6-3-15,2-6 0 16,1-5-2-16,-1-8 2 16,2-2-17-16,-2-15-36 15,-2-22-73-15,-3-14-115 16</inkml:trace>
  <inkml:trace contextRef="#ctx0" brushRef="#br0" timeOffset="56155.71">14838 4112 49 0,'0'0'62'16,"0"0"-36"-16,0 0-13 15,0 0 24-15,0 0 17 16,0 0-7-16,-6-7 5 0,6 7-14 15,0 0-10-15,0 0-14 16,0 0-2-16,0 0-8 16,14 0-1-16,11 0 10 15,13 0-7-15,14 0 9 16,15 0-7-16,21 1-4 16,15 10 10-16,15 3-12 15,12 3 0-15,14 2 7 16,8 3-7-16,13 2 24 15,7 0-21-15,6 2-4 16,3-1 7-16,4-1-3 16,4 0-4-16,-1 3-2 15,-3-1 5-15,-7 4-4 0,-11-1 0 16,-17-1 0 0,-18-1-4-16,-19-2 7 0,-17-4-3 15,-12-1 0-15,-10-7-2 16,-10-1 1-16,-7-3 1 15,-11-2 0-15,0 0-1 16,2 0 3-16,10 0-2 16,8 4 0-16,7 3 2 15,-2 2-4-15,-3 1 2 16,-9-1 0-16,-11-4-2 16,-11-2 3-16,-7-2-1 15,-8-4 0-15,-3-1 4 0,0-1-5 16,3-1 1-1,5 1 0-15,9 0 5 0,6 3-5 16,10-1 6-16,3 5-5 16,2 2 1-16,0-2-2 15,-12 3 0-15,-12-4 0 16,-17-5-3-16,-13-2 2 16,-3-1-24-16,-14 0 17 15,-16 0-17-15,-6 0-54 16,2-2-89-16,9-5-62 15</inkml:trace>
  <inkml:trace contextRef="#ctx0" brushRef="#br0" timeOffset="57410.92">16175 2417 31 0,'0'0'35'0,"0"0"-34"0,0 0 21 15,0 0 0-15,0 0 1 16,0 0 2-16,-19 11-18 15,19-11 9-15,0 0-1 16,-2 0-9-16,-2 4-3 16,-1 5 1-16,-4 5-4 15,-3 4 10-15,-2 5 9 16,3-2 4-16,1 1-16 16,1 5 4-16,1 5 1 15,1 10-6-15,0 12 11 16,-1 8 1-16,2 10-13 0,0 5 8 15,-3 8-8-15,-3 14-4 16,-5 15 24-16,-3 14 15 16,-4 16-34-16,-1 16 3 15,2 6-4-15,-4 2 6 16,0-3-11-16,2-20 0 16,0-20 0-16,1-16 1 15,4-12 1-15,1-7 2 16,-5 5 6-16,-1 5 27 15,-8 10-10-15,-1 5 4 16,-1-4 4-16,6-17-21 16,7-20-1-16,6-25-5 15,7-21-7-15,6-12 8 0,0-8-9 16,3-6 0-16,0-1 3 16,0-1-3-16,0 0 0 15,0 0-20-15,0-8-32 16,0-13-64-16,2-12-73 15</inkml:trace>
  <inkml:trace contextRef="#ctx0" brushRef="#br0" timeOffset="58315.7">16997 2512 25 0,'0'0'32'16,"0"0"5"-16,0 0-26 15,0 0 8-15,0 0-4 16,0 0 7-16,-49-9-1 16,32 26 0-16,-3 4 7 15,-4 9-12-15,-3 12 11 16,0 18 1-16,-3 18-13 15,0 21 19-15,-8 22 3 16,-9 17-19-16,-8 11 16 16,-1 6 8-16,8-4-24 15,16 2-12-15,13-3-4 0,13-8 19 16,0-5-3-16,-3-10-3 16,-3-12-1-16,-7 0-13 15,-5-1-1-15,-6 4 5 16,-5 0 1-16,-1-1 21 15,3-5 11-15,4-10-3 16,7-9-1-16,4-18-17 16,6-12-8-16,2-6 16 15,-1 1-13-15,-3 5-2 16,-5 5-4-16,-3 0-5 16,-3-8 19-16,4-6-20 15,1-15 0-15,11-17-2 0,8-14 2 16,1-8-6-16,15-18-30 15,19-26-21-15,12-21-49 16,4-15-21-16,-3-18-72 16</inkml:trace>
  <inkml:trace contextRef="#ctx0" brushRef="#br0" timeOffset="58953.94">17701 2414 59 0,'0'0'64'0,"0"0"-14"15,0 0 7-15,0 0-35 16,0 0-13-16,26 96 48 16,-25 1 14-16,-1 29-37 15,-15 30 5-15,-20 22-15 16,-10 13-16-16,-6 10-1 15,0 1-5-15,5-2 7 16,2-7 10-16,-1-5-9 16,-1-18 30-16,4-16-10 15,6-15 1-15,9-13 1 16,5-5-14-16,8-9 2 0,1-8 1 16,2-12-17-16,4-20 5 15,-1-24-9-15,3-18 3 16,0-13 0-16,2-12-3 15,3-5 0-15,0 0-2 16,0-15-29-16,13-20-58 16,5-13-67-16,3-20-88 15</inkml:trace>
  <inkml:trace contextRef="#ctx0" brushRef="#br0" timeOffset="62503.17">6594 6344 66 0,'0'0'75'16,"0"0"21"-16,11-83-14 15,-11 67-4-15,0 6-8 16,0 8-18-16,0 2-16 16,-5 0-28-16,-1 2-4 0,-3 13-4 15,4-1 0 1,2 1 0-16,3-3-1 0,0-7 1 16,0-2-11-16,0-3-8 15,0 0 17-15,0 0-1 16,0 0 3-16,0 0 0 15,0 0-6-15,0 0 6 16,0 3-18-16,0 11 10 16,0 4 5-16,0 1 5 15,0-4-2-15,0-4 0 16,5-2 2-16,4-6-6 16,2-3 4-16,3 0 0 0,3-19 4 15,2-9 7 1,-4-5 24-16,-6 4 18 0,-9 8-3 15,0 8-9-15,-12 7-23 16,-4 6-15-16,-2 0-2 16,3 0-1-16,2 8 0 15,2 1 0-15,8 3-33 16,3-1-23-16,0 2-61 16,9-4-65-16,10-4-142 15</inkml:trace>
  <inkml:trace contextRef="#ctx0" brushRef="#br0" timeOffset="71274.94">14529 5860 156 0,'0'0'131'16,"0"0"-119"-16,0 0-12 16,0 0 1-16,0 0 11 15,0 0 22-15,0 0-4 16,0 44-11-16,0-34-12 15,0-3 11-15,0-1-3 16,-1-1-4-16,-1 5 9 0,-2 2-12 16,0 4 3-16,-1 2 5 15,1 1-14-15,1-1 6 16,1-2-4-16,2-1-3 16,0-1 10-16,0 2-9 15,0 2 5-15,6 0 1 16,6 3-5-16,2 1-1 15,3-2-2-15,1-2 2 16,3-8 1-16,3-5-2 16,-1-3 2-16,3-2 5 15,4 0-8-15,0-3 3 16,3-9-2-16,3 2 6 16,-2-3-2-16,3-1-5 15,-3 2 0-15,-2 2 22 16,-4 2-13-16,-5 5 1 0,-2 2-3 15,-4 1-7-15,-2 0 6 16,0 0-6-16,0 0 0 16,0 7-1-16,2 2 3 15,-1 4-2-15,0 2 0 16,4-1 0-16,-2 1 2 16,4 2-2-16,2 1 0 15,4 2 5-15,4-4-3 16,5-2-2-16,3-3 0 15,3-3 5-15,1-3-3 16,-1-4-2-16,-1-1 0 16,-2 0 0-16,2 0 9 0,-2-4-15 15,-1-3 7-15,-3 0-1 16,-5 3 1-16,-4 4 0 16,-6 0 6-16,-2 0 2 15,-4 0-6-15,0 0-3 16,1 4 0-16,7 3 0 15,5-2 3-15,6 4-3 16,4 1 0-16,2 0-1 16,0 6 2-16,-4 0-2 15,0 0 0-15,-3-2 1 16,0 0 2-16,-2-4-2 16,0 0 0-16,1-2 0 15,0-3 3-15,6-1-2 0,2-3-1 16,-1 5 0-16,0-3 1 15,-1 2-1-15,-8 2-1 16,-7-1 0-16,-6 1 2 16,-6-3-6-16,-3-1 5 15,-1 1 0-15,-3-3 0 16,4 1 2-16,-2-1-2 16,4 2 5-16,-1 0-3 15,-1 1-2-15,2-1 0 16,-1 2 0-16,-2-4 0 15,1-1 1-15,1 1-1 16,0-1 3-16,0 0-1 0,0 0 3 16,-1 0-5-1,0 0 1-15,1 0 20 0,1-5-17 16,1-2 4-16,-2 2-5 16,-1-1 0-16,-3 1-5 15,-5 3 2-15,0 2-31 16,-18 0-168-16</inkml:trace>
  <inkml:trace contextRef="#ctx0" brushRef="#br0" timeOffset="71772.3">15649 6275 201 0,'0'0'152'0,"0"0"-152"16,-3 98 44-16,-11-32 25 15,-2 1-28-15,-2-2 17 16,0-7-33-16,-3-4-13 16,3-3 13-16,0-1-6 15,2 0-8-15,-2 1-9 16,0-5-2-16,0-3-31 16,-1-8 2-16,2-11-8 15,4-6-43-15,2-11-44 0,4-7-78 16</inkml:trace>
  <inkml:trace contextRef="#ctx0" brushRef="#br0" timeOffset="72132.25">15313 6910 205 0,'0'0'210'0,"0"0"-191"15,0 0-8-15,0 0 7 16,0 0 25-16,-2 103-15 15,5-78-2-15,11-2-19 16,-2-1-7-16,1-6 5 0,-3-1-5 16,3-2-2-16,1-4-22 15,3-6-2-15,4-3 5 16,2 0-15-16,4-19 16 16,-2-4 19-16,-2-3 1 15,-2 2 17-15,-7 7 12 16,-4 4 17-16,-9 10 20 15,-1 3-18-15,0 1-37 16,-7 22-6-16,-8 4 17 16,-3 3-2-16,3-3-8 15,2-5-12-15,5 1 3 16,1-5-3-16,2-1-46 16,2-3-49-16,0-2-72 15,2-10-173-15</inkml:trace>
  <inkml:trace contextRef="#ctx0" brushRef="#br0" timeOffset="73949.11">14871 7953 49 0,'0'0'99'0,"0"0"-84"15,0 0 11-15,36-83 48 16,-27 56-23-16,0-2-1 0,-2-2-17 16,1-2-20-16,-2-7-2 15,1 2-6-15,-2-2 14 16,-1 8-2-16,-2 11 2 15,-1 8 24-15,1 10-22 16,-2 3 10-16,0 0-10 16,0 0-21-16,0 12-14 15,-5 15 14-15,-11 10 10 16,2 13 10-16,-2 3-15 16,1 9-2-16,-1 6 4 15,2 9-7-15,-2 1 0 16,2-1 3-16,0-7-2 0,5-8-2 15,4-13-36-15,5-13-31 16,0-8-12-16,0-12-19 16,2-12-138-16</inkml:trace>
  <inkml:trace contextRef="#ctx0" brushRef="#br0" timeOffset="74132.72">14707 8085 353 0,'0'0'77'16,"0"0"-26"-16,0 0 10 16,0 0-11-16,0 0-10 15,118-31-28-15,-75 28-8 0,-4 1-4 16,-2 2-26-16,-2 0-51 16,-5-3-77-16,-7-1-167 15</inkml:trace>
  <inkml:trace contextRef="#ctx0" brushRef="#br0" timeOffset="76491.87">15144 8178 63 0,'0'0'61'0,"0"0"6"16,0 0-15-16,0 0 32 15,0 0-7-15,0 0-42 16,17-74 4-16,-11 52-6 16,1-2 3-16,1 1-18 15,-1-1-4-15,-1-2-13 16,1 0 6-16,-1 7-6 16,-3 5 3-16,-1 5 7 15,-2 8 7-15,0 1-1 16,0 0-17-16,0 0-14 15,0 20 11-15,0 7 3 16,0 9 2-16,0 5-2 0,0 1 1 16,0 1 4-1,0-4-5-15,4-5 0 0,6-7 2 16,-2-9-2-16,-2-8-6 16,-1-6-18-16,-1-4 15 15,8-1 9-15,0-20 0 16,7-10-12-16,-1-4 11 15,-1-8-16-15,-2-1 13 16,-4 1 1-16,-2 6 3 16,-4 9 0-16,-2 13 11 15,-3 10 16-15,0 5 11 16,0 0-37-16,0 16-1 16,0 15-15-16,0 10 15 15,0 1 17-15,0-4-16 16,3-7 0-16,2-10 0 0,0-5 1 15,-2-9-2-15,2-4 0 16,-4-2-3-16,4-1 2 16,1 0-33-16,2 0-9 15,0-7-3-15,-2-3 4 16,-1 0 38-16,-2-4-1 16,0-1 5-16,-2-3 2 15,1 0 3-15,-1-6 10 16,1-1 4-16,2 3 1 15,-1 0-15-15,0 9 19 16,-2 8-5-16,1 5 19 16,0 0-26-16,1 0-12 0,3 13-2 15,-2 5 2-15,3 2 16 16,-2-2-13-16,-1-1 4 16,-1-6-3-16,2-2-4 15,-2 1 0-15,-2-2 0 16,3-3 2-16,-3 1-2 15,2 0 0-15,-2-3-1 16,2-3-4-16,-1 1-26 16,1-1-17-16,1 0-17 15,4 0 15-15,-1-3-6 16,3-10-32-16,0 1-15 16,-1-1-65-16</inkml:trace>
  <inkml:trace contextRef="#ctx0" brushRef="#br0" timeOffset="77151.13">15705 8027 97 0,'0'0'272'16,"0"0"-179"-16,0 0-23 15,0 0 25-15,0 0-1 16,0 0-31-16,0 0-38 16,-10-25-25-16,-2 48-4 15,0 9 4-15,-3 6 5 16,6 0-1-16,5-4 0 0,2-5-4 16,2-10 0-16,0-5-1 15,0-7-3-15,0-7-17 16,9 0-8-16,15-11 24 15,4-17 4-15,7-11-8 16,-3-4-2-16,-2-3 10 16,-3-7 1-16,-3 0 0 15,-8-4 2-15,-1 8-1 16,-6 6 16-16,-4 15 5 16,-4 17 18-16,-1 10 6 15,0 1-42-15,0 21-4 16,0 15-14-16,-12 10 14 0,-4 3 14 15,1-4-14-15,-1-1 0 16,0-5-4-16,2-7-7 16,5-9-37-16,3-12 1 15,4-7 10-15,1-4 26 16,1 0 1-16,0 0-8 16,0 0 7-16,4 0-22 15,11 0 16-15,3 0 9 16,3 0-39-16,0 0-6 15,0 0 10-15,-2 0 6 16,-4 0 20-16,-3 0 17 16,-2 0 21-16,-4 0 17 15,-4 0 11-15,-1 0 6 0,-1 0-30 16,0 0-22-16,0 1-3 16,0 6 8-16,0 4-15 15,0-1 7-15,0-2-128 16,0-3-67-16</inkml:trace>
  <inkml:trace contextRef="#ctx0" brushRef="#br0" timeOffset="77289.1">16051 7929 5 0,'0'0'127'16,"0"0"-36"-16,18-80-18 15,-16 73 3-15,-1 7-25 0,1 0-51 16,-1 8-44-1,1 13-74-15</inkml:trace>
  <inkml:trace contextRef="#ctx0" brushRef="#br0" timeOffset="77602.25">16051 7929 125 0,'99'104'56'0,"-99"-90"13"16,0 0-10-16,-1 5-12 15,1-2-25-15,-2 0-10 16,2-4-6-16,0-2-5 16,0-6-1-16,0-5 0 15,0 0-3-15,0-3 3 16,9-15 0-16,3-6-5 0,-3 7 5 16,-3 5 57-16,-4 4 29 15,-2 8 18-15,0 0-85 16,0 9-16-16,0 11 8 15,0 4 1-15,0 0-3 16,0-6-9-16,0-3-4 16,3-3-45-16,2-5-37 15,-2-4-5-15,0-3-54 16,-1 0-91-16</inkml:trace>
  <inkml:trace contextRef="#ctx0" brushRef="#br0" timeOffset="79252.92">16285 7728 12 0,'0'0'20'15,"0"0"16"-15,0 0-3 16,0 0-9-16,0 0-6 0,0 0 3 15,0 0-3-15,-61 46 1 16,61-46 40-16,0 0 28 16,0 0-7-16,0 0-8 15,0-4-19-15,0-7-51 16,2 3 0-16,1 4-2 16,1 4-49-16,1 0-207 15</inkml:trace>
  <inkml:trace contextRef="#ctx0" brushRef="#br0" timeOffset="79985.17">16372 8109 351 0,'0'0'71'16,"0"0"-57"-16,0 0 13 16,-82 77 9-16,60-37-11 15,8 0-20-15,10-3-3 16,4-5-2-16,0-8-13 16,9-7 4-16,6-10-14 15,1-7 6-15,3 0 1 0,1-7 15 16,1-16-21-16,-5-6-6 15,-1-2 28-15,-6-6 5 16,-6-1 20 0,-3 1 12-16,0 7-8 0,0 11-13 15,0 12 21-15,-3 7-26 16,-12 1-8-16,-6 18 4 16,-4 7-7-16,5 0-3 15,7-5 1-15,9-4-19 16,4-7 2-16,0-5-9 15,1-5 5-15,15 0 23 16,7-1 2-16,2-13 5 0,7-3-7 16,0 3-6-16,1 4 6 15,-6 2 6-15,-6 8 8 16,-8 0 3-16,-2 0-9 16,-5 4-3-16,-2 4-3 15,-2 3 5-15,-2-2-6 16,0 2-1-16,0 0 0 15,0-1 1-15,0-3 4 16,0-1-5-16,0-3 3 16,0-2-2-16,0-1 17 15,1 0 9-15,15 0 4 16,6-7 21-16,4-8-12 16,0-3-8-16,-6 5 5 15,-6 3-18-15,-8 7-4 16,-1 3-15-16,5 0-10 0,8 13 6 15,10 12 1-15,7 5 3 16,-1 0-3-16,-3-3 1 16,-7-2-49-16,-8-8 0 15,-8-4-17-15,-4-2-7 16,-4-7-63-16,0-4-85 16</inkml:trace>
  <inkml:trace contextRef="#ctx0" brushRef="#br0" timeOffset="81095.12">14710 8733 440 0,'0'0'119'0,"0"0"-85"15,0 0-23-15,0 0 9 16,0 0 5-16,152-7 13 16,-16 7-10-16,30 0-19 15,24-1-9-15,12-5-5 16,2-5-12-16,-11-1-27 15,-32 4 34-15,-40 2 3 16,-45 5 1-16,-37 1 6 16,-27 0-3-16,-12 0 2 0,-11 0-15 15,-29 0 2-15,-27 0 6 16,-20 7-84-16,-12 1-56 16,-6 4 83-16,0-4 6 15,-2 1 41-15,1 2-32 16,-4 2 15-16,2 2 7 15,4 6-8-15,5-2 36 16,14 1 10-16,21-5-4 16,24-5 17-16,19-3-10 15,21-5 43-15,6-2 42 16,39 0-10-16,23-1 19 16,25-10-41-16,16-2-5 15,7 1-35-15,12-2 25 0,1-1-26 16,-3 2-1-16,-3 1-24 15,-19 5-10-15,-16 1 4 16,-20 5-20-16,-21 1-28 16,-17 0 6-16,-13 0-29 15,-13 5-10-15,-4 1-141 16</inkml:trace>
  <inkml:trace contextRef="#ctx0" brushRef="#br0" timeOffset="92092.72">3121 10270 30 0,'0'0'115'0,"0"0"-101"16,0 0 1-16,0 0 55 16,0 0 18-16,0 0-32 15,0 0-12-15,0 3-10 0,0-3 5 16,0 0 3-16,0 1-24 15,0-1-7-15,0 1 1 16,0-1-7-16,0 0-1 16,0 0-4-16,0 0 0 15,0 0 3-15,7-1 0 16,4-15-3-16,2-6 7 16,2-6-1-16,0-1-12 15,-3 0 6-15,-3-4-6 16,-5-3 5-16,-4-2-6 15,0-4-4-15,0 1-4 16,-10-1-10-16,-5 3 25 0,0 8-4 16,3 6 4-1,5 9-5-15,-1 10 1 0,7 4-6 16,-4 2-3-16,-1 0-3 16,-4 6 16-16,-2 10 6 15,3 2-6-15,0 8 3 16,6 1-2-16,0 1 7 15,3 3 7-15,0 5-10 16,0 7 12-16,15 1-4 16,0 4-7-16,1 5 2 15,2 8 5-15,3 7-5 16,-3 4 2-16,1 2-10 16,-1-3 0-16,-3-5-5 15,-4 2 5-15,-1-2 7 16,-4-2-7-16,0-6 0 0,-3-8-1 15,0-10 1-15,-1-11 1 16,-1-7-1-16,-1-2 0 16,0-6 0-16,0-7 0 15,0-1 0-15,0-4-1 16,0 0 2-16,0-2 11 16,0 0 13-16,-3 0 10 15,-9 0-21-15,1-10-14 16,-2 0 1-16,1-4-1 15,-4-3-13-15,7-5 12 16,1-4-18-16,2-5-20 16,5-3 22-16,1 0-37 0,0-3-45 15,16 2-172-15</inkml:trace>
  <inkml:trace contextRef="#ctx0" brushRef="#br0" timeOffset="93395.11">3352 10484 151 0,'0'0'164'0,"0"0"-124"15,0 0-23-15,0 0 38 16,0 0-12-16,0 0-25 16,-2-65 7-16,2 43-7 15,2-4 14-15,-2-2 4 16,0-4-25-16,0-1 2 16,0-3-2-16,0-4 1 15,0 0-12-15,-6 7 0 16,-1 6-7-16,1 10 21 0,3 8-3 15,1 8 25-15,1 1-25 16,1 0-11-16,0 24-17 16,0 10 17-16,13 11 0 15,2 5 0-15,6-3 0 16,-3 2 3-16,3-7-3 16,-3-8-2-16,-2-8-22 15,-2-9-22-15,-4-8 13 16,-4-9-1-16,0 0 14 15,-3-19 2-15,0-11-1 16,0-7 19-16,-3-10-5 16,0 2 9-16,0-1-8 0,0 6 8 15,0 9 1-15,-6 10 35 16,3 11-2-16,1 4 10 16,1 6-13-16,1 0-14 15,0 0-21-15,0 12-15 16,0 12 15-16,0 3-2 15,9-4 2-15,-2-3 0 16,5-4 0-16,0-1 0 16,3 2-1-16,0 1 1 15,0 0 0-15,-3-4 0 16,-2-8 2-16,-4-1 0 16,0-3-2-16,0-2 0 0,-1 0 2 15,3-12 4-15,-2-11-5 16,-1-6-1-16,1-4-12 15,-6-4 6-15,3-2 1 16,-3 1-11-16,0 2 16 16,0 11-6-16,0 11 14 15,0 10 2-15,0 4 4 16,8 0-14-16,3 22-16 16,3 8 16-16,2 3 7 15,1-3-5-15,-4-2 0 16,-1 0 0-16,-3-3-2 15,0-1 0-15,-3-4-7 16,-3-6-7-16,-3-4 6 0,1-9 2 16,-1-1 6-1,0 0 10-15,0-5 0 0,0-14 2 16,0-8-9-16,0-3 6 16,0-3 5-16,0 0-9 15,0 4 0-15,5 1-2 16,5 9-3-16,1 5 0 15,1 8 2-15,1 6 0 16,2 0-4-16,4 5-3 16,1 8 5-16,2 2 2 15,-4 0-1-15,-3 0 3 16,0-1-4-16,-8 0-5 0,-2 2 5 16,-4 0-26-1,-1 4-26-15,0-3-62 0,0-4-89 16</inkml:trace>
  <inkml:trace contextRef="#ctx0" brushRef="#br0" timeOffset="93889.97">4056 9950 384 0,'0'0'102'0,"0"0"-26"16,0 0-4-16,0 0-24 0,0 0-40 15,0 0-1-15,0 0-1 16,-31 101 8-16,31-65-10 16,9-3-3-16,0-6 3 15,1-6-4-15,-1-10-2 16,2-5-29-16,0-6 7 15,3-6 20-15,2-17 4 16,-1-13-8-16,0-5 1 16,-3-7 7-16,-4-5 0 15,-5-5-4-15,-3-1 8 16,0-5 9-16,-3 2 8 16,-8 6-12-16,2 12 13 0,2 17-8 15,4 16 21-15,3 9 15 16,0 4-47-16,0 33-3 15,0 17-5-15,0 20 5 16,6 4 18-16,1-1-17 16,2-3 3-16,0-5-4 15,1-11-21-15,-2-12-40 16,1-16-42-16,-3-14-12 16,1-14 45-16,-1 0-6 15,-4-17-38-15,-1-11-150 16</inkml:trace>
  <inkml:trace contextRef="#ctx0" brushRef="#br0" timeOffset="94034.85">4205 9900 282 0,'0'0'35'16,"0"0"-12"-16,0 0-12 16,0 0 27-16,0 0-21 15,0 0-17-15,64 25-9 16,-47-25-67-16,4 0-129 15</inkml:trace>
  <inkml:trace contextRef="#ctx0" brushRef="#br0" timeOffset="94212.51">4468 9831 131 0,'0'0'156'15,"0"0"-41"-15,0 0-47 0,15 100 13 16,-12-70-18-16,0-4-45 15,0 1-8-15,-2-3-8 16,-1-1-2-16,0-5-10 16,0-5-79-16,2-12-71 15,4-1-203-15</inkml:trace>
  <inkml:trace contextRef="#ctx0" brushRef="#br0" timeOffset="94347.63">4501 9670 189 0,'0'0'111'16,"0"0"-67"-16,0 0 4 0,0 0-48 15,0 0-4-15,0 0-142 16</inkml:trace>
  <inkml:trace contextRef="#ctx0" brushRef="#br0" timeOffset="95058.91">4587 9760 226 0,'0'0'129'0,"0"0"-58"0,0 0 25 15,0 0-39-15,0 0-53 16,0 0 30-16,-37 80 2 15,25-34-30-15,6-2 12 16,6-6-13-16,0-5-1 16,3-10-4-16,10-7-2 15,-2-6-23-15,1-4-6 16,-2-6-14-16,1 0 14 16,2-13 11-16,-4-11 14 15,2-8-4-15,-4-5-1 16,0-6 4-16,-2-1 3 15,-5 4-1-15,0 9 5 16,0 12 35-16,0 12 26 0,0 7-15 16,-3 0-22-1,0 10-24-15,-1 11 0 0,1 6 3 16,3 1-2-16,0-2 0 16,0-7-1-16,3-2 0 15,7-10-35-15,-1-5-7 16,2-2 20-16,0 0 20 15,0-12-1-15,2-4 6 16,-1-1-2-16,0-3-1 16,3 1 0-16,2 5 5 15,-3 4-4-15,-2 6 0 16,0 4 6-16,-4 0-7 16,-1 7 0-16,1 6 2 15,-1 0 3-15,-3-6-3 0,-2-3 1 16,4-1-1-16,-3-3 4 15,3 0-1-15,3 0 4 16,0 0 1-16,1-4 1 16,5-11 6-16,8 0-6 15,2-2 12-15,-3 3 6 16,-4 4 19-16,-4 6-4 16,-5 3-15-16,-1 1-21 15,0 0-4-15,1 0-2 16,0 2-4-16,1 7-6 15,-2-3-66-15,-2 4-27 16,-3-7-69-16,-3-1-283 16</inkml:trace>
  <inkml:trace contextRef="#ctx0" brushRef="#br0" timeOffset="95309.13">5393 9590 317 0,'0'0'0'15,"0"0"-9"-15,0 0-61 16,0 0-131-16</inkml:trace>
  <inkml:trace contextRef="#ctx0" brushRef="#br0" timeOffset="95899.51">5435 9655 176 0,'0'0'95'16,"0"0"-86"-16,0 0 13 16,0 0 2-16,0 0-5 0,0 0-15 15,-14 39 9-15,14-39 62 16,5 0-24-16,1-11-17 16,1-2-14-16,-1 4-17 15,-3 1-3-15,-1 5-44 16,-2 3-162-16</inkml:trace>
  <inkml:trace contextRef="#ctx0" brushRef="#br0" timeOffset="96104.54">5503 9950 137 0,'0'0'191'15,"0"0"-159"-15,0 0 29 16,0 0 7-16,0 0-22 16,0 0-27-16,17-71-19 15,-25 67-9-15,-4 3-93 16,-1-1-174-16</inkml:trace>
  <inkml:trace contextRef="#ctx0" brushRef="#br0" timeOffset="96298.4">5746 9769 382 0,'0'0'59'15,"0"0"-13"-15,0 0 19 16,105-17-65-16,-81 14-8 15,1-4-120-15,-1-3-268 16</inkml:trace>
  <inkml:trace contextRef="#ctx0" brushRef="#br0" timeOffset="97415.82">6925 9274 150 0,'0'0'116'15,"0"0"-63"-15,0 0-42 16,0 0-11-16,0 0 98 15,27 105-43-15,-15-64-25 16,1-4-16-16,1-6-1 16,2-6 3-16,-1-7-12 15,1-7-1-15,1-6 1 16,2-5 2-16,1 0 0 0,5-18-6 16,2-13-20-1,0-7 3-15,-5-4 17 0,-7-2 0 16,-7 3 3-16,-5 10 17 15,-3 11 16-15,0 12-19 16,0 8 22-16,0 23-39 16,0 25 12-16,0 22 12 15,0 10 23-15,0 3-30 16,-3-4 7-16,-2 3-18 16,1 0-1-16,2 2-2 15,-1 0-1-15,0 1-4 16,-6-9 2-16,0-13 0 15,0-19-4-15,3-23 2 16,2-12 1-16,-2-9 2 16,0 0 5-16,0-16 32 0,0-15-20 15,3-11-5-15,3-9 2 16,0-4-15-16,0-1 0 16,12-4 0-16,10 2-7 15,2 0-12-15,9-3-40 16,0 2-43-16,-2 0-55 15,-4 2-312-15</inkml:trace>
  <inkml:trace contextRef="#ctx0" brushRef="#br0" timeOffset="97610.13">7623 9375 476 0,'0'0'37'0,"0"0"-1"16,0 0 46-16,81-1-41 15,-56 1-41-15,-2 0-5 16,-5-3-92-16,-5 0-134 16</inkml:trace>
  <inkml:trace contextRef="#ctx0" brushRef="#br0" timeOffset="97739.26">7649 9510 7 0,'0'0'80'15,"0"0"37"-15,0 0-22 0,0 0-29 16,0 0-66-16,107 29-35 16</inkml:trace>
  <inkml:trace contextRef="#ctx0" brushRef="#br0" timeOffset="98328.95">8132 9317 267 0,'0'0'143'15,"0"0"-41"-15,12 93-33 16,-6-67 21-16,-3-5-43 16,-2-4-25-16,-1-7-18 15,0-6-2-15,2-2 2 16,-2-2 0-16,3 0 20 16,3-18 15-16,0-10-38 15,7-8-1-15,-2-5 0 16,2 3-16-16,-2 8 6 15,-2 14 5-15,-6 8 4 16,-2 8-5-16,4 0-5 16,0 0 4-16,3 19-8 0,1 6 15 15,-1 7 0-15,-1 2 3 16,-3 3-5-16,-2 1 2 16,-1-8-2-16,-1-9-2 15,0-10-19-15,2-9 13 16,1-2 10-16,4-2 2 15,5-21 2-15,0-8-4 16,3-8 0-16,-3-5 1 16,0-4-1-16,1 5 1 15,-1 10-2-15,0 12 1 16,5 15 0-16,0 6 7 16,2 9-5-16,3 15 13 0,-3 5 2 15,-1 3 5-15,-3 0-7 16,-3-4-13-16,-3-1 5 15,-2-3-7-15,-4-5-6 16,-3-1-8-16,0-7-69 16,0-6-44-16,0-5-107 15</inkml:trace>
  <inkml:trace contextRef="#ctx0" brushRef="#br0" timeOffset="98744.38">8628 9183 262 0,'0'0'77'15,"0"0"-42"-15,0 0 82 0,0 0-50 16,3 102-22-16,-3-73-14 16,0 1-12-16,1-3-7 15,-1-6 4-15,2-10-15 16,-1-4 4-16,2-7-5 15,6 0 2-15,1 0 15 16,5-15-5-16,0-6-5 16,1-8 1-16,-2-2 0 15,-2-4-8-15,0 0-3 16,0 5 3-16,-2 5-1 0,-4 10 6 16,-1 7-3-1,-4 3 12-15,-1 5 7 0,0 0 5 16,0 0-26-16,0 0-4 15,0 16 4-15,0 7 18 16,0 4 7-16,0 3-12 16,0 1-13-16,0 0 6 15,0 1-6-15,3-4-38 16,6-5-79-16,6-9-95 16,9-8-274-16</inkml:trace>
  <inkml:trace contextRef="#ctx0" brushRef="#br0" timeOffset="98985.95">9069 9227 195 0,'0'0'151'0,"0"0"-36"16,0 0 7-16,0 0-17 15,81 27-35-15,-59-24-27 16,0-2-25-16,-2-1-16 16,-1 0-4-16,-2 0 2 15,-4 0-56-15,-7-5-37 16,-6-8-65-16,0-3-251 16</inkml:trace>
  <inkml:trace contextRef="#ctx0" brushRef="#br0" timeOffset="99179.24">9157 9117 63 0,'0'0'116'0,"0"0"7"16,0 0 10-16,15 89-22 16,-9-62-49-16,-3-2-27 15,0 0-27-15,-3-1-1 16,2-3-1-16,-2-4-6 15,0-2-28-15,0-3-103 16,0-5-119-16</inkml:trace>
  <inkml:trace contextRef="#ctx0" brushRef="#br0" timeOffset="100063.09">9633 9132 168 0,'0'0'176'0,"0"0"-144"16,0 0 16-16,0 0 9 15,0 0-23-15,0 0-21 16,6 0-10-16,-3 0 0 16,0 0 1-16,2 0 2 15,-1 0 11-15,0 0-4 16,-2 0 14-16,-2 0 2 15,0 0-2-15,0 0-3 16,0 0-10-16,0 0-7 16,0 0 8-16,0 0-14 0,0 0 0 15,0 0-2-15,0 0-6 16,0 0 7-16,0 0-5 16,0 0-11-16,0 0 10 15,0 0 2-15,0 0 4 16,0 0-2-16,0 0-12 15,0 0 9-15,0 0-8 16,0 0 13-16,0 0 3 16,-3 0-2-16,0 0-1 15,0 0-6-15,0 2-4 16,0 8 8-16,2-2 1 16,-1 0 2-16,2-2-1 0,0-1 0 15,0-2 0-15,0-2 0 16,0-1 2-16,2 1-4 15,4-1 2-15,2 0-10 16,1 0 9-16,2-2-5 16,1-11 2-16,0-1 3 15,-2-2 1-15,0-1 4 16,-2-4-4-16,-2-2 0 16,-4-4 2-16,-2 1-2 15,0-2 0-15,0 1-2 16,-8 5 2-16,-4 4 0 15,-3 9 16-15,0 3 4 16,-6 6 4-16,2 0-23 0,-1 10 25 16,1 17-12-1,0 15 3-15,2 3 8 0,1 7-7 16,1 0-17-16,2 2 9 16,4 0-10-16,7-3 8 15,2-5-4-15,2-5-4 16,20-12-1-16,3-9-55 15,2-8-27-15,4-12 1 16,2 0-33-16,0-14-113 16</inkml:trace>
  <inkml:trace contextRef="#ctx0" brushRef="#br0" timeOffset="103394.06">7070 11351 368 0,'0'0'98'16,"0"0"-88"-16,0 0-10 15,0 0 42-15,0 0-2 16,0 0-10-16,9 75-5 16,-2-63-7-16,1-6-14 15,5-2 10-15,-5-4-8 16,1 0-2-16,2-1 11 0,6-21-3 16,7-12-8-1,1-8-4-15,-1-2 5 0,-9 3 1 16,-3 7 15-16,-6 12-4 15,-5 13 7-15,2 9-18 16,0 15-6-16,5 27-19 16,1 23 19-16,3 19 31 15,0 10-23-15,5 3 0 16,0-4-8-16,-1 0 3 16,-2 1-2-16,-7 13-1 15,-7 4 2-15,0-2 0 16,0-22 2-16,-9-27 0 15,3-27-5-15,-4-24 5 16,-8-9-1-16,-7-7 44 16,-5-25-27-16,3-9 13 0,6-9 10 15,11-3-12-15,7-1-11 16,3 2-20-16,11-2-17 16,21-5-47-16,11-5-38 15,14-1-19-15,4-9-114 16</inkml:trace>
  <inkml:trace contextRef="#ctx0" brushRef="#br0" timeOffset="105037.03">7817 11328 371 0,'0'0'111'16,"0"0"-111"-16,0 0 0 16,0 0 27-16,0 0-12 0,81-36-10 15,-62 27-5-15,-1 1-40 16,-7 2-6-16,-8 1-123 15</inkml:trace>
  <inkml:trace contextRef="#ctx0" brushRef="#br0" timeOffset="105216.3">7770 11379 203 0,'0'0'73'15,"0"0"-66"-15,0 0 84 16,0 0-13-16,85 14-41 0,-48-14-37 16,-1 0-15-1,-1 0-109-15,-9-6-145 0</inkml:trace>
  <inkml:trace contextRef="#ctx0" brushRef="#br0" timeOffset="106460.65">8578 11058 241 0,'0'0'129'0,"0"0"-127"15,0 0-2-15,0 0 25 16,0 0 31-16,0 0-33 16,-4 0-14-16,13-15 26 15,3-10-9-15,5-11-24 16,0-4 6-16,-4-6-4 16,-4-7-4-16,-7-1 0 15,-2-5-5-15,-3 0 4 16,-16 3 1-16,-5 12 2 15,4 12 37-15,4 17-18 16,10 9 40-16,-2 6-19 16,-2 28-36-16,-5 29-2 0,9 21 3 15,6 17 1 1,0 3 23-16,25 1-21 0,7 1 3 16,2-6 0-16,2 4-12 15,-5-4 15-15,-7-5-14 16,-7-4-2-16,-7-9 7 15,-6-14-7-15,-2-18-20 16,-2-17-9-16,0-15-18 16,0-12-15-16,0-4-25 15,-13-30-162-15</inkml:trace>
  <inkml:trace contextRef="#ctx0" brushRef="#br0" timeOffset="106610.15">8432 11229 474 0,'0'0'64'16,"0"0"-56"-16,0 0 12 16,81-25 27-16,-32 20-39 15,6-2-8-15,8-5-45 16,-2-6-110-16,-6-8-187 16</inkml:trace>
  <inkml:trace contextRef="#ctx0" brushRef="#br0" timeOffset="106903.83">9145 10424 254 0,'0'0'147'0,"0"0"-94"15,-58 89 41-15,34-15 9 16,3 17-8-16,5 9-48 16,8 4-16-16,8 3 2 15,0-5-7-15,9-7-12 16,12-9-4-16,3-9-7 0,0-5-6 16,4-8-7-1,2-16-69-15,5-19-38 0,-1-23-48 16,1-7-140-16</inkml:trace>
  <inkml:trace contextRef="#ctx0" brushRef="#br0" timeOffset="107442.17">9433 10853 480 0,'0'0'18'16,"0"0"-14"-16,0 0 70 15,35 101-20-15,-28-58-11 16,-7 1-4-16,0 0-21 15,0-6-3-15,0-1 5 16,-6-8-17-16,2-10 6 16,1-8-8-16,3-8-1 15,0-3 7-15,0-3 2 16,0-22 5-16,6-12-14 16,7-9-10-16,-4-7 7 15,0-8-20-15,-2-3-15 0,-2 2 12 16,1 13-5-16,-3 16 19 15,-2 17 12-15,-1 11 32 16,0 5 9-16,0 0-40 16,0 21 0-16,0 12-1 15,0 12 17-15,0 6 1 16,12 4 4-16,8 1-8 16,2 0 12-16,3-4-25 15,2-3 1-15,-3-14 0 16,1-10-2-16,2-11-25 15,0-12-21-15,3-2-24 0,-2-19-8 16,-1-17-95-16,-7-11-259 16</inkml:trace>
  <inkml:trace contextRef="#ctx0" brushRef="#br0" timeOffset="107697.34">10020 10349 350 0,'0'0'67'0,"59"176"29"16,-33-70-41-16,-9 7 30 0,-9 3-31 16,-8-1-21-1,0-3-8-15,-9-10-19 0,-12-8 1 16,0-18-6-16,3-14 3 15,0-12-8-15,2-18-15 16,-8-16-49-16,2-15-89 16,-4-1-373-16</inkml:trace>
  <inkml:trace contextRef="#ctx0" brushRef="#br0" timeOffset="116982.59">4140 14423 422 0,'0'0'1'0,"0"0"-2"15,0 114 1-15,13-73 0 0,2-4 1 16,6-7-1-16,0-5 1 15,-3-14-1-15,6-6 0 16,-4-5 2-16,6-20-4 16,-2-14 24-16,3-12-26 15,-5-6 10-15,-10 0 6 16,-7 7 4-16,-5 11-9 16,0 13 30-16,0 12 10 15,0 9-20-15,0 16-27 16,0 31-20-16,0 22 20 0,0 12 18 15,4 4-6 1,0 1-7-16,1 1 4 0,-4 1-9 16,-1-5 4-16,0-12 1 15,0-18-4-15,0-17 8 16,0-15-9-16,0-13-2 16,-3-6 2-16,-4-2 23 15,-8 0 59-15,0-12-8 16,-12-10-34-16,5 0 14 15,3-5-43-15,5-2 12 16,8 1-23-16,6 0 0 16,9-5-2-16,22-1-32 15,15-4-35-15,7-2-64 16,5-5-58-16,-3 1-271 16</inkml:trace>
  <inkml:trace contextRef="#ctx0" brushRef="#br0" timeOffset="117111.01">4871 14479 326 0,'0'0'127'15,"0"0"-127"-15,0 0-18 16,0 0 13-16,0 0-59 16</inkml:trace>
  <inkml:trace contextRef="#ctx0" brushRef="#br0" timeOffset="117245.33">4850 14616 363 0,'0'0'11'0,"0"0"-4"0,0 0 35 15,0 0-29-15,0 0-9 16,0 0-4-16,76 4-44 16,-36-20-278-16</inkml:trace>
  <inkml:trace contextRef="#ctx0" brushRef="#br0" timeOffset="118080.24">4856 14516 68 0,'0'0'114'0,"0"0"-76"16,0 0 15-16,109-19-53 16,-78 12-16-16,-7 0-112 15</inkml:trace>
  <inkml:trace contextRef="#ctx0" brushRef="#br0" timeOffset="118678.01">5542 13930 364 0,'0'0'161'0,"0"0"-125"16,0 0-12-16,82-22 8 15,-58 22 1-15,-3 0-33 16,-5 10-8-16,-2 9 5 15,-8 5 3-15,0 7 5 16,-6 4 0-16,0 7-4 16,-18 2 2-16,-15-1 0 15,-3 1 6-15,-1-6-8 16,6-7 13-16,13-6-13 16,10-5-1-16,8 0-12 0,0-1 10 15,20 4 2-15,11-1 0 16,9 3-2-16,-1-1 6 15,-3 1-8-15,-8-4 4 16,-6 2-1-16,-8-2-12 16,-5 0 13-16,-3-1-2 15,-6 3-5-15,0-1 14 16,-15 3 18-16,-7-1 4 16,-5-1-10-16,3-3-1 15,-3-3-14-15,6-3 2 16,3-3-6-16,6-5-16 15,6-3-81-15,5-3-65 0,1 0-193 16</inkml:trace>
  <inkml:trace contextRef="#ctx0" brushRef="#br0" timeOffset="119107.03">6024 14211 398 0,'0'0'90'0,"0"0"-84"16,0 0 58-16,0 0 8 16,45 80-29-16,-45-49-16 15,0 0-23-15,0 0 13 16,0-4-6-16,-3-5-7 0,-2-11 0 16,5-8-4-1,0-3 0-15,0 0 14 0,0-6-6 16,5-17 7-16,14-13-15 15,11-10-17-15,1-10 6 16,2-2-28-16,-2-1 23 16,-2 7-13-16,-8 11 7 15,-8 16 22-15,-7 16 23 16,-4 5-2-16,-2 4 16 16,0 11-31-16,0 20 8 15,-8 14 9-15,1 5 7 16,1-4-16-16,4 0-1 15,2-10-10-15,0-5 0 16,0-2-2-16,5-9-2 0,10-6-25 16,1-4-33-16,5-8-13 15,7-2-42-15,2 0-53 16,-3-12-184-16</inkml:trace>
  <inkml:trace contextRef="#ctx0" brushRef="#br0" timeOffset="124181.03">8609 12673 95 0,'0'0'79'0,"0"0"-74"16,0 0 47-16,0 0 44 16,0 0-39-16,8 89-19 15,-8-66-13-15,-3 0 9 16,-4-2-4-16,-1 1-17 15,2-4 9-15,2-4-13 0,-1-4-1 16,5-6-4 0,-1-1-1-16,1-3 3 0,0 0 7 15,0 0 8-15,0-2-11 16,13-14 7-16,6-8-9 16,4-7-3-16,1-3-5 15,-2-6 1-15,-3-1 3 16,-2 1-4-16,-5 3 4 15,-8 9-4-15,-1 11 5 16,-3 10 4-16,0 2 30 16,0 5-14-16,0 0-25 15,0 5 0-15,-6 16-6 16,-4 8 6-16,1 7 0 0,3-5 7 16,3-2-9-16,3-5 2 15,0-4 0-15,0-4 0 16,1-2-22-16,7-2-19 15,6-3-26-15,2-4-81 16,-4-2-240-16</inkml:trace>
  <inkml:trace contextRef="#ctx0" brushRef="#br0" timeOffset="126543.88">10431 12179 178 0,'0'0'171'0,"0"0"-93"15,0 0-6-15,0 0 10 16,0 0-55-16,0 0-27 15,0 25 12-15,0 7-9 16,0-1 11-16,0 2-14 16,9-6 0-16,2-4 4 15,0-7-1-15,2-5-3 0,-4-5 0 16,4-6-2-16,0 0-1 16,5-5-20-16,-3-13 3 15,3-6 10-15,-6-3 9 16,-2-3-5-16,-4 2 10 15,-4 5-7-15,-2 6 6 16,0 10 24-16,0 6 5 16,0 1 12-16,0 7-44 15,-5 23-5-15,-5 9 5 16,1 9 8-16,0 0 2 16,1-2-10-16,-2-3 2 15,3-3-2-15,-1-3-1 16,-5-1-3-16,2 2-60 0,-1-3-66 15,-1-9-79 1</inkml:trace>
  <inkml:trace contextRef="#ctx0" brushRef="#br0" timeOffset="127857.1">9915 11982 119 0,'0'0'32'0,"0"0"-32"0,0 0 0 15,30 111 104-15,-11-32 15 16,1 14-39-16,-1 14-23 16,1 8-7-16,-6 5-28 15,-6-4-15-15,-4-4-4 16,-2-13 5-16,5-9-8 15,1-8 2-15,-1-8-2 16,-4-4 1-16,-3-12-1 16,0-6-8-16,-7-7-42 15,-13-7-4-15,4-9-23 0,3-12-62 16,7-15-112 0</inkml:trace>
  <inkml:trace contextRef="#ctx0" brushRef="#br0" timeOffset="128404.1">9387 12567 176 0,'0'0'43'0,"0"0"4"16,0 0 6-16,0 0 4 15,95-77 1-15,-54 48-22 16,12-3 7-16,13-6 16 15,13 0-21-15,5 2-18 16,7 8-5-16,-5 5-9 16,-5 11 7-16,-14 11-13 15,-14 1 0-15,-17 0-6 16,-16 9-3-16,-8 6-23 16,-8-2-5-16,-1 2 2 15,0 2 8-15,-3-2-63 16,0-4-84-16,0-2-80 15</inkml:trace>
  <inkml:trace contextRef="#ctx0" brushRef="#br0" timeOffset="128691.86">10163 12214 72 0,'0'0'73'16,"0"0"-5"-16,0 0 11 16,0 0-37-16,0 0-33 15,0 0-8-15,9 0 26 0,-5 7 0 16,5 2 1-16,-3 1-12 16,2 1 8-16,1 0-12 15,-1 0 4-15,-2 1-14 16,-1-1 0-16,-4 0-2 15,-1 2 0-15,0 3-7 16,0-2-106-16,-9-2-95 16</inkml:trace>
  <inkml:trace contextRef="#ctx0" brushRef="#br0" timeOffset="129073.25">10163 12230 26 0,'0'0'61'0,"0"0"-5"16,0 0 14-16,0 0-4 16,0 0 5-16,0 0 8 15,6-81-1-15,-6 79 4 16,0-1-34-16,0 3-13 15,0 0-35-15,0 0-1 16,0 10-15-16,3 9 16 16,5 1 1-16,3-2-1 15,1 1 0-15,1-5 2 16,-2-4 3-16,-2-2-4 0,4-3-1 16,-5 1 0-16,-1-1-5 15,-4-3-5-15,-3 5 2 16,0 2-5-16,0 2-6 15,-15 2 14-15,-4 2-3 16,4 0-40-16,-1-3-70 16,0-1-198-16</inkml:trace>
  <inkml:trace contextRef="#ctx0" brushRef="#br0" timeOffset="130100.19">8456 13333 228 0,'0'0'60'0,"0"0"-56"0,0 0-4 16,0 0 4-16,0 0 62 16,0 0-15-16,128 10-17 15,-44-16 5-15,31-12-20 16,25-4 4-16,24-2-23 16,30-2 3-16,28-2 2 15,23-2-5-15,10 3-8 16,-4 4-5-16,-26 4 10 15,-38 5 3-15,-47 6 0 16,-42 5 0-16,-41 3 7 16,-32 0-7-16,-19 0-5 15,-6 0-87-15,-16 5 52 0,-8 3-93 16</inkml:trace>
  <inkml:trace contextRef="#ctx0" brushRef="#br0" timeOffset="132753.98">8799 13684 14 0,'0'0'93'0,"0"0"-28"16,0 0-17-16,0 0 6 16,0 0-22-16,0 0 14 15,0-16-7-15,0 13-11 16,0 3 6-16,0 0-7 15,0 0 5-15,0 0-3 16,0 0-8-16,0 0 5 16,0 0-13-16,0 0-11 15,0 0 9-15,-3 0-11 16,-7 0 8-16,-2 11-1 16,1 0-7-16,1 2 5 15,1-2-5-15,3 4 0 16,0 2 4-16,2 4 3 0,1 3-7 15,3 6 4 1,0 3-4-16,0 5 1 0,0 2 4 16,11-5-5-16,1-7 0 15,3-11-5-15,2-8 5 16,0-9 3-16,5 0 3 16,1-15 2-16,7-16-4 15,0-8-2-15,-3-6 12 16,-2 2-14-16,-10 3 0 15,-5 4 16-15,-10 2 17 16,0 5-5-16,-16 0-11 16,-9 7-12-16,-5 4 4 0,0 6-9 15,2 5-2 1,7 4-5-16,0 3-64 0,5 0-7 16,4 18-74-1,4 0-260-15</inkml:trace>
  <inkml:trace contextRef="#ctx0" brushRef="#br0" timeOffset="133497.87">10130 13334 232 0,'0'0'130'16,"0"0"-100"-16,0 0 70 0,0 0-33 15,0 0-37 1,0 0-30-16,4 23-9 0,-4 23 9 16,0 21 48-16,0 9-31 15,-6 8 10-15,-1 6-22 16,0 8 0-16,4 6 14 16,0-5 16-16,0-9-23 15,3-10-10-15,0-10 1 16,0-4 5-16,0 0-5 15,0-6-2-15,0-4 7 16,0-14-4-16,0-12-4 16,0-15 0-16,0-7-4 15,0-6-12-15,0-2-14 16,0 0-8-16,-5-2-49 0,2-14-75 16,3-7-111-16</inkml:trace>
  <inkml:trace contextRef="#ctx0" brushRef="#br0" timeOffset="134494.16">10670 13521 84 0,'0'0'138'0,"0"0"-54"16,0 0-8-16,0 0-5 15,0 0-11-15,0 0-32 16,6-7-28-16,-6 27 0 15,0 18 28-15,-2 13 16 16,-6 9-9-16,0 4-23 16,0-1-10-16,1-4 1 15,1-5 5-15,5-16-8 16,1-9 0-16,0-16 4 0,0-7-4 16,0-4 2-16,0-2-2 15,0 0 15-15,0-10-8 16,7-17 1-16,5-6-6 15,0-5 1-15,0 0-6 16,-3 0 1-16,-3 6-7 16,-3 9 9-16,0 10 0 15,-3 11 0-15,0 2-4 16,0 0-19-16,0 16 9 16,-9 9 11-16,-3 3 3 15,0-6 6-15,6-2-6 16,0-8 0-16,6-6-3 15,0-6 2-15,0 0 1 16,0 0 4-16,0 0 1 0,0-12 0 16,5-10-5-16,2-3-2 15,0 0 1-15,-4 3-10 16,-3 6-19-16,0 7-87 16,0 9-146-16</inkml:trace>
  <inkml:trace contextRef="#ctx0" brushRef="#br0" timeOffset="136281.07">8796 14605 91 0,'0'0'93'16,"0"0"-16"-16,-4 100-43 16,-2-76 26-16,0-6-11 15,4-5-6-15,1-7 1 16,1-1-30-16,0-5 5 16,0 0 5-16,0 0 16 15,0 0 13-15,0-14-5 16,1-10-25-16,7-5-23 15,-2 5 4-15,-1 7 3 0,-3 9-3 16,-2 5 5 0,0 3-9-16,0 6-21 0,0 17 6 15,0 11 14-15,0 1 2 16,-3 1-1-16,-1-6 0 16,2-2-4-16,2-2 3 15,0-7-7-15,0-3 1 16,0-6-1-16,0-9-11 15,0-1 2-15,2-5 17 16,8-20 7-16,-1-14-4 16,-3 0 1-16,-4 2-3 15,-2 7 20-15,0 10-18 0,0 13 19 16,0 7 8-16,0 2-30 16,0 30-10-16,0 18 3 15,-6 9 7-15,-2-1 2 16,5-7-2-16,0-12 0 15,3-12-13-15,0-12-2 16,0-8 13-16,0-7 2 16,0-2 10-16,0-23 16 15,0-11-25-15,1-7 20 16,-1-5-7-16,0-6 4 16,0 2-9-16,0 1-5 15,0 9-8-15,0 12-45 16,8 14-58-16,13 12-292 15</inkml:trace>
  <inkml:trace contextRef="#ctx0" brushRef="#br0" timeOffset="137180.71">10613 14666 57 0,'0'0'296'0,"0"0"-217"0,0 0-63 16,0 0 16-16,84-80 43 16,-47 72-47-16,-10 8 5 15,0 0-33-15,-8 8 0 16,-5 11-2-16,-6 1 2 15,-8 0 0-15,0 1 1 16,0 1 4-16,-13-1 11 16,-8 3-10-16,-7 1 5 15,-5 0 0-15,-4-1-10 16,7-2 11-16,4-1-12 16,9 2-3-16,11 2 1 15,6 3-20-15,12 2-6 0,13 0 3 16,0-4-9-16,-5 1 15 15,-4-5 19-15,-10-1 0 16,-6-6 5-16,0-1 19 16,0-2 19-16,-1-2-6 15,-14 1 5-15,-6 0-4 16,-6 0-6-16,-1 0-16 16,-1-2 14-16,3-1-23 15,4-2 0-15,0 0-6 16,6-5-2-16,4 1-3 15,3-2-68-15,4 0-108 16,0 0-219-16</inkml:trace>
  <inkml:trace contextRef="#ctx0" brushRef="#br0" timeOffset="141859.76">8696 15873 305 0,'0'0'119'15,"0"0"-103"-15,0 0-3 16,0 0 20-16,106-50 5 15,-76 50-21-15,-5 0-13 16,-5 21-4-16,-3 8 2 16,-6 7 3-16,-9 6 5 0,-2 4 2 15,-11 1 7 1,-14 1-2-16,-7-2-2 0,-2-4 13 16,4-10-17-16,5-7 4 15,10-10 5-15,6-7-7 16,8-4 0-16,1 2-2 15,0-1-5-15,22 3 25 16,12-1 17-16,12-2-13 16,10-5-20-16,5 0-5 15,9 0-20-15,-3-2-17 16,-1-11-86-16,-7-1-145 16</inkml:trace>
  <inkml:trace contextRef="#ctx0" brushRef="#br0" timeOffset="142774.01">10219 14532 179 0,'0'0'26'0,"0"0"-26"16,0 0 0-16,0 0 71 15,6 84 2-15,-6-48-28 16,0 7 11-16,0 9-15 15,-3 14 2-15,-6 9-8 16,-1 20-8-16,-2 16-8 16,1 5-12-16,0-1 1 15,2-8 6-15,1-14-13 16,-2-6 14-16,5 2-8 0,-4-4-3 16,0 2 3-16,-7 12-7 15,1 5 3-15,-3 7-5 16,2 6 7-16,8-9-3 15,4-10 0-15,4-11-1 16,0-14 17-16,0-7-3 16,7-7-7-16,-2-3 11 15,1-3-5-15,-5-5-1 16,-1 1-8-16,0-7-3 16,0-5 8-16,0 2-9 15,0 2 3-15,0 0-2 16,0-1 0-16,0-9-2 0,0-9 4 15,0-5-4-15,0-4 3 16,0-3-3-16,0-1 0 16,0 2 1-16,0-2 2 15,0 1-3-15,0 0 0 16,0-3-9-16,0 0-6 16,0-1-24-16,0-1-21 15,0-5-44-15,5 0-76 16,7-15-173-16</inkml:trace>
  <inkml:trace contextRef="#ctx0" brushRef="#br0" timeOffset="145939.96">10851 15714 10 0,'0'0'33'0,"0"0"9"16,0 0 2-16,0 0-20 16,0 0-1-16,0 0-8 15,0 0-12-15,0-20-3 16,0 15-13-16,4-1 13 16,2 0 1-16,-3 2 1 15,-2-1 3-15,-1 3 11 16,2 1-15-16,-2 1 5 0,0 0 6 15,-19 11-7-15,-11 15 21 16,-8 6 26-16,1 9 0 16,-6 2 8-16,6 2-10 15,1 3-1-15,3-1-25 16,9 2-10-16,9 5 0 16,6 3-14-16,9-3 0 15,0-3 4-15,12-5-2 16,13-11 2-16,8-3-4 15,3-11 0-15,3-8 0 16,0-13 5-16,1 0-3 16,-4-18 10-16,-5-16-5 15,-1-4-4-15,-8-5-1 0,-8 0 3 16,-11 0 41-16,-3 5-35 16,-12 6 0-16,-20 6-10 15,-11 10 4-15,-5 10-6 16,-4 6 1-16,2 8-4 15,3 18-2-15,10 5-39 16,10 2-53-16,9 1-94 16</inkml:trace>
  <inkml:trace contextRef="#ctx0" brushRef="#br0" timeOffset="147124.06">8844 16931 355 0,'0'0'28'0,"0"0"-13"0,100-2-21 16,-57 21 6-1,-6 11 0-15,-5 4-3 0,-10 1 1 16,-13 2-7-16,-9-3 9 16,0-3 24-16,-8-1 6 15,-14 0 13-15,-5-1-13 16,-4-4-7-16,3-1-12 16,5-9-4-16,7-2 3 15,7-5-6-15,7-6-3 16,1-2 0-16,1 2-1 15,0 4-3-15,7 4 3 16,10 8 1-16,4 4 2 16,-1 5 0-16,-3 0 0 15,-1 4-3-15,-4 0 0 16,-4 0 1-16,-4-2-1 0,-4 4 0 16,0-3-4-16,-4-2 8 15,-7 0 2-15,-5-5 10 16,-5-4-1-16,3-4 17 15,3-7 0-15,-3-4 3 16,2-4 13-16,-5 0-7 16,0 0 0-16,2-7-23 15,-1-6-17-15,0-1-2 16,0-6-8-16,2-3-61 16,8-3-32-16,7 1-88 15</inkml:trace>
  <inkml:trace contextRef="#ctx0" brushRef="#br0" timeOffset="149072.85">10900 17008 32 0,'0'0'116'0,"0"0"-65"16,0 0-26-16,0 0 37 0,1-81 12 15,-1 63-15-15,-6 1-8 16,-7 4-15-16,4 2 7 16,-3 7-5-16,-1 4-17 15,-4 6-11-15,-7 26-10 16,-3 13 0-16,-1 6 7 16,4 0-7-16,9-2 0 15,8-4 3-15,7-3-1 16,0-8-4-16,4-5-25 15,13-14-21-15,2-9 0 16,5-6 19-16,-3-11 22 0,7-19 5 16,-2-12 3-1,-3-4-1-15,-6-4 10 0,-1 6 1 16,-5 11 18-16,-7 13 13 16,-4 14-10-16,3 6-2 15,-3 26-30-15,0 27 0 16,0 23 13-16,0 7 2 15,-13 2 0-15,1-8-14 16,-2-6 2-16,4-10-3 16,-1-15 3-16,3-10-4 15,0-13 1-15,2-9 0 16,3-8 3-16,-7-6 12 16,-2 0 65-16,-5-9-29 15,-7-13-32-15,-1 4 4 0,1 1-11 16,-1 3-11-16,1 3-1 15,0 2-6-15,8 3-41 16,5 4-46-16,7-5-42 16,4-6-131-16</inkml:trace>
  <inkml:trace contextRef="#ctx0" brushRef="#br0" timeOffset="151879.76">13824 11822 148 0,'0'0'59'0,"0"0"-28"15,0 0-30-15,0 0-1 16,0 0-1-16,0 0-6 15,0 21 6-15,0-11 2 16,0 4 0-16,0 2 30 0,0-2-6 16,0 3 4-1,0 4 18-15,-2 4-24 0,-1 8 23 16,-1 8-16-16,-2 5-8 16,3 6 7-1,0 3-9-15,0 5-8 0,3 0-2 16,0 4-4-16,0 0 17 15,0 2-6-15,0 4-6 16,8 3 5-16,3 2-9 16,0 2-1-16,-2-8 3 15,1 1-7-15,-4 1 3 16,-1-5-5-16,-1 5 0 16,-1-2 1-16,-1-4 0 15,-2-2-1-15,0 2 0 16,0-5 3-16,0-3-4 0,0 0 1 15,-3-6 0-15,0-2-2 16,1-4 7-16,2-5-5 16,0-4 0-16,-1 7 1 15,-2 0-5-15,0 1 4 16,-3-3 0-16,-3-3 1 16,3-4 1-16,0 3-2 15,-2-2 0-15,0 0 1 16,0 1-3-16,1 0 2 15,0 5 0-15,-3 3-1 16,3 0 3-16,-1-1-2 16,-1-3 0-16,2-5 2 15,1-1 4-15,3-1-6 0,0-4 4 16,3 2 9-16,0 4-11 16,0-3 1-16,0 3-2 15,-2 0 4-15,1-2-3 16,-1-1-1-16,1-1-1 15,-1 0 15-15,1 0-10 16,1 1 5-16,0-1-6 16,0-2-1-16,0 3-2 15,0 1-1-15,0 2 0 16,0 3 2-16,0 4 0 16,0-1-2-16,-2-2 1 15,1-3 4-15,-1-6-2 0,2-3-3 16,0-1 0-1,0-1 0-15,0 0 1 0,0-1-1 16,0-5 0-16,0 4 5 16,0-1-8-16,0 0 3 15,-1 0 0-15,-2 0-1 16,2 0 2-16,1-1-1 16,0 2 0-16,0-1 4 15,0 1-4-15,0 1 0 16,0 3 0-16,5 2-1 15,-2 4 2-15,-1 4-1 16,-2-2 0-16,3 2 1 0,0-3 3 16,3-2-4-16,3-1 1 15,1-5 0 1,1-3 5-16,-1-1-5 0,-1-7-1 16,-1-1 2-16,-4-4-3 15,-1-1 1-15,-1-5 0 16,-1 0-1-16,-1-4 3 15,0 0 1-15,0 0 9 16,0 0 11-16,0 0 1 16,0 0-13-16,0 0 0 15,0 0 2-15,0 0-11 16,0 0 0-16,0 0-2 16,0 0 3-16,0 0-5 15,2 0 2-15,-2 0-3 16,1 0-2-16,2 0 2 0,7 0 3 15,5 0 1-15,11 0 0 16,7-4 0-16,8 0-1 16,7 0 0-16,9 2-4 15,2-1 13-15,4 2-11 16,3 1 2-16,7 0-2 16,10 0-1-16,8 0 3 15,6 0 0-15,6 7-2 16,3 4 2-16,6-3-2 15,3 5 1-15,4 1 1 0,2 0 4 16,2 2-4 0,3-2 0-16,3 1 2 15,2-1-2-15,0 2 0 0,-2 3-6 16,-3-4 6-16,3-1 0 16,-5 2 0-16,-5-2-4 15,-4-2 3-15,-7 3 0 16,-4-4 1-16,-7-1 0 15,-8 1-3-15,-9-1 3 16,-6-2 0-16,-10 1 6 16,-3-1-15-16,-3-2 12 15,-1 0-3-15,-2 1 0 16,2-4-8-16,0-1 8 16,-4 0 0-16,-1 1-15 15,-7 0 9-15,-4-3-2 0,-4 1 8 16,-5-1 3-16,3 0-3 15,2 0 0-15,7 0-2 16,11 0 4-16,6 0-7 16,6 3 7-16,4 1-5 15,-5 5-12-15,-5 2 11 16,-3 1 2-16,-1 2-5 16,2-4 11-16,6 2-7 15,2-2 5-15,3-3-4 16,-4 1-7-16,-5-4 8 15,-12 2-5-15,-11-3 5 16,-13-1 1-16,-13-2 5 16,-6 0-3-16,-4 0 3 15,-2 0 15-15,0 0-3 0,0 0 4 16,0 0-17-16,0 0-4 16,0 0 1-16,0 0 2 15,0 0-3-15,0 0 0 16,0 0 2-16,0 0-2 15,0 0 0-15,0 0-1 16,2 0 1-16,-2-5 0 16,2 4 0-16,-2-3 0 15,0 2 0-15,1-1-4 16,1-1 1-16,-2-2-5 16,0-2 7-16,0 1-6 15,0 0 6-15,0-2 1 16,0-1 0-16,0 3-3 0,-7-3 3 15,-1 3 0-15,1 0-4 16,-1 0-2-16,1 3 2 16,2 1 4-16,4 3 0 15,1 0-5-15,0 0 5 16,0 0-8-16,3 10 2 16,12 4 6-16,3 3 6 15,1 1-3-15,0 4-1 16,-4-2-2-16,-3 3 6 15,-3-1-1-15,-7-1 9 16,-2-3-11-16,0 0 0 16,-3-2 1-16,-14-1-4 0,-4 1 8 15,-7-2-8-15,-2-1-9 16,2-5-47-16,1-2-46 16,5-6-38-16,-1 0-146 15</inkml:trace>
  <inkml:trace contextRef="#ctx0" brushRef="#br0" timeOffset="152755.73">13775 11876 56 0,'0'0'50'0,"0"0"26"0,0 0-3 15,-44 96-21-15,34-78-15 16,1-5-6-16,2-5 2 16,2-5-11-16,5-1-12 15,0-2 11-15,0 0 17 16,0 0 31-16,0-5-7 15,5-17-22-15,11-10-37 16,5 0-2-16,1 5 3 16,-1 8 5-16,-6 7-7 15,0 12-2-15,-3 0-4 16,0 16-15-16,9 20 10 16,2 12-40-16,7 10-68 15,9 6-70-15</inkml:trace>
  <inkml:trace contextRef="#ctx0" brushRef="#br0" timeOffset="154120.98">19522 16682 544 0,'0'0'15'0,"0"0"-15"16,0 0-19-16,0 0 19 15,10 81 9-15,-10-38 5 16,-6 2 0-16,-9-5-5 16,-4-2 1-16,-4-7 4 15,4-4-4-15,-2-8-6 16,5-3 11-16,5-6-9 0,5-6-2 15,5-4 2-15,1 0-4 16,0 0 15-16,10-17 12 16,19-12-22-16,10-14-7 15,5-7 4-15,1-9-4 16,-4 3 0-16,-8 7 0 16,-10 12 0-16,-10 16 18 15,-10 11 2-15,-1 8 46 16,-2 2-18-16,0 7-48 15,-12 22-13-15,-9 9 13 16,-3 6 10-16,5-1-10 16,4-2 0-16,6-2-1 0,3-12-19 15,6-6-54-15,0-6-22 16,16-12-37-16,10-3-28 16,2 0-147-16</inkml:trace>
  <inkml:trace contextRef="#ctx0" brushRef="#br0" timeOffset="155012.95">13527 11223 43 0,'0'0'21'16,"0"0"28"-16,2 92-34 16,9-76 8-16,0-10 33 0,5-6 18 15,5 0 16-15,5-11-45 16,5-12 2-16,0-4-45 16,-2 1 8-16,-7 2-9 15,-9 5 18-15,-8 6 2 16,0 8 30-16,-5 3-11 15,0 2-13-15,0 3-27 16,-22 24 0-16,-12 14-6 16,-8 10 13-16,-1 5 4 15,6 4-11-15,2 7 0 16,10 14-4-16,13 20 1 16,12 19-5-16,9 11 8 15,21 6-20-15,3-8-100 0</inkml:trace>
  <inkml:trace contextRef="#ctx0" brushRef="#br0" timeOffset="156536.75">14513 16147 39 0,'0'0'25'0,"0"0"12"15,0 0-22-15,0 0 6 16,0 0 34-16,0 0 38 16,0 0-22-16,0 0-46 15,0 0 14-15,0 0-10 16,0 0-20-16,0 0-9 16,-1 0-12-16,-1 5 12 15,1 3 0-15,-1-1 2 16,1-6-2-16,1 1 0 15,0-2 0-15,0 0 4 16,0 0-2-16,0 0 7 16,0 0 8-16,0 0 11 0,0-8-15 15,0 1-9-15,0 4 7 16,0 2 0-16,0-1 0 16,0 2-11-16,0 0 0 15,0 0-16-15,0 2 9 16,0 5-4-16,0-3-17 15,0 2 21-15,0-4-6 16,0-2 11-16,0 0 2 16,0 0 0-16,0 0 9 15,0 0-5-15,0 0-4 16,0 0 7-16,0-9-3 16,0-1-6-16,0-1 2 15,0 1 0-15,0 6 0 0,0 1-5 16,0 3-70-1,0 0-223-15</inkml:trace>
  <inkml:trace contextRef="#ctx0" brushRef="#br0" timeOffset="157069.09">15178 16112 166 0,'0'0'187'0,"0"0"-178"16,0 0 25-16,-29 86-16 0,24-65-2 15,5-4-7-15,0-7-7 16,0-4 6-16,0-4-7 16,0-2 4-16,0 0 32 15,0 0 2-15,2-13 3 16,8-5-35-16,5-4-4 16,-4-4 20-16,-2 3-16 15,-1 2 16-15,-3 6 5 16,-2 5-17-16,-2 6 15 15,-1 1-25-15,0 3-1 16,0 0-72-16,0 3-93 16,0 8-94-16</inkml:trace>
  <inkml:trace contextRef="#ctx0" brushRef="#br0" timeOffset="157606.78">15911 16213 131 0,'0'0'37'15,"0"0"-24"-15,0 0 37 16,0 0 25-16,0 0 0 0,0 0-20 16,11-8 2-16,-10 8-10 15,-1 0-47-15,0 8-13 16,0 8 13-16,0 2 5 16,0 1 11-16,0-5-15 15,0-7 2-15,0-1-3 16,0-6 0-16,0 0 10 15,0 0 7-15,0-6 7 16,0-7-18-16,0 3-1 16,0 2-5-16,0 2 1 15,0 2 0-15,0 2-2 16,0 2-69-16,0 0-155 16</inkml:trace>
  <inkml:trace contextRef="#ctx0" brushRef="#br0" timeOffset="158224.15">16502 16336 153 0,'0'0'25'15,"0"0"47"-15,0 0 35 0,0 0-17 16,0 0-59-16,0 0-31 16,4 6 0-16,-4 18 1 15,0 7 11-15,-1-3 2 16,-2-4-12-16,1-10 3 16,2-7-5-16,0-7 3 15,0 0 1-15,0-13 18 16,6-11 12-16,5-9-17 15,1 0 13-15,-5 0-16 16,2 5-1-16,0 6-13 0,-3 7 0 16,0 7-8-16,6 8-44 15,0 0-111-15,-2 9-177 16</inkml:trace>
  <inkml:trace contextRef="#ctx0" brushRef="#br0" timeOffset="158764.74">17337 16352 36 0,'0'0'102'16,"0"0"-67"-16,0 0-35 15,-12 88 11-15,8-71-11 16,1-6 10-16,3-6-10 15,0-5 1-15,0 0 22 16,0 0 71-16,0-5 13 16,0-11-81-16,6 2-21 15,-2-5 43-15,-1 2-10 16,-1 6-9-16,-2 0 12 16,0 6-27-16,0 2-14 15,3 3-79-15,3 0-169 0</inkml:trace>
  <inkml:trace contextRef="#ctx0" brushRef="#br0" timeOffset="159290.07">18082 16483 61 0,'0'0'92'0,"0"0"-19"16,0 0-7-16,0 0 18 0,-40 84-58 15,36-75-12-15,3-5 2 16,-1-3-3-16,2-1 14 16,0 0 14-16,0 0-3 15,0 0 10-15,0-4-10 16,0-8-33-16,0-1 1 16,5-1-5-16,0-2-2 15,1 4 1-15,0-1-9 16,1 2-44-16,-7 5-87 15,0 1-261-15</inkml:trace>
  <inkml:trace contextRef="#ctx0" brushRef="#br0" timeOffset="160286.78">13679 15605 67 0,'0'0'177'15,"0"0"-128"-15,0 0 26 16,0 0-17-16,0 0-21 15,0 0-8-15,-15-8-29 16,18 8 4-16,12 0-4 16,8 2 22-16,-1 1-20 15,-6 0 4-15,-2-1-1 16,-7-1-4-16,-4-1-1 16,-1 0 0-16,-2 0-3 15,0 0-1-15,3-1-52 0,8-12-48 16,5 0-37-16,4-2 23 15</inkml:trace>
  <inkml:trace contextRef="#ctx0" brushRef="#br0" timeOffset="160667.9">13679 15048 128 0,'0'0'153'15,"0"0"-82"-15,0 0-36 16,0 0-18-16,0 0 19 15,0 0-21-15,-7-6-5 16,7 6 3-16,0 0 5 16,0 0 18-16,0 0-17 15,0 0-15-15,0 0 9 16,0-3-11-16,0-2 3 16,7-1 6-16,2 0-9 15,3 0 0-15,-3 2-2 16,-3 0-18-16,0 1-15 0,0 2-79 15,0-2-174-15</inkml:trace>
  <inkml:trace contextRef="#ctx0" brushRef="#br0" timeOffset="161239.49">13724 14561 302 0,'0'0'74'0,"0"0"-47"16,0 0-2-16,0 0 3 0,0 0 7 16,0 0-28-1,62-13-5-15,-45 10-1 0,-1-2-1 16,-2 2-69-16,-2 0-125 16</inkml:trace>
  <inkml:trace contextRef="#ctx0" brushRef="#br0" timeOffset="161718.26">13772 14040 141 0,'0'0'104'15,"0"0"-51"-15,0 0 2 16,0 0 2-16,0 0-22 15,98-31-25-15,-71 29-5 16,-5 2-2-16,-2-4-1 16,-5 4-2-16,-1 0-9 15,0 0-71-15,-2 0-89 16</inkml:trace>
  <inkml:trace contextRef="#ctx0" brushRef="#br0" timeOffset="162513.9">13805 13505 79 0,'0'0'46'0,"0"0"21"15,0 0-20-15,0 0 45 16,0 0-29-16,0 0-34 16,47 14-12-16,-23-14-17 15,-3 0-49-15,0 0-276 0</inkml:trace>
  <inkml:trace contextRef="#ctx0" brushRef="#br0" timeOffset="163039.85">13797 12916 174 0,'0'0'138'16,"0"0"-81"-16,0 0-57 15,0 0 9-15,85 12 8 16,-49-6-16-16,1 0-1 15,-4-6-57-15</inkml:trace>
  <inkml:trace contextRef="#ctx0" brushRef="#br0" timeOffset="167566.45">13575 15577 68 0,'0'0'51'0,"0"0"19"0,0 0 36 15,0 0-55-15,0 0-15 16,0 0 4-16,0 0-14 16,49 3 13-16,-37 5-2 15,-2 3-25-15,4 2 13 16,-2 1-9-16,3 3-7 16,4-1 13-16,2-2-15 15,2 0 7-15,2-1-8 16,-3-4-4-16,-1 1-4 15,-6-4-3-15,-3 0-37 0,-6-3-44 16,-2-1-27 0,-4-2-96-16</inkml:trace>
  <inkml:trace contextRef="#ctx0" brushRef="#br0" timeOffset="167794">13836 15552 84 0,'0'0'186'16,"0"0"-148"-16,0 0 49 16,0 0-14-16,0 0-43 15,0 0-10-15,0 0 1 16,-53 50-2-16,39-29-4 16,0-1-11-16,-2-1-2 0,2-2-2 15,0-3-23-15,1-2-28 16,2-3-30-16,0-5-67 15,2-4-128-15</inkml:trace>
  <inkml:trace contextRef="#ctx0" brushRef="#br0" timeOffset="167958.06">13584 15650 250 0,'0'0'67'0,"0"0"-37"15,0 0 20-15,0 0-17 16,0 0-16-16,0 0-17 16,53-1 0-16,-29 1-18 15,-1 0-111-15</inkml:trace>
  <inkml:trace contextRef="#ctx0" brushRef="#br0" timeOffset="172209.74">14591 13869 34 0,'0'0'52'0,"0"0"24"16,0 0 35-16,0 0-42 16,0 0-14-16,0 0-19 0,0 0 10 15,-12 0-22-15,12 0 12 16,0 0-1-16,0 0-35 16,0 0-1-16,0 11-5 15,0 10 5-15,6 3 1 16,0-2 6-16,1 1-6 15,-1-5 0-15,0-4 0 16,0-1-4-16,-2-3-26 16,-2-3-69-16,-1-2-77 15,-1-5-83-15</inkml:trace>
  <inkml:trace contextRef="#ctx0" brushRef="#br0" timeOffset="172436.82">14664 13830 39 0,'0'0'161'0,"0"0"-69"16,0 0-80-16,0 0 50 15,0 0-21-15,0 0-11 16,-37 88-6-16,24-66-10 16,2-2 0-16,2 0-9 15,-2-3 0-15,4-5-5 16,-1 0-5-16,2-6-41 15,2-1-26-15,-3-5-49 16,2 0-14-16,1 0 70 16</inkml:trace>
  <inkml:trace contextRef="#ctx0" brushRef="#br0" timeOffset="172563.91">14525 13974 73 0,'0'0'114'16,"0"0"-9"-16,0 0-6 16,0 0-47-16,0 0-15 15,0 0-16-15,12-21-20 16,7 19 0-16,4 2-1 15,1-4-31-15,1 2-13 16,0-2-39-16,-2-4-101 16</inkml:trace>
  <inkml:trace contextRef="#ctx0" brushRef="#br0" timeOffset="172924.71">14553 13741 84 0,'0'0'135'0,"-83"59"22"15,45-16-81-15,7 3-41 16,6 2-20-16,9-5-3 16,8-2-8-16,8-3-3 15,0-3 7-15,9-3 6 16,16-1-9-16,7-5-4 15,7-8 4-15,4-10-5 16,2-8 2-16,-2 0-4 16,-6-11 10-16,-3-14-17 0,-2-5 9 15,-4-5 0-15,-4-3-3 16,-6-3 6-16,-3 0-2 16,-9 3 0-16,-6 0 0 15,0 5-2-15,-21 5-20 16,-9 4-59-16,-4 12 0 15,-1 10 2-15,1 2-92 16</inkml:trace>
  <inkml:trace contextRef="#ctx0" brushRef="#br0" timeOffset="178356.12">15851 12903 13 0,'0'0'22'0,"0"0"-9"16,0 0-2-16,0 0-11 15,0 0 0-15,0 0-5 16,0 0-17-16</inkml:trace>
  <inkml:trace contextRef="#ctx0" brushRef="#br0" timeOffset="178667.71">15899 12755 207 0,'0'0'28'15,"0"0"-25"-15,0 0 42 0,0 0 0 16,-40 83 24-16,29-57-36 16,0-1 2-16,-2 6-15 15,2-1-14-15,0-2-4 16,2-2-1-16,-2-4-1 15,1-5-61-15,1-6-33 16,0-7-72-16,2-4 29 16,1 0 101-16,3-14 36 15,3-8 7-15,0-5 71 16,0 4-2-16,0 6-11 0,3 6 15 16,5 5-8-1,3 0-20-15,3 2-48 0,7 4-4 16,4 0-5-16,3 0-11 15,-5 10-140-15</inkml:trace>
  <inkml:trace contextRef="#ctx0" brushRef="#br0" timeOffset="179088.9">15899 12662 28 0,'0'0'1'0,"0"0"40"15,-76 105 36-15,48-68 1 16,1 1-21-16,0-1 11 15,5 0-22-15,4 2 12 16,3-1-18-16,9-1-19 16,6-3-17-16,0-5-1 15,9-3 2-15,13-8-5 16,10-9 0-16,3-9 5 16,5 0-3-16,1-21 6 15,-4-12 3-15,-2-8-6 0,-6-3 2 16,-3-4-2-16,-9 1-3 15,-7 4 3-15,-7 2-5 16,-3 9-2-16,-7 3 2 16,-16 14-61-16,-10 7-46 15,-5 8-101-15</inkml:trace>
  <inkml:trace contextRef="#ctx0" brushRef="#br0" timeOffset="180477.07">13818 15552 57 0,'0'0'147'16,"0"0"-138"-16,0 0-5 15,0 0-4-15,0 0-18 16,0 0-99-16,7-55 40 15,-5 46 72-15,-1-1 5 16,-1 4 67-16,0-2 32 16,0 1-33-16,3 1-51 15,2-2-13-15,1 2-2 16,3-4-119-16</inkml:trace>
  <inkml:trace contextRef="#ctx0" brushRef="#br0" timeOffset="180610.56">14079 15097 73 0,'0'0'71'15,"0"0"-71"-15,0 0 5 16,0 0-16-16,0 0-33 16</inkml:trace>
  <inkml:trace contextRef="#ctx0" brushRef="#br0" timeOffset="180909.76">14334 14489 223 0,'0'0'31'0,"0"0"-14"16,0 0 6-16,0 0-9 0,0 0-14 16,0 0-10-1,21-59-50-15,-18 50 30 0,-3 1 26 16,0 2-3-16,0 0-142 15</inkml:trace>
  <inkml:trace contextRef="#ctx0" brushRef="#br0" timeOffset="181030.15">14400 14283 61 0,'0'0'18'16,"0"0"-18"-16,0 0-34 15</inkml:trace>
  <inkml:trace contextRef="#ctx0" brushRef="#br0" timeOffset="181158.25">14617 14069 12 0,'0'0'31'0,"0"0"-31"15</inkml:trace>
  <inkml:trace contextRef="#ctx0" brushRef="#br0" timeOffset="181261.28">14788 13918 13 0,'0'0'0'0,"0"0"-13"0</inkml:trace>
  <inkml:trace contextRef="#ctx0" brushRef="#br0" timeOffset="181509.91">15113 13633 214 0,'0'0'85'0,"0"0"-69"0,0 0 38 16,0 0-44-16,101-77-10 15,-72 62-22-15,1-2-15 16,-7 5 25-16,-5 1 0 16,-4 3 12-16,-10 2-92 15,-4-1-103-15</inkml:trace>
  <inkml:trace contextRef="#ctx0" brushRef="#br0" timeOffset="181659.49">15368 13380 174 0,'0'0'135'15,"0"0"-27"-15,0 0-29 16,57-102-27-16,-28 74-35 0,9 0-16 16,4 1-1-1,1 3 0-15,-4 6-61 0,-8 0-57 16,-7 5-75-16,-9 0 56 15</inkml:trace>
  <inkml:trace contextRef="#ctx0" brushRef="#br0" timeOffset="183715.79">13745 15608 7 0,'0'0'93'0,"0"0"0"0,0 0-12 15,0 0 11-15,0 0-34 16,0 0-43-16,-50-1 6 16,43 1-14-16,3 0-5 15,2 0-1-15,1 0 3 16,-1 0-4-16,-2-2 0 16,1 1 2-16,-2 1-2 15,1 0 2-15,2 0-2 16,-2 0 0-16,4-2 2 0,-3 2-2 15,3-1 0 1,0 1 0-16,0 0 2 0,0 0-2 16,0 0 1-16,0-2 12 15,0 2 6-15,0-2 20 16,0 0-21-16,0-2-9 16,0-4 10-16,3-2-16 15,10-7 5-15,4-5 6 16,4-5 2-16,2-5 5 15,3-3 9-15,0 0-10 16,-1-1 0-16,0 4-18 16,-4 1 5-16,-3 1 1 15,0-1-1-15,-1 2 9 16,0-1-10-16,4 1-4 16,2-3 7-16,2 0-9 0,0-2 0 15,0 2-1-15,-1 2 5 16,-3 3-4-16,-2 2 0 15,-2 3 0-15,-1 0 3 16,0 4 2-16,3-3-2 16,1 1 2-16,3-2-1 15,1 3 0-15,4-5-4 16,2 1 0-16,1-2 5 16,1-2-4-16,1-1 2 15,-4-1-3-15,3 3 3 16,-4-1-6-16,0 0 2 15,1-2 1-15,0-1 0 0,0-3 1 16,-1-2-1 0,2 3 1-16,-2-1 3 0,2-2-6 15,0-1 2-15,1 0 0 16,-3-1-1-16,-5 5 2 16,-4 0-1-16,-2 0 2 15,-7-4 3-15,1-1-5 16,0 0 0-16,3 2 0 15,2 2-4-15,-1 3 6 16,3 0-2-16,0-2 0 16,0 2 2-16,0-3-3 15,3 2 1-15,1 2 0 16,0 2-4-16,-2 3 4 0,-1 4 0 16,-5-1 0-1,2 3 4-15,-1-4-7 0,1 1 3 16,3-1 0-16,0-2-2 15,3-2 4-15,-2 1-2 16,2-3 0-16,0 1 4 16,1 0-8-16,-2 2 4 15,3 2 0-15,2-4-2 16,4 2 4-16,5 0-2 16,2-3 0-16,6 5 2 15,0-4-4-15,2 0 2 16,3 0 0-16,2-1-4 0,1-2 5 15,2-1-1 1,2-4 0-16,0 1 5 0,0-2-10 16,0 0 5-16,-4 2 0 15,-6 4 0-15,-7 1 0 16,-10 5 0-16,-8 5 0 16,-5 3 6-16,-4-1-3 15,-1-2 0-15,0 2 3 16,3-2 11-16,-1-4-15 15,5 1 2-15,1-3-4 16,-3 2 3-16,4 1-4 16,1-4 1-16,2-2 0 15,5-8-2-15,0-5 6 16,1-2-4-16,-5-4 0 16,-1-2 2-16,-4 1-2 0,-3 1 0 15,1-1 0-15,-2 9 0 16,2-1 0-16,1 5 0 15,2 2 0-15,-2 1 5 16,0 2-6-16,0 2 1 16,-2 1 0-16,-2 2 11 15,4 2-10-15,0 2-1 16,-2-3 0-16,6-1 3 16,7-5-6-16,7-4 3 15,5-5-1-15,1-5-5 16,-7-3 0-16,-7-6-12 15,-6-2-18-15,-5 1 12 0,-4 4-31 16,0 8 0 0,-2 2-7-16,1 7-27 0,-4 10-54 15,-7 12-96-15</inkml:trace>
  <inkml:trace contextRef="#ctx0" brushRef="#br0" timeOffset="184600.66">14710 14016 148 0,'0'0'109'16,"0"0"-67"-16,0 0 34 16,0 0-24-16,0 0-36 15,0 0 4-15,-42-45-5 16,41 45-4-16,1 0-11 16,0 19 2-16,0 9-2 15,0 7 0-15,0-1 3 16,9-7-4-16,-2-8 1 15,-1-10-4-15,-4-6 0 0,-2-3-22 16,0-5 26-16,0-19 0 16,-11-9-1-16,-4-5 1 15,-1 0 2-15,1 3-1 16,4 14 11-16,4 10 14 16,7 11 42-16,0 10-46 15,31 32-8-15,20 23 17 16,19 15 19-16,6 1-30 15,2-10-12-15,-5-13-4 16,-10-22-3-16,-10-11 1 16,-15-15-2-16,-13-10-12 15,-16-7-64-15,-9-17-35 16,-9-8-121-16</inkml:trace>
  <inkml:trace contextRef="#ctx0" brushRef="#br0" timeOffset="185278.78">14740 13825 230 0,'0'0'151'15,"0"0"-149"-15,0 0 12 16,0 0 36-16,84 51-6 16,-58-26-21-16,0-3-18 15,-4 0 7-15,-5 1-11 16,-3-1-1-16,-6 3 0 15,-8-1-37-15,0 1-21 0,-5-6-16 16,-12-6-58-16,-5-9-27 16,-1-4 87-16,-4 0 72 15,-3-2 0-15,-6 2 17 16,-10 0 70-16,-3 24-32 16,-2 7-16-16,11-1 0 15,13-5-27-15,11-1 0 16,13-8-4-16,3-2-4 15,3-7-2-15,17-6 3 16,9-1 23-16,7-2 21 16,7-20-35-16,2-5 18 15,2-6-22-15,0-3-9 16,-1-5 7-16,-6 1-8 16,-7 3-7-16,-16 8-6 0,-12 10-82 15,-5 6-17-15,-5 10 84 16,-15 3 28-16,-7 3 20 15,-1 13 7-15,-1 5 3 16,1 1 1-16,3 5 2 16,5 0 1-16,2-3-17 15,8-5-13-15,4-3 2 16,4-4-6-16,2-5-3 16,0-7 3-16,0-3-53 15,6-20 53-15,3-15 2 16,-3 4 6-16,-6 6 24 15,0 13 26-15,-6 10 15 0,-9 5-14 16,-1 20-43-16,2 21 5 16,6 8 3-16,8 5-13 15,4-2 4-15,26-7-13 16,9-8-1-16,3-9 1 16,5-9-2-16,0-15 0 15,-5-4-9-15,-9 0-53 16,-17-3-128-16</inkml:trace>
  <inkml:trace contextRef="#ctx0" brushRef="#br0" timeOffset="191345.11">20232 17032 168 0,'0'0'7'15,"0"0"5"-15,0 0 18 16,0 0 62-16,0 0-18 16,0 0-41-16,0 0-6 15,1-6-15-15,-1 23-6 0,0 15 21 16,-10 18 26-1,-3 2 13-15,2 5-48 0,2-3-9 16,5-2-8-16,4-7-1 16,0-7-14-16,2-10-59 15,12-13-51-15,1-11-102 16</inkml:trace>
  <inkml:trace contextRef="#ctx0" brushRef="#br0" timeOffset="191789.19">20385 17211 260 0,'0'0'156'15,"0"0"-156"-15,0 0 0 16,0 0 12-16,0 0 3 0,0 0 7 16,38 77-22-16,-31-63 1 15,0-3 8-15,0-7-8 16,-1-4 2-16,1 0 6 15,3 0-6-15,-1-9 28 16,-1-2 6-16,-2-1-3 16,0 4 12-16,-3 3-4 15,-2 5-24-15,4 0-18 16,1 2-5-16,4 18-4 16,4 3 9-16,-1 1 0 15,2-6 5-15,-5-4 1 16,3-13-6-16,0-1 7 0,2-9 2 15,3-19 13-15,-5-9 0 16,3-2-20-16,-5-3 19 16,-2 8-17-16,-2 1 5 15,-2 13 13-15,-4 10-11 16,-1 6 10-16,0 3-21 16,0 1-1-16,2 0-4 15,-1 5-73-15,5 13 1 16,3 1-14-16,3-4-83 15,-1-2-130-15</inkml:trace>
  <inkml:trace contextRef="#ctx0" brushRef="#br0" timeOffset="192005.16">20939 16998 433 0,'0'0'169'16,"0"0"-161"-16,0 0 0 15,0 0 22-15,0 90 52 16,0-36-34-16,0 2-35 16,0 1-1-16,-2-1-11 15,1-4 3-15,1-7-8 16,0-15-33-16,0-12-33 16,1-15-18-16,10-3-79 15,2-21-222-15</inkml:trace>
  <inkml:trace contextRef="#ctx0" brushRef="#br0" timeOffset="192111.99">20953 17225 275 0,'0'0'168'16,"0"0"-116"-16,0 0-3 15,0 0-30-15,0 0-19 16,0 0-69-16,-10-8-110 16</inkml:trace>
  <inkml:trace contextRef="#ctx0" brushRef="#br0" timeOffset="192300.96">21324 16888 267 0,'0'0'169'0,"48"85"-99"16,-36-31-15-16,-9 3 29 0,-3 1-29 16,-14-3-2-16,-14-3-28 15,-7-1-20-15,-3-4-4 16,-5-4-1-16,-4 0-68 15,-3-11-89-15,1-9-260 16</inkml:trace>
  <inkml:trace contextRef="#ctx0" brushRef="#br0" timeOffset="193740.56">20576 16723 111 0,'0'0'369'0,"0"0"-346"15,0 0-11-15,0 0-12 16,-31 129 61-16,17-52 0 15,0 6-28-15,0 2-21 16,0-3 10-16,1-6-20 16,0-7 7-16,4-14-9 15,3-17 6-15,3-13-9 16,3-13 3-16,0-10 0 16,0-2 0-16,0 0 1 15,0-13 10-15,0-16-11 0,2-12-36 16,7-8 34-16,-2-3 2 15,3-1-3-15,1 6-2 16,2 4-4-16,4 11 8 16,4 12-8-16,-2 15 4 15,3 5 4-15,-2 14 1 16,-1 18 0-16,2 6 22 16,-3 1 0-16,0 0-10 15,-2-1-2-15,-4 0-9 16,0 3 22-16,-8-2-17 15,1-4 7-15,-5-2 0 16,0-5-11-16,0-5 1 16,0-9-3-16,0-8-3 15,0-4-27-15,0-2-38 0,0 0-23 16,-3-2-23-16,-9-14-98 16</inkml:trace>
  <inkml:trace contextRef="#ctx0" brushRef="#br0" timeOffset="195321.86">12402 10511 270 0,'0'0'16'15,"0"0"17"-15,0 0-22 16,-63 110 57-16,50-64-14 0,1 3-26 16,4 10 11-16,7-1-23 15,1 1-6-15,0-2-8 16,3-1 2-16,6-8-8 15,6-10-4-15,0-11-71 16,0-13-18-16,7-14-8 16,0 0-46-16</inkml:trace>
  <inkml:trace contextRef="#ctx0" brushRef="#br0" timeOffset="196011.79">12499 10808 89 0,'0'0'147'0,"0"0"-145"16,0 0 1-16,0 0 27 16,0 84 8-16,0-66-27 15,0-5 2-15,0-3 3 16,9-4-16-16,4-5 20 16,2-1-11-16,6 0 4 15,-1-12 6-15,1-8-16 16,-2-5 7-16,-4 2 16 15,-2-1-9-15,-5 5 18 16,-5 6-16-16,-2 8 6 16,-1 3-12-16,0 2-13 0,0 0-4 15,2 15-12-15,1 13 16 16,4 3-7-16,8 1 11 16,3-5-4-16,6-8 3 15,3-7 0-15,-2-8 3 16,-1-4 0-16,-8 0-4 15,-1-7 24-15,-4-16 6 16,-4-7-4-16,-2-6 0 16,-4 0-8-16,-1 0 14 15,0 7-28-15,0 11-4 16,0 6 8-16,0 10-10 16,0 2-3-16,0 0-2 15,0 5-27-15,4 12-4 0,2 5 36 16,1 1-26-16,-1-6 12 15,-2-4-3-15,5-4 3 16,-5-2 10-16,1-6-14 16,-1-1 8-16,2 0 3 15,3-10 7-15,0-11 0 16,0-7 3-16,3-8-3 16,0-1 0-16,-1-3 1 15,-1 0-1-15,-3 3 0 16,-2 14 0-16,-2 8 9 15,-3 10 22-15,0 5-3 16,0 10-28-16,0 22-21 16,-3 17 21-16,-3 10 4 0,1 2 2 15,4-4-4-15,1-7-2 16,0-8-28-16,0-11-27 16,0-12-27-16,0-5-22 15,4-9-64-15</inkml:trace>
  <inkml:trace contextRef="#ctx0" brushRef="#br0" timeOffset="196167.73">12994 10789 16 0,'0'0'228'0,"0"0"-180"16,0 0-40-16,0 0-3 16,0 0-5-16,0 0 2 15,8 50 4-15,1-49-4 16,3-1-2-16,-2 0-2 0,-2 0-60 15,-1-9-121-15</inkml:trace>
  <inkml:trace contextRef="#ctx0" brushRef="#br0" timeOffset="196363.74">13345 10425 92 0,'0'0'169'0,"16"136"-112"16,-16-53 17-16,0-1-37 16,-9-2-5-16,-8-8 23 0,-3-4-53 15,-2-6 2-15,-4 4-4 16,-5-4-52-16,-6-6-101 16</inkml:trace>
  <inkml:trace contextRef="#ctx0" brushRef="#br0" timeOffset="212449.45">6097 13147 339 0,'-98'0'4'16,"7"7"34"-16,1 8-38 16,5 5 1-16,2-2 5 15,0-4-3-15,3 0 20 16,1 4 2-16,-6 6-6 16,-11 7-5-16,-9 11-14 15,-16 13-5-15,-8 2-10 0,-2 5-5 16,7-2 9-1,6-4 10-15,11-3 2 0,6 7 8 16,5 3 6-16,14 7-5 16,1 14 4-16,8 12-5 15,3 17-5-15,6 16-3 16,13 16 5-16,11 8-7 16,15-1 6-16,16-6-5 15,9-12 2-15,14-13-2 16,22-2 0-16,12-10 0 15,10-12 1-15,8-4 6 16,8-8-7-16,10-11 0 16,19-3-4-16,18-16-2 0,19-20-2 15,24-21-2 1,8-14 3-16,10-18-13 0,3-24 5 16,6-16-26-16,1-16 7 15,5-14 9-15,2-16 15 16,-6-4-2-16,-9-6 12 15,-12 1 2-15,-11 4 10 16,-15 1-11-16,-16-5 16 16,-18-8-14-16,-23-14 30 15,-17-16 9-15,-20-18-16 16,-19-6 18-16,-24-3 3 16,-9 8-12-16,-28 22-5 15,-20 15-27-15,-17 19-3 16,-15 10-20-16,-20 14-37 0,-16 11 21 15,-16 21-69-15,-12 21 5 16,-13 24 45-16,-7 13-46 16,-12 25-31-16</inkml:trace>
  <inkml:trace contextRef="#ctx0" brushRef="#br0" timeOffset="-157230.91">14989 1370 44 0,'0'0'43'0,"0"0"0"16,0 0 8-1,0 0-14-15,0 0-4 0,0 0 12 16,0 0-2-16,-5 0-8 15,1 8-25-15,-3 10-6 16,-2 12 49-16,-4 8-15 16,0 2-10-16,6 0 5 15,2-3-31-15,5 0 3 16,0-6-4-16,0-3-1 16,6-6 0-16,5-6-59 15,5-11-59-15,-1-5-128 16</inkml:trace>
  <inkml:trace contextRef="#ctx0" brushRef="#br0" timeOffset="-157037.49">15012 1194 264 0,'0'0'92'0,"0"0"-83"15,0 0-2-15,0 0 44 16,0 0-33-16,0 0-18 16,0-5-8-16,0 15-142 15,0 8-21-15</inkml:trace>
  <inkml:trace contextRef="#ctx0" brushRef="#br0" timeOffset="-156660.27">15122 1719 57 0,'0'0'35'0,"0"0"10"16,0 0-16-16,0 0 6 15,0 0 28-15,0 0 52 16,-14 4-46-16,14-35-52 0,0-4-16 16,5-5 18-1,8-2-18-15,5 5 2 0,0 9 6 16,-3 12-4-16,-6 12 26 16,0 4-30-16,3 2-1 15,0 20-4-15,3 3-1 16,-6 3 5-16,-2 2 3 15,-2-1-3-15,-1-2 2 16,-1 0-1-16,-2-5-1 16,-1-1-1-16,0-5-103 15,0-3-141-15</inkml:trace>
  <inkml:trace contextRef="#ctx0" brushRef="#br0" timeOffset="-155963.22">15448 1571 173 0,'0'0'126'0,"0"0"-8"15,0 0-61-15,0 0-40 16,-86-20-6-16,71 46-11 15,3 10 0-15,3 4-1 16,4 2 7-16,5-7-1 16,0-5-5-16,0-8 0 0,0-6 0 15,5-8 0 1,6-8 0-16,6 0 10 0,2-11 7 16,4-15 3-16,3-8-19 15,-5-6-1-15,0-9 1 16,-4-5-1-16,-2-3-5 15,-4-5 4-15,-5-2-12 16,-5 4 12-16,-1 5 2 16,0 17 12-16,-4 13 27 15,-2 17-13-15,3 8 29 16,0 0-53-16,-3 28-3 16,0 17-6-16,0 16 3 0,-3 6 6 15,6-4-1-15,0 3-2 16,3-5 0-16,0-6 4 15,0-5 0-15,0-10-4 16,2-7 0-16,5-8-1 16,3-7-3-16,4-8-30 15,1-10 15-15,4 0 19 16,5-17 4-16,0-10-4 16,-2-9-1-16,-4-6-1 15,-5-5-6-15,-7 2 2 16,-2 5 6-16,-4 15 6 15,0 12-3-15,0 11 27 16,0 2-2-16,-5 13-28 16,-4 19-11-16,0 11 11 15,5 0 0-15,2 1 0 0,2-8 3 16,0-6 3-16,0-5-6 16,9-9-6-16,4-7-3 15,3-6-46-15,4-3 7 16,4 0-40-16,4-7-110 15</inkml:trace>
  <inkml:trace contextRef="#ctx0" brushRef="#br0" timeOffset="-155571.97">15874 1349 337 0,'0'0'110'0,"0"0"-110"15,-3 89 0-15,3-20 59 16,-3 10 22-16,-2 4-50 16,-4 3-3-16,-2-1-15 15,-1-9-10-15,1-14 6 16,4-13-9-16,4-16 2 16,3-16-5-16,0-9 11 15,0-8-8-15,0 0 16 16,0-14 35-16,0-21-21 15,0-13-30-15,5-13-4 16,12-12-3-16,4-6-28 16,4 3 6-16,5 16-9 0,-7 21 4 15,-6 25 26-15,-5 14 1 16,-5 11-10-16,-2 20 14 16,-3 8-5-16,-2 6 8 15,-3-2 4-15,-15-2-3 16,-4-3 5-16,2-5-6 15,1-6-140-15,4-7-197 16</inkml:trace>
  <inkml:trace contextRef="#ctx0" brushRef="#br0" timeOffset="-155308.02">16094 1594 206 0,'0'0'175'16,"0"0"-60"-16,0 0-22 15,0 0-93-15,0 0 11 16,0 0-9-16,-35 83 3 16,29-43-1-16,4-5-4 15,1-4 4-15,1-4-10 16,0-6-38-16,0-8-33 15,6-7-22-15,9-6-4 16,4 0-16-16,5-19-28 0</inkml:trace>
  <inkml:trace contextRef="#ctx0" brushRef="#br0" timeOffset="-154973.73">16213 1705 5 0,'0'0'69'0,"0"0"19"16,0 0-7-16,0 0-30 15,0 0 4-15,0 0-55 16,34 1 39-16,-34 28 16 15,0 1-42-15,0-3 17 16,0-2-17-16,-4-7-12 16,0-5 8-16,3-9-9 15,1-2 0-15,0-2 7 16,0 0 1-16,0-6 68 0,0-17-56 16,9-7-17-1,6-2 5-15,7-1-8 0,3 2 0 16,3 7-4-16,-3 6 7 15,-1 10-4-15,-4 8 1 16,-2 0-14-16,-1 18 10 16,-4 5 0-16,-3 0 4 15,0 1-4-15,-4-3 9 16,-2-3-5-16,-4-2 0 16,0 0-7-16,0-1-28 15,0-3-49-15,-3 1-51 16,-3-4-140-16</inkml:trace>
  <inkml:trace contextRef="#ctx0" brushRef="#br0" timeOffset="-153691.9">16696 1733 144 0,'0'0'154'16,"0"0"-48"-16,0 0-29 0,-27-91-16 15,13 73 13-15,0 11-33 16,-1 7-16-16,-3 6-25 15,1 24-3-15,3 13-2 16,3 5 4-16,5-3 1 16,3-6 7-16,3-5-6 15,-2-7-2-15,2-9-4 16,0-9-28-16,2-8 14 16,13-1 16-16,6-9 3 15,6-17 4-15,-3-8-1 16,0-8 2-16,-2-6-5 15,-3-11 3-15,-4-5 7 16,1-5-10-16,-5-3 3 16,-2 2-9-16,-6 6 3 15,-1 17 3-15,-1 21 2 0,-1 15 2 16,0 11 23-16,0 19-27 16,0 22-16-16,-12 15 16 15,-2 7 3-15,0 2 1 16,2-2-1-16,3 3 4 15,4 0-11-15,5-5 8 16,0-9 2-16,0-12-6 16,8-12-26-16,7-8 2 15,2-15 4-15,2-5 20 16,3 0 1-16,-1-16-1 0,-2-11 1 16,-1-3-1-1,-4-9-1-15,-7-4-3 0,-4-6 4 16,-3-3 0-16,0 4 0 15,0 12 1-15,0 17-1 16,0 10 10-16,0 9 2 16,0 2-12-16,0 23-18 15,0 8 18-15,0 6 2 16,0 1-2-16,1-6 0 16,4-5 0-16,2-6 4 15,2-6-4-15,5-6 0 16,1-5-1-16,1-1-5 15,2-2 6-15,-2 0-2 16,0 0 1-16,0 2-17 16,-6-1 15-16,2 3-11 0,-1-1-4 15,-1-3-43 1,3-2 49-16,-1-1 12 0,-2 0 0 16,-2 0-7-16,0-1 2 15,-5-5-5-15,0-2 9 16,1-4-5-16,1-5 6 15,0-8 0-15,1 0 0 16,1-6 6-16,-1-4-6 16,0 0 4-16,2 5-1 15,-2 9 28-15,0 9-26 16,-3 9 21-16,-1 3 19 16,-2 0-45-16,1 1-3 0,1 11 3 15,0 1 11-15,1-2 4 16,-3 2-15-16,4 1 2 15,-1 0 2-15,0 0-2 16,1 1-2-16,1-4 0 16,-2-3 0-16,3-8 0 15,5 0 5-15,6-8-5 16,2-14 13-16,2-8-13 16,-1-1 11-16,-3-5 5 15,-1-3-15-15,1-5-1 16,-3-8 2-16,2-9-2 15,1 4 0-15,-1 14-5 16,-4 18 5-16,1 25 0 16,-5 19-9-16,-2 32 9 15,-1 11 23-15,-5 6-4 0,0-3 6 16,-5-3-21-16,-9-1 2 16,-2-8-6-16,6-11 1 15,2-12-8-15,4-16-24 16,4-8 12-16,0-6 5 15,0 0-74-15,4-4-13 16,0-14-195-16</inkml:trace>
  <inkml:trace contextRef="#ctx0" brushRef="#br0" timeOffset="-152851.58">14850 1970 131 0,'0'0'155'0,"0"0"-123"16,0 0-32-16,0 0 0 15,0 0 13-15,0 0 18 16,96 11 9-16,-55-9-7 16,3-2-13-16,9 0 25 15,10 0-14-15,12 0-18 16,14 0 10-16,17 0-23 15,12 0 0-15,13 0-2 16,11 6 4-16,10 4-2 16,11-2 0-16,7 4 3 15,7-1 3-15,-2 1-5 0,-5 0 1 16,-15-1 0-16,-19 2-1 16,-22-2-1-16,-23-2 0 15,-18-4 3-15,-21-2-1 16,-18-1 1-16,-16-2-3 15,-10 0 0-15,-8 0 4 16,3 0-3-16,1 0-1 16,2 0-2-16,-2 0-1 15,-1 0-6-15,-1 0 0 16,-2 0 4-16,0 0-2 0,0 0-12 16,0 0-30-1,-2 0-34-15,-8 0 49 0,0 0-116 16</inkml:trace>
  <inkml:trace contextRef="#ctx0" brushRef="#br0" timeOffset="-152265.39">15377 2105 25 0,'0'0'129'0,"0"0"-45"0,0 0 10 15,0 0-28-15,0 0-23 16,0 0-15-16,49-3-22 16,15 3 20-16,38 0 19 15,38 0-24-15,39 0 0 16,33 0-21-16,16 3 2 16,4 8 3-16,-9 5-5 15,-24 1-1-15,-23 1-13 16,-27-4 1-16,-34-8 9 15,-25-4 3-15,-34 0 2 16,-26-2-3-16,-18 0 7 16,-12 0-5-16,0 0 10 15,-17 0-10-15,-12-3-48 0,-10 2-72 16,-7 1-68-16</inkml:trace>
  <inkml:trace contextRef="#ctx0" brushRef="#br0" timeOffset="-150615.41">19235 1680 138 0,'0'0'106'16,"0"0"-55"-16,0 0-22 16,0 0 31-16,0 0 5 15,0 0-29-15,-15-42-25 16,-4 69-7-16,-8 11 34 15,-6 8-32-15,3 6 32 16,2-1-28-16,6 5-12 16,5-4 8-16,5-3-6 15,6-4 0-15,5-8-6 16,1-7-30-16,0-9-12 0,10-7-23 16,9-13-36-1,1-1-99-15</inkml:trace>
  <inkml:trace contextRef="#ctx0" brushRef="#br0" timeOffset="-149738.7">19012 2062 0 0,'0'0'129'15,"0"0"-65"-15,0 0 13 16,0 0-3-16,0 0-8 15,-98-71-20-15,83 65 10 16,-2 6-36-16,-3 0-11 16,-4 18-3-16,-6 9 2 15,4 3-4-15,5 2-4 16,10 2-5-16,7 2 5 16,4 0 0-16,0-4 1 0,0-6-2 15,1-9 1 1,14-9-18-16,6-8 18 0,9 0 3 15,7-25 17-15,8-12-13 16,1-6 1-16,-2-5 11 16,-1-6-15-16,-6-1-1 15,-6-1 0-15,-5-4-3 16,-6 1-2-16,-6-2 2 16,-3 12 1-16,-6 14-1 15,-2 16 1-15,-3 12 24 16,0 7-5-16,0 7-20 15,-14 23-11-15,-9 13 11 16,-1 12 12-16,3 1-2 0,5 1-10 16,6 2-3-1,2-2 3-15,3-2 2 0,5-2 2 16,0-9-4-16,4-3 0 16,9-12-3-16,3-7 3 15,3-9-4-15,3-9-1 16,6-4 5-16,3-8 6 15,7-16-6-15,-1-9 7 16,-3 1-17-16,-4-5 10 16,-12 3-2-16,-7-4 1 15,-9 3 2-15,-2 8 4 16,-2 4-4-16,-10 15 16 0,-4 8-1 16,-3 2-16-1,-5 23-1-15,-1 6 1 0,7 6 4 16,5 0 0-16,8-4-4 15,5 1 0-15,0-8 3 16,3-4-3-16,12-2 0 16,2-5-1-16,3-6-3 15,7-8-27-15,6-1-26 16,9-8-32-16,6-19-27 16,-2-8-49-16,-1-4 20 15,-10-7 53-15</inkml:trace>
  <inkml:trace contextRef="#ctx0" brushRef="#br0" timeOffset="-149386.81">19623 1925 32 0,'0'0'112'16,"0"-97"38"-16,0 70-5 16,0 12-83-16,-3 15 40 0,-1 16-89 15,-2 32-6-15,-5 23-7 16,1 17 56-16,-2 6-32 16,-8 1-4-16,-2-6-11 15,-1-6-5-15,3-10-4 16,8-16 0-16,3-19 0 15,7-19-10-15,2-14 10 16,0-5 6-16,0-19 20 16,0-18 3-16,12-17-27 15,2-5-2-15,-1-8 4 16,4-3-6-16,5-1 4 16,5 8-4-16,4 17-5 0,-5 16-22 15,-3 16 27-15,-6 14-10 16,-7 0 4-16,-2 5 6 15,-5 18-7-15,-3 2 3 16,0 3 4-16,-8 1 2 16,-11 4 1-16,-2-3-1 15,0 4-45-15,4-3-40 16,9-1-45-16,6-7-133 16</inkml:trace>
  <inkml:trace contextRef="#ctx0" brushRef="#br0" timeOffset="-148907.58">19821 2173 44 0,'0'0'119'0,"0"0"51"15,38-110-96-15,-37 87 25 0,-1 9-20 16,0 8 16-16,0 6-22 16,0 0-70-16,-1 12-3 15,-8 15-12-15,-3 8 12 16,4 3 5-16,7-3-5 15,1-4 0-15,0-8 0 16,4-6-19-16,9-9 5 16,1-6 0-16,1-2 14 15,3 0 2-15,3-16 4 16,-1-6-5-16,2-1 5 0,-3 3 0 16,-4 4-12-1,-6 7 12-15,-3 8-6 0,-6 1 0 16,1 0 0-16,1 10-9 15,-1 6 4-15,-1 1 10 16,0-3-8-16,0-5 3 16,0-1 0-16,0-5 4 15,0-2 0-15,0-1 0 16,0 0 12-16,9-2-3 16,4-11 26-16,3-3-38 15,4 4 5-15,-1 3 18 16,0 2-24-16,-2 6 0 15,0 1 0-15,-2 0-8 16,3 0 3-16,0 10-32 16,-5-1-17-16,1 4-14 0,-2 0-63 15,-6 0-127-15</inkml:trace>
  <inkml:trace contextRef="#ctx0" brushRef="#br0" timeOffset="-145749.92">20539 2071 149 0,'0'0'111'15,"0"0"-22"-15,0 0-18 16,0 0 1-16,0 0-37 16,0 0-20-16,-94-39-15 0,67 64-4 15,-1 5 4 1,3 4 10-16,5-4-5 0,8-4-5 15,9-5-1-15,3-5-2 16,0-6 5-16,9-6-2 16,14-4 3-16,5 0 2 15,2-3-2-15,1-17 10 16,0-4-8-16,-1-4 7 16,2-7-12-16,-4-3 0 15,-1-2 8-15,-4-6-1 16,-4 0-7-16,-3-8 16 15,-7 0-11-15,-3 0 4 16,-6 7-9-16,0 18 2 0,0 11 16 16,0 16 4-16,0 2-6 15,-1 31-16-15,-16 24-5 16,-5 20 5-16,-1 7 16 16,8-2-12-16,7-8 5 15,6-12-7-15,2-12-2 16,0-9 0-16,15-14 5 15,0-7-7-15,6-12 2 16,4-6 0-16,5-1-2 16,1-19-3-16,0-8 2 15,-2-3 1-15,-10-6-6 16,-2-2 1-16,-8-3 2 0,-8 7 5 16,-1 7 7-1,0 15-5-15,0 8 29 0,0 5-31 16,-4 5-3-16,-7 20-14 15,-4 6 17-15,5 5 0 16,4 0 0-16,4-4 3 16,2-4-3-16,0-8 0 15,6-5-16-15,6-7 10 16,3-7-6-16,0-1 10 16,4 0 0-16,2-9 4 15,2-9-2-15,1-1 0 16,-4 3-9-16,-6 8 4 15,-6 2-2-15,-4 6-2 16,-4 0 5-16,0 7-11 16,0 7 15-16,0 0 0 0,0-3 2 15,0-3-4-15,0-6 2 16,0-2 0-16,0 0 36 16,0 0 25-16,1-1 12 15,11-13-44-15,6-1-23 16,-1 3 1-16,3 6-7 15,3 5 0-15,-1 1-4 16,5 0 10-16,1 1-6 16,-1 10 0-16,-3 2 0 15,-6-3-9-15,-2 2-7 16,-7-4-35-16,-7 0-10 16,-2 1-57-16,-22-3-120 0</inkml:trace>
  <inkml:trace contextRef="#ctx0" brushRef="#br0" timeOffset="-145344.2">20111 2284 235 0,'0'0'14'0,"0"0"29"16,0 0 24-16,0 0-9 15,-105 92-9-15,79-68-29 16,0 0-12-16,4-2-4 0,1 4-4 16,2-3 0-1,1-4-17-15,4-2-63 0,1-5-27 16,4-7-37-16</inkml:trace>
  <inkml:trace contextRef="#ctx0" brushRef="#br0" timeOffset="-145157.34">19859 2403 64 0,'0'0'92'15,"0"0"-62"-15,0 0 23 16,-13 109-4-16,13-77 6 15,0-5-24-15,0-4 3 16,11-8-28-16,6-4 9 0,5-6-15 16,8-5-26-16,7 0-81 15,8-6-92-15</inkml:trace>
  <inkml:trace contextRef="#ctx0" brushRef="#br0" timeOffset="-145027.99">20165 2473 59 0,'0'0'97'0,"0"0"-23"15,0 0-24-15,-115 26-42 16,76-8 49-16,4 2-37 16,3-2-20-16,5 4 0 15,0-8-28-15,6 0-242 16</inkml:trace>
  <inkml:trace contextRef="#ctx0" brushRef="#br0" timeOffset="-1842.89">24832 3303 44 0,'0'0'80'0,"0"0"-12"16,0 0-15-16,0 0 17 15,0 0 7-15,0 0-50 16,0 0-7-16,-5-11 15 15,4 11-23-15,1 0 1 16,0 0-13-16,0 22-18 16,0 14 18-16,0 10 1 15,4 1 0-15,5-1 3 16,0-1-4-16,1-4 1 16,-2-4-2-16,-1-6 1 15,-4-4-46-15,-1-6-19 16,-2-5-49-16,0-9-42 0</inkml:trace>
  <inkml:trace contextRef="#ctx0" brushRef="#br0" timeOffset="-1542.65">24829 3237 42 0,'0'0'74'15,"0"0"-48"-15,0 0-14 16,125 24 14-16,-70 6 18 16,-1 4-6-16,-8 5-23 0,-12 3 6 15,-10 6-20 1,-12 0 8-16,-12 0 14 0,0-2-8 16,-10-4 34-16,-19 0-7 15,-6-1 6-15,-6-5-33 16,-2 0-9-16,3-8 12 15,7-7-7-15,5-6-8 16,4-3-6-16,4-4-44 16,2-3-52-16,6-5-96 15</inkml:trace>
  <inkml:trace contextRef="#ctx0" brushRef="#br0" timeOffset="-208.6">25539 3264 302 0,'0'0'135'0,"0"0"-63"16,0 0-72-16,0 0-3 15,0 0 3-15,0 0 28 16,49 28-3-16,-24 0-2 16,-2 6-9-16,1 8-3 15,-1 5 12-15,-2 3-10 16,-3-3-12-16,-3-5 3 0,-3-10-3 15,-4-11 5-15,-4-14-6 16,0-4 2-16,-4-3-1 16,2 0 10-16,2-9 19 15,2-19 39-15,6-12-69 16,2-9 0-16,-4-2-1 16,-2-4-11-16,-4 3-10 15,-4 4-21-15,0 7-9 16,0 8-19-16,0 7-50 15,0 3-77-15</inkml:trace>
  <inkml:trace contextRef="#ctx0" brushRef="#br0" timeOffset="325.23">26024 2583 191 0,'0'0'48'0,"-127"-52"-32"16,49 31-10-16,-4 4 52 16,-9 7 50-16,-8 10-108 15,-15 23 2-15,-15 37-2 0,-12 25 0 16,-2 20 3-1,7 14-11-15,12 7 18 0,15 6-10 16,22 7 0-16,19 5 0 16,20 0-2-16,21 6 2 15,21 4-6-15,9 0 4 16,33 1-5-16,19-15 7 16,14-14-1-16,16-17 6 15,18-18-6-15,22-19 1 16,23-16 0-16,13-24 3 15,13-25-3-15,11-16-45 16,2-53-27-16,0-32 52 16,-7-30 20-16,-13-24 27 0,-16-22 28 15,-20-12-25-15,-22-5-20 16,-23 0-10-16,-23 12-4 16,-22 7 4-16,-25 9 33 15,-16 6-1-15,-22 13-12 16,-26 17 4-16,-11 25-24 15,-15 30-35-15,-11 34-30 16,-21 25-52-16,-19 16-4 16,-20 42-16-16</inkml:trace>
  <inkml:trace contextRef="#ctx0" brushRef="#br0" timeOffset="1030.37">27612 2499 119 0,'0'0'57'0,"0"0"-29"15,0 0-18-15,0 0 21 16,83-19-1-16,-75 19-7 16,-3 0-14-16,-2 0 1 15,0 6-6-15,-2 6 12 16,-1 4 9-16,0 9-8 15,0 14 19-15,-14 9 14 16,-9 8-3-16,-4 4-11 0,2-6-11 16,4-4-5-16,8-9-18 15,3-6 3-15,6-2 2 16,4-1-7-16,0-2 0 16,0 1 0-16,10-3-27 15,4 0-60-15,2-2-60 16,-5-6-114-16</inkml:trace>
  <inkml:trace contextRef="#ctx0" brushRef="#br0" timeOffset="1342.29">27569 3488 12 0,'0'0'74'0,"0"0"-37"15,0 0 18-15,0 0 6 16,0 0-20-16,0 0-12 0,-7 55-7 15,7-55 9-15,1 0 9 16,8-1 10-16,4-16-6 16,0-6-29-16,-3 5-6 15,-3 2 3-15,-5 7 2 16,-2 6 2-16,0 3-16 16,0 0-1-16,-9 0-1 15,-6 0-4-15,-4 7 12 16,1 7-11-16,4-2 5 15,4 1-33-15,4-3 21 16,1-3-16-16,-2 1 15 16,1 1-40-16,-3-3-67 0,0-2-118 15</inkml:trace>
  <inkml:trace contextRef="#ctx0" brushRef="#br0" timeOffset="12617.04">25597 4820 63 0,'0'0'40'15,"0"0"8"-15,0 0-8 16,0 0 18-16,0 0-13 16,0 0-25-16,0 0-3 15,0 0-2-15,-21-18-14 16,21 18 10-16,0 0-11 15,0 0-5-15,0 9 4 16,0 14 1-16,7 7 7 16,-1 3 17-16,-1-1-20 0,-2 3 5 15,0-4-9 1,-2-1 0-16,2-1 8 0,2 1-8 16,-4 0 0-16,4 4-1 15,-2-2 6-15,0-4-7 16,0-5 2-16,-2-9-21 15,1-7 12-15,-2-6-8 16,0-1 4-16,0 0 9 16,-14 0 4-16,-4 0 8 15,2-8-3-15,-2-6-3 16,0 1 0-16,2-1 7 16,1 3-8-16,6 2 20 15,1 5-20-15,5 2 10 16,2 2 7-16,1 0-12 0,0 0-6 15,0 0-16 1,0 15 16-16,0 2-3 0,7-2 6 16,4-1-6-16,4-4-2 15,1-5-18-15,3-5 4 16,5 0-10-16,-1-1 16 16,2-15 12-16,-2-1-4 15,-6-1 5-15,-6 0 16 16,-7 9 18-16,-1 4-4 15,-3 5 1-15,0 0 9 16,0 5-18-16,-3 15-18 16,-6 6 5-16,-2 3 1 15,0 0-10-15,2-1 3 0,3-3-3 16,-1-1-63 0,4-4-76-16</inkml:trace>
  <inkml:trace contextRef="#ctx0" brushRef="#br0" timeOffset="13075.43">24506 5812 391 0,'0'0'85'0,"0"0"-78"16,0 0-7-16,0 0 0 15,-16 88 13-15,5-17 32 16,-2 11-16-16,1 1-5 15,4-4-24-15,7-5 1 16,1-9-7-16,0-7-100 16,0-13-81-16</inkml:trace>
  <inkml:trace contextRef="#ctx0" brushRef="#br0" timeOffset="13247.79">24333 6203 315 0,'0'0'94'16,"0"0"-88"-16,0 0-6 15,0 0 19-15,130 15 9 16,-70-9-28-16,-4-3-33 16,-10-2-127-16</inkml:trace>
  <inkml:trace contextRef="#ctx0" brushRef="#br0" timeOffset="13929.08">24782 6257 31 0,'0'0'93'15,"0"0"28"-15,0 0-61 16,-7-92 20-16,1 82-16 16,3 10-12-16,-2 0-37 15,-1 20-15-15,2 15 0 16,2 11 4-16,2 1 1 16,0-4-9-16,5-8 10 15,7-9-6-15,1-9 0 16,-2-8-11-16,-1-9 9 15,5-3 2-15,2-24 4 0,3-10-4 16,3-6-3-16,-4-7 3 16,-1-8 0-16,-4-5-1 15,-3-7 1-15,-6-1 2 16,-4 9 3-16,-1 13 8 16,0 20-8-16,0 17 41 15,0 10-13-15,0 2-28 16,-4 24-5-16,-6 18 0 15,-1 12 0-15,5 4 8 16,4 0-8-16,2-5 0 16,0-7-3-16,10-10-2 0,4-7-8 15,1-11-8-15,2-9-1 16,-1-9 9-16,3 0 13 16,4-17-1-16,-1-15 1 15,1-10-14-15,-4-9 4 16,-7-6 9-16,-4-8-2 15,-5-2 3-15,-3 14 3 16,0 18 3-16,0 17 18 16,0 18 27-16,-2 23-51 15,-5 24 11-15,-1 17-6 16,5 5 23-16,3 1-19 16,0-8-6-16,0-4 1 15,11-9-3-15,3-5-1 16,1-9-40-16,3-8-55 0,-1-10-49 15,0-13 21-15,0-4-129 16</inkml:trace>
  <inkml:trace contextRef="#ctx0" brushRef="#br0" timeOffset="15308.25">25901 5547 131 0,'0'0'119'16,"0"0"-38"-16,0 0-17 16,0 0-64-16,0 0 19 15,0 165 59-15,-7-38 4 16,-7 14-47-16,-2 2-2 0,-3-4-30 16,5-12 3-16,1-14-6 15,5-20 4-15,1-15-9 16,-1-18-11-16,1-16-25 15,2-7-24-15,5-12-24 16,0-12-114-16</inkml:trace>
  <inkml:trace contextRef="#ctx0" brushRef="#br0" timeOffset="16682.16">26416 6000 34 0,'0'0'100'0,"0"0"-90"16,0 0 53-16,0 0-20 15,0 0 16-15,-87 47-51 0,81-12 6 16,3 5 7 0,3 0-13-16,0-7 0 0,5-8-8 15,10-7 0-15,4-9-3 16,3-9-35-16,1 0 36 15,5-22-11-15,1-8 13 16,-4-4 0-16,-3-2 1 16,-8 7 32-16,-8 3 3 15,0 11-30-15,-5 7 15 16,1 8 23-16,-2 10-39 16,0 33 4-16,0 18 26 15,0 11-3-15,-7 2-6 0,-3 5-24 16,1-1 6-1,0-4-3-15,-5-6-5 0,-2-10-1 16,-4-9 1-16,-1-17 5 16,6-14-5-16,2-11 7 15,4-7 14-15,-1 0 69 16,0-17-68-16,3-9-2 16,5-8-20-16,2-9-1 15,0-5 1-15,19-11-12 16,7-6-40-16,8 3-4 15,7 0-59-15,5 10-6 16,2 6-130-16</inkml:trace>
  <inkml:trace contextRef="#ctx0" brushRef="#br0" timeOffset="16825.27">26710 6114 174 0,'0'0'6'15,"0"0"22"-15,0 0 44 16,-15 90-27-16,13-66-17 15,2-4-22-15,0-6-6 16,0-8 0-16,6-3-71 16,2-3-91-16</inkml:trace>
  <inkml:trace contextRef="#ctx0" brushRef="#br0" timeOffset="16982.32">26696 5860 374 0,'0'0'96'0,"0"0"-90"0,0 0-6 15,0 0-52-15,0 0-38 16,0 0-64-16</inkml:trace>
  <inkml:trace contextRef="#ctx0" brushRef="#br0" timeOffset="17177.5">26762 6172 36 0,'0'0'43'15,"0"0"6"-15,0 0-5 0,0 0-2 16,0 0 31 0,0 0 27-16,33 53-11 0,-21-71-36 15,1-6-23-15,-2-3-22 16,2 4-8-16,1 1-48 15,2 8-107-15,-1 9-50 16</inkml:trace>
  <inkml:trace contextRef="#ctx0" brushRef="#br0" timeOffset="17386.5">27023 6093 67 0,'0'0'39'0,"0"0"65"0,0 0 61 16,0 0-53-16,0 0-7 15,0 0-69-15,-1-51 13 16,-1 51-32-16,-1 14-17 16,-3 12 0-16,2 3 14 15,1 1-10-15,1-3 1 16,2 0-5-16,0-7-18 16,0-8-85-16,9-6-79 15,9-6-229-15</inkml:trace>
  <inkml:trace contextRef="#ctx0" brushRef="#br0" timeOffset="17798.49">27663 5845 236 0,'0'0'92'0,"0"0"-5"16,10 94-44-16,-7-60-23 16,3-4 10-16,4-5-23 15,1-8-3-15,7-10-1 16,5-7 0-16,2-7 10 16,2-22 1-16,-5-6-11 15,-1-5 1-15,-7 1-2 16,-3 9 18-16,-6 12 24 0,-3 10-24 15,-2 8 7-15,0 14-27 16,0 24 3-16,-13 17 26 16,-7 12 12-16,-4 1-34 15,0 2 2-15,1 5-8 16,0 1 4-16,-1 1-3 16,-1 0-2-16,-2-11-2 15,1-16-27-15,4-14-1 16,7-19-33-16,9-17-57 15,6-9 44-15,8-29-160 16</inkml:trace>
  <inkml:trace contextRef="#ctx0" brushRef="#br0" timeOffset="18415.39">28030 5914 403 0,'0'0'39'0,"0"0"-29"15,0 0 19-15,-18 100 35 16,9-65-41-16,5-4-19 16,1-4 0-16,3-9-4 15,0-8-27-15,0-10 12 0,11 0 15 16,5-15 17-16,3-10-8 15,-4-7-4-15,1-3 11 16,-4 1-5-16,-6-1 10 16,-1 7-12-16,-5 8-9 15,0 9-12-15,0 11-22 16,0 8-34-16,0 20-4 16,0 6 60-16,0 1-65 15,10-9 18-15,-2-7 15 16,2-6 42-16,0-10 2 15,1-3 25-15,1 0 22 16,4-9-8-16,4-10 8 0,4-6 1 16,0 0-22-1,-4 4 0-15,-5 6 16 0,-1 5-16 16,-5 6 7-16,-3 2-17 16,1 2-9-16,2 0 12 15,-2 0-19-15,3 0 6 16,0 0-6-16,5 0 0 15,0 0 7-15,6 0-5 16,1-1-2-16,-1-3 0 16,0 0 2-16,1-1-2 15,2-2 0-15,-3 2 3 16,0-1-3-16,-2 2 0 16,-5 2 0-16,-4 2-5 15,-1 0 4-15,-3 0-32 16,-1 0-51-16,-2 0-42 0,-2 0-137 15</inkml:trace>
  <inkml:trace contextRef="#ctx0" brushRef="#br0" timeOffset="22201.4">29604 5630 138 0,'0'0'161'16,"0"0"-85"-16,0 0-60 15,0 0-3-15,0 0-13 16,16 90 58-16,-8-49-34 16,-2 2-3-16,-3-5-15 15,0-6-6-15,-3-4 0 0,3-8 11 16,-3-10-8-16,0-4-3 16,0-5 4-16,0-1-3 15,0-8 26-15,-4-16-16 16,-10-17-8-16,2-9-3 15,-3-6 0-15,5-7-14 16,4-7 9-16,6 1-22 16,0 9 24-16,9 11-29 15,9 21 32-15,0 16-5 16,2 12 5-16,2 7 0 16,0 24-1-16,-2 10 2 15,-7 2-3-15,-10 3 2 16,-3-3 0-16,-5 0 6 0,-14-6-6 15,1-5-2-15,2-5-8 16,8-7-53-16,5-5-48 16,3-11-184-16</inkml:trace>
  <inkml:trace contextRef="#ctx0" brushRef="#br0" timeOffset="22855.42">29903 5442 24 0,'0'0'367'0,"0"0"-293"16,0 0-70-16,0 0 10 0,0 0 17 15,0 0-31-15,-69 67 5 16,69-49-12-16,0-5-10 16,3-6-19-16,14-6 16 15,5-1 14-15,-2 0 5 16,-1 0-8-16,-2-4 9 15,-4 0 0-15,0-2 5 16,0 3-7-16,3 3 2 16,3 0 0-16,3 0-4 15,2 0 2-15,-1 0 1 16,2 0-8-16,0 0-12 16,2-15 21-16,-3-10-1 15,-2-10 1-15,-4-11 7 16,-3-6 21-16,-6-13 14 15,-2-7-11-15,-2 1-27 0,2 3 15 16,0 18-7-16,0 17 5 16,-3 16 2-16,-1 17 7 15,2 15-26-15,2 36-21 16,-1 25 21-16,-2 17 2 16,-1 0 3-16,5-13-5 15,5-20-38-15,4-21-21 16,4-21 37-16,-1-14 22 15,0-4 0-15,-2-20 13 16,-2-13-10-16,-1-7 9 16,-4-8 13-16,0-6-16 15,-2-14-6-15,0-3 3 0,-1-2-6 16,-1 8-3-16,-2 19-12 16,-2 20 15-16,-2 16 52 15,-1 10-7-15,0 16-41 16,0 33-4-16,0 26 0 15,2 19 50-15,-1 2-43 16,5-10-6-16,4-14-1 16,0-14-1-16,0-17-20 15,-1-13-21-15,-2-14-58 16,-7-14-81-16</inkml:trace>
  <inkml:trace contextRef="#ctx0" brushRef="#br0" timeOffset="23007.23">30313 5294 315 0,'0'0'77'16,"0"0"-77"-16,0 0 0 15,0 0 50-15,104 9 10 16,-41-7-49-16,1-2-11 16,3 0-83-16,-6 0-186 15</inkml:trace>
  <inkml:trace contextRef="#ctx0" brushRef="#br0" timeOffset="23459.88">30818 5194 81 0,'0'0'122'0,"0"0"-92"16,0 0 8-16,0 0 49 15,-25 126-8-15,25-78-27 16,0-1-34-16,3-10-11 16,15-4 0-16,5-11-2 15,5-9-2-15,3-12 4 16,4-1-4-16,-1-10 16 16,3-15-11-16,-3-5-8 15,-1-5 9-15,-1-4-9 16,-6-4 25-16,-3 0-23 15,-1 1-2-15,-4 9 5 0,-1 10-5 16,-4 13-1-16,-3 10-9 16,3 0-3-16,0 7 13 15,2 19-4-15,6 3 4 16,2 2 15-16,4-1-15 16,3-3 5-16,0-6-2 15,0-5 1-15,2-5 0 16,1-4-3-16,0-4-1 15,-5 1 0-15,-5-4-16 16,-4 0-17-16,-5 0-9 0,-7 0-19 16,-5 2-17-16,-2 0-128 15</inkml:trace>
  <inkml:trace contextRef="#ctx0" brushRef="#br0" timeOffset="24310.18">25079 7874 49 0,'0'0'186'16,"0"0"-142"-16,0 0-44 16,0 0 0-16,0 0 8 15,58-97 33-15,17 51 9 16,31-14-13-16,48-16-4 16,50-16-12-16,49-14-5 15,47-10 1-15,33-2 8 16,31-7-23-16,22 1 13 15,20-1-14-15,23-3-1 16,8 10-5-16,3 8 5 16,-9 18 4-16,-29 24 3 0,-46 20-7 15,-55 20 0-15,-65 13 0 16,-61 8-3-16,-55 4-34 16,-51 3-22-16,-42 0 15 15,-27 0-59-15,-40 3-28 16,-35 5 101-16,-28 6-14 15,-31 4 28-15,-25 5 4 16,-26 3-60-16</inkml:trace>
  <inkml:trace contextRef="#ctx0" brushRef="#br0" timeOffset="24646.16">25955 7727 357 0,'0'0'77'0,"0"0"-77"16,0 0-127-16,139-85 67 15,-7 23 60-15,42-15 85 16,54-17-8-16,52-16-17 15,62-11-27-15,50-14-17 16,42 2 2-16,27 11-15 16,5 11 4-16,-8 19-7 0,-34 15-19 15,-49 9 16 1,-60 16 3-16,-61 12 0 0,-58 12-8 16,-50 12-12-16,-43 7-76 15,-42 3-85-15,-39 1-38 16</inkml:trace>
  <inkml:trace contextRef="#ctx0" brushRef="#br0" timeOffset="39218.31">23880 8984 174 0,'0'0'25'15,"0"79"33"-15,0-32-20 16,0-10-5-16,0-8 14 16,0-4-5-16,0-8-36 15,0-5 4-15,0-5-8 0,1-4 5 16,2-3-2 0,-2 0 18-16,5 0 1 0,4-16 7 15,4-14-15-15,0-10-15 16,-2-9 8-16,1-6-6 15,-4 4-6-15,0 4 1 16,0 19 2-16,-6 12 5 16,-3 12-1-16,0 4 0 15,0 0-4-15,0 15-26 16,0 16 26-16,0 11 0 16,0-3 4-16,0-7-3 15,3-7-1-15,0-12-2 0,2-7-2 16,-4-3 0-1,1-3 2-15,2 0 2 0,3 0 0 16,5-18 11-16,6-11-9 16,0-6 2-16,3-3-1 15,-1 2-3-15,-3 1 0 16,1 9-4-16,-4 5 10 16,0 10-9-16,-2 8 6 15,1 3-3-15,1 8 2 16,0 16-1-16,1 4 6 15,-5 3-6-15,2-1 4 16,1-2 0-16,-2-3-5 16,2-1 0-16,-1-1 0 15,-3-2-65-15,2-4-90 16</inkml:trace>
  <inkml:trace contextRef="#ctx0" brushRef="#br0" timeOffset="39474.1">24514 8771 211 0,'0'0'87'16,"0"0"-78"-16,0 0 39 16,-5 89 16-16,-7-57-31 0,3 5 28 15,2 4-45 1,2 2 2-16,5-6-12 0,0-1-6 15,9-8 13-15,12-7-13 16,4-1 2-16,1-9-9 16,9-8-14-16,4-3-63 15,8-5-27-15,10-20-134 16</inkml:trace>
  <inkml:trace contextRef="#ctx0" brushRef="#br0" timeOffset="39939.38">24493 8294 332 0,'-178'14'34'0,"8"34"-34"15,15 20 37-15,13 12-3 16,17 11-9-16,16 12 14 15,13 17-16-15,11 19-11 16,14 25-10-16,14 25 9 16,17 2-11-16,22 5 20 15,18-10-4-15,24-18-8 16,35-18-5-16,27-26-3 16,27-32 0-16,24-39-1 15,23-36 1-15,12-23 49 0,11-46-22 16,-2-28-4-16,-10-20-23 15,-11-14 2-15,-23-14-2 16,-19-5-24-16,-20-13 18 16,-17-7-9-16,-22-6-1 15,-15 1-3-15,-19 5-16 16,-17 10 35-16,-8 14 7 16,-14 17-5-16,-19 15 2 15,-10 15-2-15,-3 5 1 16,-11 7-6-16,-5 10 3 15,-12 14-67-15,-9 24-10 16,-8 22-39-16,-9 26-104 16</inkml:trace>
  <inkml:trace contextRef="#ctx0" brushRef="#br0" timeOffset="43495.72">8529 10057 12 0,'0'0'82'0,"0"0"-53"15,0 0-9-15,0 0 35 0,0 0-50 16,0 0 10-16,0 0 8 16,-3-27-23-16,3 27 0 15,0 0-6-15,0 21-11 16,0 14 17-16,0 12 24 15,0 8-8-15,0 1 11 16,0 0-26-16,0-12 2 16,0-5 0-16,0-12-1 15,0-9-1-15,0-6-1 16,0-5-9-16,-5-1-140 16,-8-6 12-16</inkml:trace>
  <inkml:trace contextRef="#ctx0" brushRef="#br0" timeOffset="43719.13">8432 10349 66 0,'0'0'60'16,"0"0"-25"-16,0 0 1 16,0 0-1-16,34 97-17 15,-25-81 2-15,-1-4 6 16,1 0-17-16,0-5 0 15,0-6 13-15,2-1 18 16,5 0 4-16,3-11-21 0,3-7-16 16,5-7-7-1,-1-2-52-15,-9 0-253 16</inkml:trace>
  <inkml:trace contextRef="#ctx0" brushRef="#br0" timeOffset="52344.21">13811 4236 101 0,'0'0'58'0,"0"0"5"16,0 0-16-16,0 0-1 16,0 0 27-16,0 0 1 15,0 0-23-15,0-19-28 16,0 21-23-16,0 28-10 15,-2 13 10-15,2 14 5 16,0 2 4-16,0-3-9 16,0-6 0-16,10-5-14 0,-5-10-86 15,-5-10-154 1</inkml:trace>
  <inkml:trace contextRef="#ctx0" brushRef="#br0" timeOffset="52855.12">13546 4992 268 0,'0'0'12'15,"0"0"1"-15,0 0 14 16,-4 97 11-16,2-70-15 15,2-2-9-15,0-3-7 16,6-1-5-16,5 0 1 16,4-3 4-16,-2-7-13 0,5-9 6 15,2-2-43-15,0-7 38 16,1-15 5-16,-6-1 5 16,-7 2 9-16,-4 0 21 15,-4 3 24-15,0-1-24 16,-4-2 24-16,-7 0-30 15,1 1-8-15,-4 3-13 16,5 5-3-16,2 7-5 16,1 5-5-16,0 0-24 15,3 13-72-15,2 7 26 16,1-1-101-16</inkml:trace>
  <inkml:trace contextRef="#ctx0" brushRef="#br0" timeOffset="53160.74">13808 5054 247 0,'0'0'38'0,"0"0"-3"15,-3 91-9-15,3-63-6 16,13-6-7-16,0-4-11 15,4-10 4-15,-1-8 2 16,0 0-6-16,-3-14 27 16,-3-9-6-16,-1-1 13 0,-6-1 0 15,-2-1 3-15,-1 2-19 16,0 2-3-16,-1-1-15 16,-14 5-2-16,0 5-14 15,-4 10-60-15,-2 3-29 16,-2 7-51-16,1 17-64 15</inkml:trace>
  <inkml:trace contextRef="#ctx0" brushRef="#br0" timeOffset="53679.8">13333 5025 12 0,'0'0'63'15,"0"0"-10"-15,0 0 26 16,0 0 7-16,-18 84-15 16,17-57-29-16,1-3-6 15,0-2-19-15,0 3-1 16,0 2-9-16,0 0-7 0,0 2-32 15,0-2-104-15,0-8-178 16</inkml:trace>
  <inkml:trace contextRef="#ctx0" brushRef="#br0" timeOffset="54108.07">13721 5499 350 0,'0'0'119'0,"0"0"-115"16,0 0-4-16,0 0 1 15,-10 101 6-15,7-67-6 0,3 3 5 16,0 2-3-1,0 3-1-15,0-3 3 0,0 2-5 16,0-2 0-16,-3 0 1 16,-2-6-1-16,-3-3-29 15,-2-6-31-15,3-8-56 16,-2-8-69-16</inkml:trace>
  <inkml:trace contextRef="#ctx0" brushRef="#br0" timeOffset="54279.8">13614 5963 62 0,'0'0'123'16,"0"0"-61"-16,0 0-33 0,0 0-18 15,0 0 13-15,0 0 33 16,3 15-44-16,4-5-6 16,3-1-1-16,-1 1-6 15,2-3-4-15,4-4-85 16,3-3-96-16</inkml:trace>
  <inkml:trace contextRef="#ctx0" brushRef="#br0" timeOffset="54406.23">13794 5941 119 0,'0'0'57'16,"0"0"11"-16,0 0 2 16,0 0-20-16,0 0-38 15,0 0-12-15,-52 80-1 16,52-74-61-16,0-4-73 0</inkml:trace>
  <inkml:trace contextRef="#ctx0" brushRef="#br0" timeOffset="55066.42">13755 4153 89 0,'0'0'68'0,"0"0"-19"16,0 0 22-16,-60 106 1 15,43-74-39-15,6-1-24 16,4-7 0-16,1-9-7 16,6-5 2-16,0-7-2 0,0-2 0 15,0-1 10-15,0 0 28 16,10-19 29-16,11-15-59 16,12-8-5-16,7-2-5 15,-1 7 1-15,-3 9-1 16,-8 10 1-16,-4 13-1 15,-2 5-1-15,-2 5-11 16,-2 22-60-16,-6 4-71 16</inkml:trace>
  <inkml:trace contextRef="#ctx0" brushRef="#br0" timeOffset="85643.68">18270 4850 3 0,'0'0'27'0,"0"0"-14"16,0 0-11-16,0 0 2 16,0 0-2-16,0 0 1 15,0 0 10-15,0 0-5 16,-2-5 1-16,2 5-8 15,0 0 0-15,0 0 1 16,0 0-2-16,0 0 6 16,0 0 3-16,0 0-1 0,0 0 13 15,0 0-3 1,0 0 12-16,0 0 7 0,0 0-12 16,0 0-3-16,0 0 12 15,0 0-5-15,0 0 10 16,0 0-18-16,0 0-7 15,0 0 7-15,0 0-19 16,0 0 1-16,0 0-2 16,0 0 4-16,0 0-8 15,0 0 3-15,-1 0-3 16,1 0 0-16,-3 13 5 16,-3 3-2-16,0 5 20 0,-1-2-14 15,2 1 2 1,2-1-7-16,0-5 5 0,0-2-6 15,2 0 5-15,-1-3-5 16,-1 1 0-16,3 0 2 16,-2-4-2-16,2 0 0 15,0-3 1-15,0-3-6 16,0 0 5-16,0 0-9 16,0 0 8-16,0 0-14 15,7-6-39-15,6-10-101 16</inkml:trace>
  <inkml:trace contextRef="#ctx0" brushRef="#br0" timeOffset="88134.82">20840 5135 35 0,'0'0'28'0,"0"0"-11"16,0 0-5-16,0 0-3 15,0 0 10-15,0 0 9 0,0 0-12 16,0 0 5 0,0 0 10-16,0 0-3 0,0 0-2 15,-1 0-19-15,-1-3-4 16,1 3 2-16,-2-1-4 15,0 1 11-15,2 0-4 16,-2-3-8-16,1 3 6 16,-2-2-6-16,-1 2-1 15,-1 0-3-15,-1 0 1 16,1 0 3-16,0 0 4 16,-2 0 3-16,1 0 10 15,-2 0-7-15,1 5 13 16,1 0 3-16,-1 4-15 15,0-1 1-15,3 6-6 16,1 3-5-16,-1 4 12 16,2 6-2-16,3-2-8 0,0-1-3 15,0 0 1-15,0-4-1 16,5-6 0-16,4-1 1 16,-2-6 8-16,3-4-8 15,2-3 2-15,2 0 9 16,2-9-6-16,2-8 7 15,-3-3-13-15,-2-6 2 16,-4 1 4-16,-4-4 14 16,-5 3 5-16,0 0 4 15,0 3-17-15,-3 4 4 16,-13 8-16-16,-5 4-1 0,-8 5-32 16,-4 2-69-1,-3 2-105-15</inkml:trace>
  <inkml:trace contextRef="#ctx0" brushRef="#br0" timeOffset="96796.27">18950 7476 68 0,'0'0'157'15,"0"0"-134"-15,0 0-17 16,0 0 64-16,-85 48-43 15,78-36 3-15,1 8-4 16,0 1-12-16,0-1-3 0,1 0-1 16,5-3-6-16,0-3-7 15,6-1 3-15,15-6-13 16,6-3-34-16,3-4-35 16,-6 0 37-16,-7 0 25 15,-7 0 20-15,-9 0 27 16,-1 0 50-16,0 0 0 15,-9 2-11-15,-15 20-10 16,-7 17-13-16,-7 12-2 16,3 5-7-16,5-5-14 15,12-4-10-15,12-9-8 16,6-5-2-16,0-6 3 16,8-8-2-16,4-5-1 0,2-4 4 15,3-7-9-15,4-3-56 16,4-9-41-16,2-15-59 15,0-9-207-15</inkml:trace>
  <inkml:trace contextRef="#ctx0" brushRef="#br0" timeOffset="97094.68">19089 7724 300 0,'0'0'24'15,"0"0"-9"-15,0 0 35 0,46 83-2 16,-31-56-4-16,-3 3-18 16,-6 2-19-16,-4 1-6 15,-2-3 10-15,0-3-10 16,0-9-2-16,-2-7 3 16,-1-10-2-16,0-1 27 15,-3 0 29-15,-3-12-11 16,0-10-39-16,3-10-5 15,6-6 1-15,0-4-2 16,3-2-29-16,17 3 10 16,0 4-30-16,2 8-18 15,-2 5-65-15,-2 7-212 16</inkml:trace>
  <inkml:trace contextRef="#ctx0" brushRef="#br0" timeOffset="97364.16">19327 7779 75 0,'0'0'88'16,"0"0"-12"-16,19 86-6 15,-15-65-5-15,-1-4-15 16,-1-5-18-16,-2-7-29 16,0 0 7-16,0-5 21 15,0 0 65-15,0-13 14 16,0-14-80-16,5-9-24 15,3-7 14-15,3-1-15 16,2 3 4-16,0 9-9 0,5 5-5 16,-1 10-4-1,-1 6-39-15,-3 9-17 0,1 2-32 16,-5 0-54-16,-3 2-187 16</inkml:trace>
  <inkml:trace contextRef="#ctx0" brushRef="#br0" timeOffset="97703.39">19645 7593 426 0,'0'0'67'0,"0"0"-59"15,0 0 12 1,-19 83 45-16,18-39-38 0,1 1-23 15,0-1 2-15,1-6-6 16,11-10 0-16,-2-11-7 16,4-7-37-16,1-10 12 15,0 0 19-15,4-14 13 16,0-15 15-16,-4-9-15 16,0-4 5-16,-9-2 0 15,-6 2-4-15,0 5 11 16,-9 9 8-16,-9 8-17 15,-1 12 2-15,1 5-5 0,2 3-17 16,1 0-28-16,3 5-37 16,6 1-120-16</inkml:trace>
  <inkml:trace contextRef="#ctx0" brushRef="#br0" timeOffset="97973.14">19924 7609 36 0,'0'0'184'16,"60"97"-77"-16,-38-42-38 15,-7-3-11-15,-7-9-11 16,-6-13-24-16,-1-12-18 16,-1-9 14-16,0-9 5 15,0 0 15-15,0-9 52 0,-7-16-49 16,-1-14-34-16,5-15 2 15,3-10-8-15,0-2-3 16,0 0 1-16,0 8-23 16,6 9-39-16,12 13 4 15,4 10-42-15,4 11-83 16</inkml:trace>
  <inkml:trace contextRef="#ctx0" brushRef="#br0" timeOffset="98543.45">20388 7159 225 0,'-101'-23'131'15,"-18"3"-129"-15,-17 7-2 16,-11 7 16-16,-19 6 18 16,-11 0 21-16,-10 23 56 0,-7 11-67 15,4 13-26 1,5 15 8-16,12 16-25 0,25 17-1 15,27 21 0-15,38 18 1 16,34 11-7-16,35 10 11 16,20-5-10-16,43-9 3 15,25-14 2-15,24-14-1 16,23-11-47-16,21-13 21 16,16-12-21-16,12-19-3 15,24-30 22-15,16-28 7 16,17-32 19-16,11-46 3 15,-4-32 10-15,-10-30-1 0,-19-23-5 16,-26-21-4 0,-28-13 8-16,-38 4-3 0,-41 14-2 15,-44 23 4-15,-31 28 7 16,-60 23 34-16,-36 25 46 16,-31 22-78-16,-21 25-16 15,-18 26-9-15,-14 7-95 16,-4 33 38-16,2 18-42 15,14 11-95-15</inkml:trace>
  <inkml:trace contextRef="#ctx0" brushRef="#br0" timeOffset="99862.36">19280 8439 224 0,'0'0'131'16,"0"0"-79"-16,0 0-12 16,0 0 28-16,0 0-13 0,0 0-26 15,0 0-8-15,8-11-12 16,18 2 18-16,17-10 13 15,11 0 0-15,6-4-28 16,0 2-5-16,-7 1-6 16,-8 2-2-16,-6 1-16 15,-8 1-39-15,-7 0-13 16,-6 4-72-16,-15 6-139 16</inkml:trace>
  <inkml:trace contextRef="#ctx0" brushRef="#br0" timeOffset="100104.11">19246 8537 36 0,'0'0'372'16,"0"0"-291"-16,0 0-57 15,0 0 5-15,0 0 15 16,0 0 2-16,91-68-19 15,-49 50-23-15,5-1 3 16,3-3 2-16,0 0-11 16,-1 2 2-16,-8 1-50 15,-9 1-48-15,-8 7-73 16,-9 0-181-16</inkml:trace>
  <inkml:trace contextRef="#ctx0" brushRef="#br0" timeOffset="111856.23">20639 3528 207 0,'0'0'119'0,"0"0"-107"15,-7 121-11-15,2-76-2 16,4-2 1-16,1-3 0 16,-2-1-2-16,-1-3-17 15,-1-6-60-15,1-9-24 16,0-11 7-16</inkml:trace>
  <inkml:trace contextRef="#ctx0" brushRef="#br0" timeOffset="112094.38">20630 3473 44 0,'0'0'76'16,"30"-139"-40"-16,-9 87-19 0,3 11 73 15,3 16-40-15,4 18 26 16,5 7-49-16,4 19-21 16,-4 19 6-16,-9 7-12 15,-11-1 8-15,-11 0 13 16,-5-6-1-16,0-7 18 15,-8-6 28-15,-9-2-31 16,-5-2-7-16,-5-1-16 16,-5 3-12-16,-1-4-23 15,3-2-80-15,6-7-96 16</inkml:trace>
  <inkml:trace contextRef="#ctx0" brushRef="#br0" timeOffset="112344.45">20973 3737 120 0,'0'0'62'0,"0"0"-3"16,8 104-40-16,-8-76 51 16,0-5-5-16,0-8-33 15,0-8-1-15,-2-4-10 16,1-3 69-16,-2-3 13 0,0-16-49 15,3-14-48 1,0-6-6-16,4-4-10 0,16 2-34 16,2 9-45-16,5 7-35 15,-3 13-43-15</inkml:trace>
  <inkml:trace contextRef="#ctx0" brushRef="#br0" timeOffset="112674.28">21257 3721 20 0,'0'0'155'15,"0"0"-41"-15,0 0-6 16,0 0-37-16,0 0-65 16,0 0 18-16,0 0-7 15,-47 117 2-15,47-78-2 16,0-3-15-16,3-8-4 15,6-8-43-15,1-17-160 0</inkml:trace>
  <inkml:trace contextRef="#ctx0" brushRef="#br0" timeOffset="113377.56">21348 3895 50 0,'0'0'92'0,"0"0"-27"15,0 0 2-15,0 0-8 16,0 0-7-16,0 0-37 16,47-56-15-16,-47 45-145 15</inkml:trace>
  <inkml:trace contextRef="#ctx0" brushRef="#br0" timeOffset="114113.15">21527 3776 186 0,'0'0'120'0,"0"0"-41"16,0 0-41-16,-94 52 12 15,76-17-16-15,4 5-2 16,7 2-16-16,5 1-12 16,2-6 2-16,0-2-6 15,2-11 3-15,10-8-6 16,4-10-2-16,2-6-2 16,5-6 7-16,3-22 12 15,4-14-4-15,3-10 0 16,-2-5-7-16,-1-3 11 0,-6 0-10 15,-9 4-2 1,-6-2 0-16,-6-1 12 0,-3 0-9 16,0 2-3-16,-3 8 0 15,-4 13 7-15,1 15 11 16,4 14 24-16,-1 7-14 16,-2 15-28-16,1 28-11 15,0 22 10-15,1 12 2 16,3 5 8-16,0-4-9 15,0-9 0-15,0-13 3 16,4-15 0-16,7-14-6 16,-1-13 2-16,-1-11-4 15,3-3 5-15,0-10-1 16,4-20-6-16,-1-4-6 0,2-4 2 16,-4 5 9-16,-2 7-3 15,-3 12 5-15,-3 14-6 16,-1 0-2-16,1 17-9 15,1 16 15-15,0 3 2 16,-2 4 1-16,2-4 0 16,0-9 3-16,3-9-4 15,2-11 0-15,2-7-20 16,0 0-92-16,-4-23-336 16</inkml:trace>
  <inkml:trace contextRef="#ctx0" brushRef="#br0" timeOffset="114279.38">21809 3560 289 0,'0'0'157'16,"0"0"-144"-16,0 0 47 16,0 0-44-16,0 0-9 15,0 0-7-15,27 54-40 16,-20-47-131-16</inkml:trace>
  <inkml:trace contextRef="#ctx0" brushRef="#br0" timeOffset="114764.52">22089 3730 343 0,'0'0'120'0,"0"0"-72"15,0 0-11-15,0 0-8 16,0 0 1-16,-81 54-22 16,68-28-3-16,6 5 2 15,4 5 0-15,3 1 7 16,0 1-12-16,1-8-1 15,13-3-1-15,5-9-14 16,5-8-26-16,1-6 5 0,-1-4-9 16,3-1 31-16,-2-19 9 15,2-8-11-15,-1-9 14 16,-4-4 2-16,-3-1 22 16,-4-2 16-16,-9 6-5 15,-4 3-12-15,-2 11 9 16,0 12 11-16,0 7 4 15,0 5-14-15,0 3-32 16,0 22-14-16,0 10 14 16,0 2 6-16,0 1-3 15,4-5-3-15,2-6 0 16,0-10 0-16,0-7-18 0,-3-4-21 16,0-5-52-16,-1-1-42 15,1 0-110-15</inkml:trace>
  <inkml:trace contextRef="#ctx0" brushRef="#br0" timeOffset="115036.2">22342 3381 134 0,'0'0'159'0,"0"0"-81"16,0 0-17-16,0 0 27 0,-23 132-15 15,13-60-20-15,1 9-11 16,1 1-26-16,5-7-4 16,3-9-4-16,0-17-8 15,6-9-39-15,5-15-38 16,0-10-48-16,-5-9-53 15</inkml:trace>
  <inkml:trace contextRef="#ctx0" brushRef="#br0" timeOffset="115297.42">22328 3827 53 0,'0'0'164'0,"0"0"-83"16,0 0-42-16,0 0-18 15,96-26-20-15,-76 18-1 16,-3-1-21-16,-2 6 9 16,-5 3 12-16,-2 0 20 15,-4 15 6-15,-4 10 12 16,0 3 6-16,0 0-20 16,0 1-9-16,0-6-8 15,0-3-1-15,0-5-6 16,0-1 0-16,0-3-14 0,0-5-69 15,1-5-110 1</inkml:trace>
  <inkml:trace contextRef="#ctx0" brushRef="#br0" timeOffset="115892.17">22719 3771 400 0,'0'0'113'16,"0"0"-31"-16,0 0-17 15,0 0-29-15,-97 42-15 16,67 6-13-16,3 3-4 16,8 0 1-16,8-5-3 15,10-11-1-15,1-10-1 16,0-5-26-16,15-11-14 15,3-9 1-15,3 0 9 0,4-11 25 16,3-15 5-16,1-8-1 16,-6-4-3-16,0-3-25 15,-8-1 29-15,-3 5 3 16,-2 9-1-16,-4 11 5 16,-1 12 7-16,1 5-9 15,1 6-2-15,0 15 10 16,1 3 14-16,0 2-13 15,2 1 5-15,-1-8 1 16,-2-2-16-16,5-8-4 16,-6-2 5-16,5-4-4 15,2-3 5-15,2 0 3 16,7 0-6-16,-2-12 4 16,1 1-7-16,-9 5-47 0,-4 5-29 15,-6 1-131-15</inkml:trace>
  <inkml:trace contextRef="#ctx0" brushRef="#br0" timeOffset="116766.13">21197 4263 76 0,'0'0'74'15,"0"0"19"-15,-97 28 3 0,87-21 19 16,5-6-38-16,5-1-32 16,0 0-10-16,0 0 10 15,8 0 13-15,37 0-31 16,47 0 8-16,57-4 27 15,58-16-37-15,40-6 1 16,19 1-15-16,-3 4-10 16,-26 5-1-16,-38 3 0 15,-47 6-4-15,-49 4-19 16,-46 3-46-16,-36 0 2 16,-21 7-40-16,-38 7 37 15,-26 3-11-15,-27-2-160 16</inkml:trace>
  <inkml:trace contextRef="#ctx0" brushRef="#br0" timeOffset="117473.45">18195 4252 198 0,'0'0'90'0,"0"0"-16"15,0 0-60-15,0 0 37 16,0 0 1-16,0 0-5 16,-10 0-12-16,50 1-28 15,30 3 35-15,39-1 8 0,30 1-23 16,25 1 1-16,9 1-21 16,-10 3-3-16,-17-4 1 15,-18-2 0-15,-22-3-5 16,-27 0 0-16,-25 0 2 15,-29 0-3-15,-20 0 1 16,-5 0-4-16,-30 3 2 16,-22 8-78-16,-12 4-68 15,1 0-17-15,9 4-60 16</inkml:trace>
  <inkml:trace contextRef="#ctx0" brushRef="#br0" timeOffset="141161.11">19769 8983 6 0,'0'0'0'0,"0"0"0"0,0 0-6 16,0 0 6-16,0 0 37 16,0 0-37-16,0 0-7 15,-27 0-9-15,27 0 9 16,0 0 6-16,0 0-2 15</inkml:trace>
  <inkml:trace contextRef="#ctx0" brushRef="#br0" timeOffset="141989.12">19769 8983 5 0,'-33'-17'23'0,"30"14"2"16,2 2 0-16,-1-1-9 15,1 2 14-15,1 0-25 0,0 0-2 16,0 0-1-16,0 0-2 15,0 0 1-15,0-3-1 16,0 0-4-16,0-1 2 16,0 1-17-16,0 2 13 15,0 1 2-15,0 0 2 16,0 0-2-16,0 0 3 16,0 0 1-16,0-2 7 15,0 2-1-15,-2 0 10 16,0 0 4-16,0 0-19 15,-1-1 9-15,3-2 1 16,-1 3-1-16,-1-2-5 0,2 1 16 16,0 1 12-1,0 0 1-15,0 0-14 0,0 0 6 16,0-2-8-16,-1 0-4 16,-1 1 11-16,1 0-8 15,1 1 4-15,-2-2-3 16,2 0-10-16,-1 1 5 15,-1-1-4-15,2 2 2 16,-1-2-5-16,-1-1-4 16,2 1 4-16,-1-1-6 15,-1-1 0-15,0 4 4 16,2 0-4-16,0 0 0 0,0 0 1 16,0 0-1-1,0 0-3-15,0 0 1 0,0 16-12 16,7 21 10-16,6 18 4 15,3 12 5-15,-2 2-1 16,-1-8-3-16,-2-5-1 16,-2-10 3-16,-1-5-3 15,-4-6 0-15,-4-6-2 16,0-6-12-16,0-8-4 16,0-7 9-16,0-5-2 15,-2-3 11-15,-13 0 10 16,-3-4 12-16,-7-12-16 15,0-5 1-15,-1 1-1 16,3-1 0-16,3 4 15 16,4 3-9-16,7 9-4 0,6 2 6 15,3 3-14-15,0 7-15 16,3 18 1-16,12 9 12 16,4 0 2-16,0-3-5 15,-1-7-40-15,-1-10 45 16,-5-5-1-16,-1-6 1 15,-5-3 0-15,2 0 1 16,-2 0 2-16,0-10 26 16,3-9-23-16,-3 1-6 15,0-3-31-15,-2-2-58 16,-4 1-54-16,0 0-53 16</inkml:trace>
  <inkml:trace contextRef="#ctx0" brushRef="#br0" timeOffset="145549.21">19253 9925 184 0,'0'0'39'15,"0"105"-10"-15,0-39 1 16,0 11 57-16,0 12-27 15,0 7-22-15,-1 1-20 16,-5-14-17-16,-1-21 1 16,0-14-1-16,4-18 1 15,3-12 2-15,0-7-1 16,0-10 2-16,0-1-1 16,0-7 9-16,-1-23-4 15,-2-17-9-15,1-14-11 0,1-9 11 16,-1-8 11-16,1 7 5 15,1 15-2-15,0 21 2 16,0 17 17-16,0 18-3 16,7 1-30-16,17 27-1 15,7 15 1-15,4 6 21 16,-1-4-16-16,-1-6-4 16,-2-9-1-16,1-7 6 15,-5-12-12-15,-2-4 6 16,-3-7-35-16,-4-1-4 15,4-23-32-15,-4-9-89 16</inkml:trace>
  <inkml:trace contextRef="#ctx0" brushRef="#br0" timeOffset="145827.04">19603 10273 283 0,'0'0'87'0,"0"83"-40"16,5-39-16-16,4-8-3 15,3-2 10-15,1-5-8 16,1-5-22-16,-1-8-4 16,-1-9-4-16,0-7-2 15,0-7 2-15,-1-24 9 16,-2-11-3-16,-4-9 2 16,-5-1-8-16,0 1 26 0,-16 3 28 15,-9 12-23-15,-2 7-22 16,6 12-6-16,8 11-6 15,2 6 1-15,7 6-28 16,2 15-66-16,2 7-31 16,0-4-180-16</inkml:trace>
  <inkml:trace contextRef="#ctx0" brushRef="#br0" timeOffset="146142.34">19824 10069 320 0,'0'0'127'0,"0"0"-104"15,0 0-7-15,0 0 10 0,0 0 27 16,-10 93-31-16,25-59-6 16,10-2-6-16,2-3-8 15,-3 1 21-15,-3 0-4 16,-7-1-11-16,-4-2 8 15,-7-6-9-15,-2-7 7 16,1-7-2-16,-2-5-11 16,0-2 10-16,0 1 11 15,0 4-10-15,0-2 1 16,-9 4-6-16,-3 0-7 0,3-1-36 16,4-6-39-1,5 0-50-15,0 0-85 0</inkml:trace>
  <inkml:trace contextRef="#ctx0" brushRef="#br0" timeOffset="146435.44">20178 10007 313 0,'0'0'163'0,"0"0"-86"15,0 0-49-15,0 0 11 16,0 0 13-16,0 0-13 15,-20 112-28-15,20-74-6 16,8-3-5-16,9 1 7 16,-1-3-7-16,-7 2 0 0,-3-3 4 15,-6-3-4-15,0 0 0 16,0-10 6-16,0 0 8 16,-6-11 9-16,0-1-4 15,-2-3-14-15,0 0 3 16,-1 2-8-16,-2-4-25 15,-1-2-41-15,3 0-64 16,3 0-72-16</inkml:trace>
  <inkml:trace contextRef="#ctx0" brushRef="#br0" timeOffset="147453.45">20593 9649 255 0,'0'0'129'0,"-85"-37"-123"15,28 22-6-15,-10 1-2 16,-13 2-2-16,-11 5 3 16,-13 7 1-16,-12 0 0 15,-21 16 0-15,-20 28 7 16,-23 22 45-16,-13 24 2 15,-2 25-8-15,10 20-37 16,22 20 13-16,26 9 11 16,39 4 6-16,38-7-38 15,45-25 15-15,30-20-16 16,61-24 0-16,34-21-2 16,35-20 6-16,19-16-2 0,23-18-2 15,20-15-3-15,14-6-2 16,13-37 4-16,-3-21 1 15,2-27 3-15,-12-25-1 16,-11-16-2-16,-19-14 0 16,-24-8 3-16,-34 0-3 15,-34-3 4-15,-38 1-1 16,-36 11-3-16,-25 3 1 16,-37 12-2-16,-44 17 1 15,-38 24-23-15,-38 24 2 16,-34 31-5-16,-21 32 14 15,-12 17 10-15,-4 50-34 0,3 33-11 16,-4 27-19 0,5 30-93-16,4 23-51 0</inkml:trace>
  <inkml:trace contextRef="#ctx0" brushRef="#br0" timeOffset="148893.39">20826 9874 107 0,'0'0'35'15,"0"0"-24"-15,0 0 37 16,0 0 46-16,7-84-11 16,-7 57-33-16,0-1-23 15,0-1-8-15,0-1 13 16,-4 0 7-16,-5 6-9 16,3 7-10-16,1 9 2 0,3 6 2 15,2 2-17-15,0 17-7 16,4 34-21-16,15 21 21 15,10 18 39-15,-1 5-33 16,5-2-3-16,0-6-3 16,-1-5 7-16,1-9-3 15,-3-9-4-15,-2-10-5 16,-2-14-6-16,-9-11-25 16,-4-14-5-16,-6-10-50 15,-5-5-80-15,-2-16-136 16</inkml:trace>
  <inkml:trace contextRef="#ctx0" brushRef="#br0" timeOffset="149031.36">20945 10186 251 0,'0'0'136'0,"0"0"-64"0,0 0-23 15,0 0 18-15,0 0-11 16,0 0-24-16,-48-69-20 16,72 49-12-16,15-4-9 15,3-3-51-15,1 0-91 16,-5 0-232-16</inkml:trace>
  <inkml:trace contextRef="#ctx0" brushRef="#br0" timeOffset="149981.06">21136 9942 99 0,'0'0'65'0,"0"0"-29"0,0 0-10 16,0 0 12-16,0 0 43 15,0 0 10-15,21-21-49 16,-17-7-34-16,1-3 13 16,-4 0 12-16,-1-1-18 15,0 9 17-15,0 7 3 16,0 6 3-16,0 9 6 16,0 1-24-16,0 0-20 15,3 7-7-15,4 17 2 16,1 7 3-16,1-2 4 15,0-6-4-15,1-8-11 16,-2-10-7-16,1-5 18 0,0 0 2 16,1-5 2-16,2-12-2 15,2-4-10-15,-4 7 10 16,-4 7 0-16,-3 3 0 16,-3 4-2-16,3 0 0 15,-2 0-4-15,5 3-1 16,0 13 5-16,2 2 2 15,-2-2 0-15,-2-5 3 16,-1-7-3-16,-3-1 0 16,2-3 0-16,2 0 12 15,5-17-3-15,4-12-4 16,3-4-1-16,-3-4-3 16,2 2-2-16,-1 6-1 0,-1 7-11 15,-4 9 12-15,0 8-1 16,0 0 2-16,1 1-1 15,2 0-1-15,3-2 2 16,0-2 0-16,0-3 0 16,0-7 5-16,0-7-4 15,-5-3-1-15,2-5 4 16,-6-6-3-16,-6-1 10 16,0 5 9-16,0 4-1 15,0 9-6-15,-2 12 2 16,2 7 24-16,0 3-34 15,0 34-5-15,0 18 0 16,9 19 13-16,2 6-10 0,-2-5 5 16,-2-5-7-16,1-14-1 15,-1-12-15-15,4-16-24 16,-7-13 14-16,-1-12 4 16,-3 0 12-16,0-17-1 15,0-15 6-15,0-1-7 16,0 7 7-16,0 10 8 15,0 10 11-15,0 5 8 16,0 1-18-16,0 0-5 16,0-4-4-16,0 4 3 15,0-2-3-15,0-3-18 16,8-4 6-16,2-5-6 16,0 1 5-16,1 3 6 15,-3 1 4-15,3 9 7 0,0 0 6 16,-1 10-1-16,-1 8 25 15,-1 2-19-15,-4-2-5 16,1-3-5-16,-2-2-1 16,2-6-26-16,-3-3-49 15,-1-4-64-15,1 0-58 16,-2-4 40-16</inkml:trace>
  <inkml:trace contextRef="#ctx0" brushRef="#br0" timeOffset="150095.27">21749 9474 363 0,'0'0'109'0,"0"0"-109"16,0 0-13-16,0 0-46 0,0 0 36 15,0 0-128-15</inkml:trace>
  <inkml:trace contextRef="#ctx0" brushRef="#br0" timeOffset="150491.06">21983 9661 160 0,'0'0'165'0,"0"0"-81"16,0 0-18-16,9 94-1 15,-9-79-5-15,0 0-35 16,0-7-18-16,0-4-3 16,0-2-4-16,0-2-8 0,5-4-10 15,1-13 2-15,3-11-20 16,-2-1 19-16,-1 1-6 15,-3 5 10-15,-3 9 13 16,0 8 1-16,0 6 14 16,0 0-14-16,-6 5-1 15,-4 10 13-15,-2 4 4 16,4-5 0-16,7-5-17 16,1-2 0-16,0-7-3 15,4 0 3-15,17 0 33 16,3-9-5-16,4-6 1 15,-2 1 3-15,-1 2 7 0,-1 0-10 16,-3 4-16 0,-5-1-13-16,-1 4 0 0,-7 2-15 15,-5-1-44-15,-3 2-27 16,0 2-64-16,-23 0-67 16</inkml:trace>
  <inkml:trace contextRef="#ctx0" brushRef="#br0" timeOffset="150657.9">21409 9632 338 0,'0'0'92'16,"0"0"-79"-16,0 0 39 0,0 0 12 16,0 0-24-1,146-19-14-15,-56 0-26 0,1-5-119 16,-12-3-387-16</inkml:trace>
  <inkml:trace contextRef="#ctx0" brushRef="#br0" timeOffset="154284.12">21997 8563 59 0,'0'0'52'0,"0"0"-34"15,0 0 15-15,0 0 48 16,0 0-31-16,0 0-13 16,0 0-9-16,30-78 10 15,-30 76 6-15,0 2-8 16,-6 14-14-16,-23 27 11 15,-13 20 5-15,-10 16 8 0,-3 7-29 16,6-2-1 0,6-5 5-16,7-3-20 0,9-5 4 15,3-7-5-15,5-11 3 16,2-11-7-16,4-10-3 16,5-8-18-16,4-14-23 15,3-4-34-15,1-4-45 16,0-16-1-16,0-19-129 15</inkml:trace>
  <inkml:trace contextRef="#ctx0" brushRef="#br0" timeOffset="154472.12">21610 8964 1 0,'0'0'180'16,"0"0"-87"-16,0 0-59 0,0 0 48 16,-49 96-16-1,45-77-33-15,1-6 3 0,3-6 2 16,0-1-14-16,0-1 9 15,0-1-16-15,0 0 1 16,4-3-11-16,12-1-6 16,7 0 10-16,7-9-11 15,4-19-102-15,-4-6-219 16</inkml:trace>
  <inkml:trace contextRef="#ctx0" brushRef="#br0" timeOffset="155246.37">22471 7888 153 0,'0'0'151'0,"0"0"-93"0,0 0-4 16,0 0 17-1,0 0 10-15,-89-41-32 0,72 44-34 16,2 26-8-16,1 17 0 15,1 7 21-15,7 4-6 16,5-2-16-16,1-5 4 16,0-7-10-16,10-8 0 15,6-4-1-15,1-11-38 16,9-10-52-16,2-10-71 16,6-4-89-16</inkml:trace>
  <inkml:trace contextRef="#ctx0" brushRef="#br0" timeOffset="155762.12">22607 7940 258 0,'0'0'108'0,"0"0"-55"15,0 0-3-15,0 0 8 16,0 0-9-16,0 0-22 16,-67 93-17-16,61-73-10 15,3-8-3-15,3-6 2 16,0-5 1-16,0 1 1 15,0-2-1-15,0 0 0 16,3-5 6-16,7-10-6 16,2 1-12-16,-4 6 11 15,-5 5 0-15,-3 3-1 16,0 0-3-16,3 0-10 16,0 4 14-16,3 9 1 0,1 1 0 15,6 0 3-15,1 4 0 16,4-1-3-16,1-1 0 15,1-5 0 1,0-9 1-16,2-2-1 0,-2-11 4 16,1-15 8-16,-1-12-6 15,-1-6 0-15,-3-6 0 16,-5-12-5-16,-2-2 7 16,-5-8-7-16,-4-4 3 15,0 1-4-15,0 3-3 16,-3 3 0-16,-7 11 0 15,1 18 6-15,2 19 4 0,4 17 43 16,3 5-46-16,0 33-3 16,0 16-1-16,0 18 22 15,0 2-19-15,4 0 0 16,11-2-3-16,6-8-54 16,1-10-34-16,4-16-54 15,-1-16-178-15</inkml:trace>
  <inkml:trace contextRef="#ctx0" brushRef="#br0" timeOffset="156512.45">23032 7719 178 0,'0'0'118'16,"0"0"-112"-16,0 0 54 15,-40 101 17-15,37-63-28 16,3-6-23-16,0-3-26 16,16-9 10-16,-2-10-8 15,-1-5-1-15,2-5 25 16,0 0-13-16,0-18 7 16,3-5 1-16,-5-5-11 15,2-7 2-15,0-4-12 16,0-7 0-16,-1-4 2 15,-3 0-1-15,-2 4-1 16,-1 6 4-16,-2 10-4 0,-3 13 0 16,1 9-1-16,-4 6 1 15,0 2-4-15,3 0 2 16,2 0-9-16,2 3 10 16,5 7-2-16,3-2 3 15,3-5-12-15,-2-3 6 16,0 0 3-16,-2 0 5 15,2 0-2-15,-1-11 6 16,3-4-5-16,-1-8 31 16,2 0-10-16,-4-6 2 15,0 2-2-15,-6 2-10 16,-3 7 1-16,-4 8 0 16,-2 8 3-16,0 2 5 0,0 0-21 15,0 20-19-15,0 14 19 16,0 3 2-16,0 0 3 15,0-7-5-15,0-3 3 16,10-6-7-16,2 0 1 16,1-5-36-16,2-3-19 15,0-4-16-15,3-9-9 16,1 0 2-16,-2 0-22 16,1-17 35-16,-2-1 49 15,2-3 19-15,-1-5 3 16,3 0 10-16,0-1 1 15,-4 0 15-15,2 2-6 0,-3 8 16 16,-2 2-12 0,-1 9-19-16,-1-2 1 0,-1 4-8 15,-1 1-2-15,-1 0 1 16,0 3-20-16,-3 0-28 16,-1 0-17-16,-1 0 19 15,-1 0-34-15</inkml:trace>
  <inkml:trace contextRef="#ctx0" brushRef="#br0" timeOffset="-213439.48">19532 3188 42 0,'0'0'46'15,"0"0"-30"-15,0 0 25 16,0 0 1-16,0 0 33 15,0 0-26-15,0 0-32 0,0 0 38 16,-13-12-44-16,-13 55-4 16,-16 20 6-16,-14 17 29 15,-9 11-31-15,0-1 7 16,4-5-12-16,4-8-9 16,3-6 13-16,4-5-16 15,3 2 9-15,4-3-6 16,11-5 2-16,12-8-18 15,15-10-55-15,5-11-72 16,5-11-62-16</inkml:trace>
  <inkml:trace contextRef="#ctx0" brushRef="#br0" timeOffset="-212913.2">19350 3834 191 0,'0'0'75'16,"-42"89"-35"-16,20-37-7 15,5-4-6-15,1-9-15 16,7-10 17-16,3-13-22 0,3-7 7 15,3-8-12 1,0-1 9-16,0 0 43 0,0-8-14 16,0-20-5-16,4-16-35 15,12-11 3-15,1-3-13 16,-1-2 12-16,0 0-4 16,-3 6-15-16,-1 11-5 15,-4 16 11-15,-4 17 4 16,-2 10 4-16,2 26-5 15,2 23-4-15,1 14 12 16,1 8-1-16,-2-4 13 16,0-8-12-16,-1-14 0 15,2-17 4-15,-4-13-6 16,1-6 2-16,-4-6 0 0,2-3 7 16,-2 0-5-1,0-9 20-15,0-18 5 0,-2-10-20 16,-11-4-10-16,-2-4 3 15,1 11-6-15,3 8 0 16,5 15-15-16,3 11-21 16,3 0-62-16,0 9-189 15</inkml:trace>
  <inkml:trace contextRef="#ctx0" brushRef="#br0" timeOffset="-212471.42">19534 3964 144 0,'0'0'144'0,"0"0"-121"0,0 0 3 15,0 0-11-15,-33 88 10 16,33-65-5-16,0-5-16 16,0-4-3-16,6-5-1 15,6-9-11-15,0 0 11 16,2-25 18-16,-2-14-6 15,1-7 0-15,-2-8-3 16,-2-2-3-16,-1-1-2 16,-5 4-3-16,-3 9 0 15,0 13 0-15,0 14 27 0,0 11 21 16,0 6-5-16,0 14-44 16,-5 21 1-16,2 8-1 15,0 4 16-15,3 1-15 16,0-6-1-16,0-4 0 15,0-8-53-15,0-8 18 16,0-11-1-16,0-8-28 16,0-3 13-16,0 0 21 15,0-9 7-15,0-11-55 16,0-3 11-16,5 6 13 16,6 4-10-16,0 12 50 15,-2 1 13-15,-3 0-1 16,1 10-20-16</inkml:trace>
  <inkml:trace contextRef="#ctx0" brushRef="#br0" timeOffset="-212073.69">19658 3971 9 0,'0'0'53'0,"0"0"-29"16,0 0-10-16,0 0-8 16,0 0-3-16,0 0 2 15,16 0 13-15,-10 0-2 16,3-2 6-16,-1-4-13 15,0-2 13-15,1-2 1 16,-3-4-14-16,3-4 2 16,-5 1 6-16,1 6-3 15,-2 2 18-15,0 5-22 16,-3 4-10-16,0 0-5 0,0 5-8 16,0 11 13-16,0 3 0 15,0-6 6-15,1-1-6 16,3-7 0-16,-1-2 0 15,4-3 7-15,-4 0-2 16,3 0 5-16,0 0-6 16,0 0 1-16,0-7-2 15,-1 4-2-15,0 2-2 16,0-2-2-16,1-3-15 16,-2 0 11-16,5-1-17 15,-3 0-28-15,0-3 35 16,2-3-16-16,-4 0-21 15,2-1 9-15,-2-2-41 0</inkml:trace>
  <inkml:trace contextRef="#ctx0" brushRef="#br0" timeOffset="-199006.9">18319 8943 12 0,'0'0'39'0,"0"0"-15"16,-69 92-11-16,44-44 18 15,3 7 20-15,4 7 58 16,7 13-26-16,10 19-43 16,1 25-12-16,0 33-2 15,9 34-17-15,0 48 12 16,-9 31 2-16,0 18-18 16,-18 7-1-16,-3-15-3 15,9-22 8-15,12-30-10 16,21-33 5-16,31-43-4 15,24-39 0-15,18-29-2 16,11-28-5-16,2-18-1 16,-4-15 7-16,-9-13-1 15,-17-5 2-15,-17 0 0 16,-19 0-2-16,-21-5-2 0,-12-5 4 16,-8-2 6-16,0-4-5 15,0-5 0-15,-3-8-1 16,-2-3 0-16,2-3 1 15,1-5 0-15,2 4-1 16,0 4 0-16,0 11 1 16,0 6-1-16,0 9 0 15,0 3 0-15,0 2 3 16,0 0 0-16,-5 1 2 16,4-1 0-16,1 1-5 15,0 0 8-15,0 0-8 16,0 0 2-16,0 0 0 0,0 0-1 15,1 1 12-15,2 6 3 16,1 7-16-16,1 9 13 16,-1 7 2-16,5 10-11 15,5 1-4-15,4 0-5 16,7-9-90-16,2-18-163 16</inkml:trace>
  <inkml:trace contextRef="#ctx0" brushRef="#br0" timeOffset="-197416.36">19846 11932 18 0,'0'0'54'16,"0"0"-20"-16,0 0-22 0,0 0 38 16,0 0-2-16,0 0-2 15,-26-18-19-15,13 18-8 16,-3 7-2-16,-3 13-10 15,-3 14-5-15,-1 7 3 16,1 12-1-16,0 8 4 16,7-2-1-16,5-5-3 15,8-11 3-15,2-10-7 16,5-8 0-16,9-9-5 16,1-11 4-16,0-5-16 15,-3 0-17-15,1-19 34 0,1-12 9 16,-1-9-9-1,-1-1 3-15,-3-3 4 0,-1 6 15 16,-3 8 15-16,-3 12 21 16,0 11-7-16,2 7 9 15,5 25-60-15,7 30 4 16,7 21 51-16,2 15-9 16,2 6-25-16,0-3-12 15,0-4-8-15,-4-7 4 16,-3-9-4-16,-4-9 1 15,-5-11 1-15,-8-11 1 16,-3-9-4-16,0-15 1 16,-1-4 3-16,-9-5 0 15,4-6-4-15,3-1 0 16,-1-2 8-16,4-1 3 0,0 0 11 16,0 0-4-16,0 0-10 15,0-18 1-15,0-12-9 16,0-17 0-16,13-15-4 15,3-11 2-15,1-9 2 16,-2-4-6-16,-4-2-8 16,-8-1 14-16,-3-2-29 15,-5 2-9-15,-14 8 35 16,-2 21-9-16,1 17 12 16,3 21 7-16,0 15-1 15,-1 7 3-15,5 0-9 16,0 0-1-16,5 3-3 0,6 3-1 15,2-1 2-15,0-1-14 16,5 1-12-16,14 0 6 16,2-5 9-16,5 1 14 15,-6 1-2-15,-4 1 2 16,-5 5 0-16,-5-1 0 16,-1 4 0-16,-4 7 0 15,2 4 4-15,-1 6 3 16,1 3 13-16,4 5-16 15,1-6 1-15,1 2-5 16,5-4-1-16,1-9-20 16,3-7-88-16,3-12-105 15</inkml:trace>
  <inkml:trace contextRef="#ctx0" brushRef="#br0" timeOffset="-196967.27">20335 12046 408 0,'0'0'65'0,"0"0"-35"15,0 0 18-15,0 0 1 16,-87 91-13-16,86-50-17 16,1 1-5-16,0-4-13 15,15-9 1-15,4-6-2 0,-3-10 0 16,4-7-9-1,-4-6-15-15,-1 0 0 0,-1-19 1 16,0-9-20-16,-2-6-24 16,-2 0 8-16,-6 6 32 15,-4 6 27-15,0 7 44 16,0 6-35-16,-4 3 5 16,1 4 11-16,1 2 28 15,0 0-1-15,2 0-51 16,0 2 0-16,0 8 5 15,0-2-4-15,0 5 9 16,0 4-5-16,5 5 24 16,10 2 4-16,0 1-12 15,4-1-7-15,2-7-9 16,-3-2-4-16,3-7 3 0,-3-8-5 16,1 0-18-16,-1-15-21 15,-3-12-56-15,-6-4-78 16,-3-3-236-16</inkml:trace>
  <inkml:trace contextRef="#ctx0" brushRef="#br0" timeOffset="-196299.57">20699 12028 255 0,'0'0'101'0,"0"0"-31"15,0 0 12-15,-102-23 3 16,81 25-44-16,3 23-17 16,4 9 4-16,5 10-19 15,9 4-3-15,0-3-1 16,0-5-3-16,12-8 2 15,2-7-4-15,-2-13-6 16,-1-5-8-16,2-7-18 16,2-4 7-16,2-25 15 15,-1-11-15-15,0-12 8 0,-3-5 3 16,-6-9 14-16,-7-6-1 16,0-1 3-16,-12 0-2 15,-10 4 7-15,2 10 2 16,4 13 29-16,7 21 1 15,4 14 20-15,4 11-8 16,1 14-51-16,0 28-8 16,0 19 8-16,0 12 13 15,9-2-2-15,10-5-11 16,2-4 0-16,3-7 0 16,4-10-1-16,-4-12 1 15,1-9-17-15,-3-13-21 16,0-11 12-16,-1 0-7 15,-2-25 24-15,-1-13 8 0,-3-6-3 16,-2-1 4-16,-5 4 0 16,-2 10 3-16,-3 12 12 15,-3 15 8-15,1 4-6 16,2 23-17-16,2 17 3 16,1 11 2-16,0 3 7 15,0-6-11-15,4-7 7 16,2-11-8-16,0-10 0 15,1-13-2-15,1-7-20 16,2 0-45-16,-1-29-58 16,-2-16-367-16</inkml:trace>
  <inkml:trace contextRef="#ctx0" brushRef="#br0" timeOffset="-195227.39">21090 12038 236 0,'0'0'128'16,"0"0"-78"-16,0 0 8 16,0 0 4-16,0 0-11 15,0 0-29-15,0-81 0 16,-2 73 16-16,-4 2-2 15,-1 2-7-15,4 2-1 16,0 2-19-16,1 0-3 16,2 4-6-16,0 20-13 15,0 9 13-15,0 7 3 0,0-3 1 16,15-5-4 0,3-5 6-16,3-6-5 0,1-4 0 15,-2-9-1-15,-2-2 0 16,-2-6 3-16,0 0-6 15,-2-14-1-15,2-14-11 16,-2-6-3-16,-1-10-16 16,-4-3-2-16,-1 3 35 15,-2 5 1-15,1 15 2 16,-4 16 6-16,1 8 12 16,2 3-12-16,1 18-1 15,3 11 8-15,-1-1-4 0,-2 0-9 16,-1-1 2-16,1-4-4 15,-2-6 3-15,0-3-2 16,-4-8-1-16,1-8 0 16,1-1-8-16,-2-7 8 15,2-20 0-15,-1-8-3 16,-1-5 2-16,1 0-4 16,-1 5 6-16,-1 15-1 15,2 9 11-15,-2 10 5 16,5 1-14-16,4 0-2 15,1 13 0-15,4 4-2 16,-2-3 3-16,3-2-1 16,-3-5 2-16,0-4 2 15,1-3-4-15,0 0 0 16,1-19 1-16,0-11-2 0,0-10-2 16,-3-9-5-16,-6-6 6 15,-4-4-3-15,-1 4 5 16,0 15 3-16,0 15 20 15,-1 16 31-15,1 9 6 16,0 20-60-16,0 19 10 16,0 12-10-16,0 9 29 15,0-2-26-15,6 0 1 16,0 1 0-16,1-4-4 16,-1-10-3-16,0-11-53 15,-1-17-32-15,-1-14-3 16,3-3 0-16,-1-15 8 0,3-12-96 15,-1-3-20-15,2 3 199 16,-4 9 56-16,-3 6 4 16,-1 3 2-16,-1 7 5 15,-1 1-40-15,0 1-15 16,2-5-7-16,1-5 5 16,0-5-10-16,-3-8-4 15,0-3-83-15,-2 0-220 16</inkml:trace>
  <inkml:trace contextRef="#ctx0" brushRef="#br0" timeOffset="-195052.34">20970 11704 515 0,'0'0'62'15,"0"0"-56"-15,0 0 20 16,0 0 34-16,0 0-25 15,0 0-35-15,-36 0-14 16,45 0-95-16,17 0-58 16</inkml:trace>
  <inkml:trace contextRef="#ctx0" brushRef="#br0" timeOffset="-194701.68">22709 11087 364 0,'0'0'183'0,"0"0"-148"16,0 0-35-16,0 0-2 15,-16 106 2-15,6-35 35 16,3 4-18-16,1 0-14 0,3-3 3 16,1-4-6-16,2-13-3 15,0-15-7-15,0-14-52 16,0-16-30-16,0-10-33 15,0-7-87-15</inkml:trace>
  <inkml:trace contextRef="#ctx0" brushRef="#br0" timeOffset="-194448.98">22555 10975 213 0,'0'0'89'0,"167"19"-83"0,-73 20 4 15,-6 15 16-15,-20 6 18 16,-20 10 0-16,-18 0-20 16,-15-1-11-16,-15 1 6 15,-2 0-7-15,-29-4 33 16,-15 2 11-16,-11-9-19 16,-10-6-16-16,3-11-10 15,4-12-6-15,11-8-1 16,9-11-4-16,10-7-10 15,10-4-145-15,10 0-355 16</inkml:trace>
  <inkml:trace contextRef="#ctx0" brushRef="#br0" timeOffset="-193652.36">23374 11539 304 0,'0'0'85'15,"0"0"-73"-15,3-82 14 16,4 49 42-16,0-4 10 15,-2 1-29-15,-2 0-8 16,-3-1-16-16,0 5 11 0,0 3-2 16,0 11-16-1,-1 11 9-15,-4 7-3 16,-1 0-16-16,-6 27-8 0,-4 14-4 16,-2 11 4-16,0 0 3 15,6-2 1-15,8-7-2 16,4-6-2-16,0-7 0 15,0-7 2-15,13-5-2 16,5-8-23-16,2-6-15 16,3-4-34-16,6-10-7 15,5-20 1-15,3-17-2 16,3-4 11-16,-1-3-16 16,-4 6-79-16,-10 2 79 15,-7 9 85-15,-11 3 81 16,-5 10 6-16,-2 6-7 0,0 10 49 15,0 3-19 1,0 5-31-16,0 0-44 0,0 0-32 16,1 7-3-16,13 13 4 15,8 8 6-15,3 0 5 16,4 5-10-16,-4-2 7 16,-5 1 7-16,-7 0-3 15,-7-3 9-15,-5-1-18 16,-1-3-5-16,0-5 8 15,-16 0-5-15,-5-4 2 16,-3-6-7-16,-2-3-4 16,2-7-31-16,4 0-52 15,5-17-62-15,6-14-164 0</inkml:trace>
  <inkml:trace contextRef="#ctx0" brushRef="#br0" timeOffset="-192751.29">23957 11050 339 0,'0'0'90'16,"0"0"-84"-16,0 0 39 15,-85 58 27-15,72-24-30 0,4 0-7 16,7 9-4-1,2 3-6-15,0 3-7 0,17-1-11 16,3 1 1-16,2-5-8 16,1-8 5-16,3-13-1 15,0-11-2-15,1-12-1 16,3-7-1-16,0-25 0 16,-3-7-21-16,-2-6 0 15,-7-3-9-15,-6-4 29 16,-9 1-3-16,-3 0 4 15,0 6 0-15,-6 8 2 16,-4 12 3-16,4 14 21 16,0 8 17-16,6 3 3 15,0 0-46-15,0 21-11 0,0 13 11 16,0 10 8-16,0-1 7 16,10 0-11-16,4-3-2 15,3-1 3-15,0-10-5 16,2-9 2-16,-2-9-2 15,1-11 4-15,-1 0-4 16,0-17 0-16,-1-11-11 16,-2-3 2-16,-7 2-14 15,-1 9 11-15,-4 7 12 16,-2 11 0-16,1 2 13 16,4 0-13-16,-1 2-1 15,1 11 0-15,1 0 2 16,-5-7 0-16,2-1 0 0,-1-5 0 15,0 0 10-15,4-2-2 16,2-16-2-16,1-13-4 16,1-2 1-16,-4 0-2 15,2 0 3-15,-1 10-1 16,-1 11 4-16,-1 8 9 16,1 4-3-16,1 0-14 15,5 9-11-15,8 10 11 16,-3-5 0-16,1-3 0 15,3-4-2-15,0-7 0 16,-1 0-3-16,2-10 5 16,-1-21 0-16,-6-8 6 0,-6-9-5 15,-4-10 3-15,-5-10-5 16,-1-5 1-16,-14 1 0 16,0 18 0-16,3 19 1 15,8 27 33-15,4 8 2 16,0 35-36-16,0 23 0 15,9 24 0-15,-4 7 13 16,-5 6 6-16,0-2-18 16,0-8-2-16,0-14-8 15,0-25-76-15,4-19 16 16,3-21-35-16,1-6 15 16,-5-28-37-16</inkml:trace>
  <inkml:trace contextRef="#ctx0" brushRef="#br0" timeOffset="-192615.47">24523 11018 503 0,'0'0'120'0,"0"0"-108"16,125-20 2-16,-77 16 8 15,4-3 1-15,0-2-13 16,2-2-10-16,-11 5-40 16,-11 6-61-16,-22 0-98 15</inkml:trace>
  <inkml:trace contextRef="#ctx0" brushRef="#br0" timeOffset="-191964.27">21768 12762 389 0,'0'0'63'0,"-97"88"-60"16,69-58-3-16,10-9-23 16,9-10 23-16,6-6 5 15,3-1 23-15,0-4-10 16,12 0 15-16,42-38 10 16,51-30 8-16,61-25 6 15,64-26-40-15,49-9 22 16,30 4-7-16,6 10-23 0,-18 17 13 15,-27 22-22-15,-42 20 0 16,-47 17 0-16,-46 13 0 16,-48 13 0-16,-38 5-17 15,-31 7-3-15,-18 0-12 16,-45 9 2-16,-43 23 25 16,-51 17-6-16,-52 13-51 15,-46 18 30-15,-36 13 32 16,-23 14 2-16,-18 15 20 15,-8 17-1-15,1 9 17 16,21-1 8-16,38-12-23 16,57-32 8-16,72-35-13 0,65-32 2 15,63-32-1-15,40-11-16 16,65-40-2-16,62-35 18 16,66-37 6-16,53-29-8 15,35-6-17-15,20 3 0 16,-2 16 0-16,-17 23 0 15,-25 19-1-15,-31 17-5 16,-45 18-23-16,-40 16 28 16,-46 13 1-16,-43 16-18 15,-38 10-11-15,-31 3-40 16,-18 0-12-16,-6 6 43 16,-27 13 24-16,-16 4 13 15,-11 2-70-15,-4 2-31 0,-5-3-11 16,2-6-146-1</inkml:trace>
  <inkml:trace contextRef="#ctx0" brushRef="#br0" timeOffset="-173462.04">11055 9637 51 0,'0'0'50'0,"-113"67"28"15,42-26-8-15,4 1-38 16,3 0 10-16,3 1-21 16,6 0 3-16,0 3-23 15,5-2 2-15,9-5 22 16,12-7 0-16,16-6-23 16,10-9-2-16,3-4-1 15,0-9-35-15,3-4-36 16,9 0-14-16,2-20-100 15</inkml:trace>
  <inkml:trace contextRef="#ctx0" brushRef="#br0" timeOffset="-173206.18">10461 9937 11 0,'0'0'65'16,"0"0"-17"-16,-31 96 4 15,22-66-12-15,1 0 15 16,1 3-2-16,2-2-9 16,4-2-8-16,1 0-12 15,0-9 3-15,0-5-16 16,6-5-1-16,6-6 9 16,7-4-15-16,8 0 8 0,6-18-10 15,6-7-2-15,0-3-63 16,1 3-56-16,-6 0-63 15</inkml:trace>
  <inkml:trace contextRef="#ctx0" brushRef="#br0" timeOffset="-147122.25">27118 8592 1 0,'0'0'34'15,"0"0"-9"-15,0 0 26 16,0 0 26-16,0 0-30 16,0 0-6-16,0 0-22 15,0 0 7-15,-5-25 18 16,5 23-31-16,-2 2 11 16,2 0-2-16,-1 0-9 15,1 0-10-15,-2 5-3 16,-1 22-7-16,-1 18 7 15,-4 9 15-15,2 4 16 16,-1-1-30-16,2-7 2 16,4-4-3-16,1-4-1 15,0-2 0-15,0-7 1 16,0-2-5-16,3-8-19 0,3-4-64 16,1-7-94-16</inkml:trace>
  <inkml:trace contextRef="#ctx0" brushRef="#br0" timeOffset="-146927.04">26883 8972 24 0,'0'0'112'0,"0"0"-94"15,0 0 51-15,0 0 3 0,0 0 23 16,0 0-43-16,106 11-18 15,-69-25-30-15,-4-3-8 16,-2-3-44-16,-8 1-155 16</inkml:trace>
  <inkml:trace contextRef="#ctx0" brushRef="#br0" timeOffset="-146656.21">27141 8835 14 0,'0'0'68'15,"0"0"-19"-15,0 0-12 16,52 100 30-16,-38-73-20 16,-4 1-21-16,-4 1-13 15,-4 1 11-15,-2-4 6 16,0-9-2-16,0-8-2 0,0-5-7 16,0-4 36-16,0 0 21 15,-4 0-17-15,0-13-12 16,-2-16-38-16,3-8-9 15,3-5-8-15,12 1-28 16,16 5-32-16,10 7-1 16,2 9-21-16,-1 8-46 15,-7 5-89-15</inkml:trace>
  <inkml:trace contextRef="#ctx0" brushRef="#br0" timeOffset="-146140.44">27502 8811 225 0,'0'0'138'0,"0"0"-94"15,0 0-2-15,0 0 11 16,0 0-24-16,0 0 0 16,-82 73-17-16,73-40 1 15,6-4-11-15,3-5-4 16,0-5-1-16,3-7 3 15,6-6 0-15,1-6-12 16,1 0 8-16,1-6 4 16,1-16 0-16,1-3-1 15,-1-3-11-15,-4 2 11 0,0 3 1 16,-2 6-1-16,-4 7-2 16,-1 7 3-16,-2 3-3 15,0 0 2-15,0 2-9 16,0 12 10-16,0 3 25 15,1-3-21-15,2-1 1 16,0-5-3-16,2-2 1 16,-4-3 4-16,2-3-6 15,-1 0 1-15,1 0 3 16,3 0-3-16,1 0 5 16,2-7-7-16,2-7-20 15,2 1-13-15,-4 3-8 0,-1 5 6 16,-1 5 25-1,-3 0-15-15,1 0 9 0,1 5 12 16,-3 2-1-16,0-1 1 16,-2-1 4-16,-1-2-3 15,0 0-17-15,0 1-73 16,0 1-101-16</inkml:trace>
  <inkml:trace contextRef="#ctx0" brushRef="#br0" timeOffset="-145937.38">27598 8729 296 0,'0'0'92'16,"0"0"-71"-16,0 0-13 15,0 0 1-15,0 0-9 16,0 0-17-16,4-8-32 15,12 17-6-15,-2 8-100 16,2 5 5-16</inkml:trace>
  <inkml:trace contextRef="#ctx0" brushRef="#br0" timeOffset="-145761.87">27705 8890 29 0,'0'0'118'16,"0"0"18"-16,0 0-44 0,0 0-88 15,0 0-2-15,0 0 15 16,31-51 12-16,-22 47-19 16,2 1-10-16,2 3-3 15,4 0 1-15,0 0-93 16,0-1-108-16</inkml:trace>
  <inkml:trace contextRef="#ctx0" brushRef="#br0" timeOffset="-145398.1">27911 8751 137 0,'0'0'23'0,"0"0"-19"0,0 0 14 15,0 0-18-15,0 0 5 16,0 0-5-16,-3 28 2 16,6-28 7-16,3 0 21 15,1 0 5-15,-1 8 6 16,2 0 10-16,1 11-17 15,2 2 6-15,-1 4-15 16,-1 7-12-16,1 5 0 16,-6 6-12-16,-4 14 39 15,0 9-9-15,-1 10-2 16,-17 7-8-16,-2-4 1 16,0-6-22-16,5-16-3 15,4-22 3-15,7-17 14 0,2-8-14 16,2-10 22-16,0 0 47 15,0-24-19-15,0-18-50 16,9-16-5-16,8-11-21 16,-1-13-31-16,5-15-57 15,-2-2-17-15,-7 0-175 16</inkml:trace>
  <inkml:trace contextRef="#ctx0" brushRef="#br0" timeOffset="-144497.33">28882 8595 17 0,'0'0'92'0,"0"0"-38"16,0 0-13-16,0 0 6 16,0 0 11-16,0 0-21 15,0 45 30-15,3-46 9 0,6-16-19 16,3-6-38-1,-2-5-14-15,-1-3-1 0,-1-3-1 16,-4-3 2-16,-4-2-10 16,0-1 11-16,0 1 17 15,-7 5 1-15,-2 13-15 16,3 10 27-16,3 6-8 16,1 5 1-16,1 0-19 15,1 0-10-15,-2 7-5 16,-1 27-13-16,-1 14 18 15,3 15 10-15,1 4-7 16,0 5 3-16,5-1-4 0,6-2 6 16,1-2-8-1,0-1 0-15,-5-3-17 0,-1-7-48 16,-3-6-38-16,0-20-1 16,0-13-100-16</inkml:trace>
  <inkml:trace contextRef="#ctx0" brushRef="#br0" timeOffset="-144332.07">28802 8753 355 0,'0'0'71'16,"0"0"-71"-16,0 0 0 16,0 0 66-16,82 0-26 15,-41 0-25-15,2-2-14 16,-5 0-1-16,-5-2-90 0,-5-5-144 15</inkml:trace>
  <inkml:trace contextRef="#ctx0" brushRef="#br0" timeOffset="-144099.57">29228 8704 170 0,'0'0'117'0,"0"0"-25"16,15 88-8-16,-12-59-21 0,1-1-13 15,0-2-19-15,-1-1-27 16,0-6 3-16,-2-1-4 16,1-5-6-16,-1-3 3 15,-1 0-77-15,0-10-80 16</inkml:trace>
  <inkml:trace contextRef="#ctx0" brushRef="#br0" timeOffset="-141729.51">29240 8588 74 0,'0'0'23'16,"0"0"43"-16,0 0 14 16,0 0-16-16,0 0-6 15,0 0-25-15,0-5-1 16,0 5-2-16,0 0-14 16,0 0 8-16,0 0-8 15,0 0-1-15,0 0-4 16,0 0-11-16,0 0-11 15,0 2 0-15,0 10 11 16,0-2 7-16,0-1-6 16,0-5 3-16,0-4-2 0,0 0 2 15,0 0-1-15,0 0 4 16,0 0-1-16,0 0 8 16,0-7 1-16,0-4-13 15,0-6 1-15,0 3-1 16,0 4 10-16,0 0 1 15,0 6-8-15,0 3 3 16,0 1-7-16,0 0 1 16,0 0-2-16,0 0 3 15,0 0 1-15,0 0-3 16,0 0 3-16,0 0-3 16,0 0-1-16,0 0-15 15,0 0-90-15,-1 0-132 0</inkml:trace>
  <inkml:trace contextRef="#ctx0" brushRef="#br0" timeOffset="-140267.24">29688 8365 29 0,'0'0'195'0,"0"0"-148"16,0 0-13-16,0 0 27 16,0 0 19-16,0 0-28 0,0 0-52 15,10 0 4-15,17 0 7 16,12-7 8-16,9-2 14 16,1-1-32-16,-3 2 21 15,-4-1-22-15,-4 1 0 16,-5 1-1-16,-6-3 4 15,-4 5-6-15,-5-2-14 16,-6 1-4-16,-4 4-2 16,-3 0-16-16,-5 1-19 15,0-1-14-15,0 2-40 16,-5 0-85-16</inkml:trace>
  <inkml:trace contextRef="#ctx0" brushRef="#br0" timeOffset="-139815.56">29834 8211 174 0,'0'0'121'15,"0"0"-99"-15,0 0-19 16,0 0 59-16,0 0 15 16,33 102-21-16,-23-64-20 15,1-6-28-15,-1 0 8 16,-4 0-10-16,0-7 1 16,-3 2-3-16,0 0-1 15,-1-2-2-15,0-1-1 16,-2-4-24-16,0-5-29 0,0-3-46 15,0-1-10-15,0-8-143 16</inkml:trace>
  <inkml:trace contextRef="#ctx0" brushRef="#br0" timeOffset="-138730.33">30685 8115 22 0,'0'0'38'0,"0"0"21"15,0 0-30-15,0 0 51 16,0 0-26-16,0 0-3 16,13-54-26-16,-10 50-5 15,-3 3-3-15,0 1-2 16,0 0-15-16,0 4-10 15,0 18 10-15,0 13 22 16,0 6 15-16,0 5 6 16,0 2-17-16,0-1-6 15,0-4-7-15,1-4-12 16,2-5 2-16,0 0-3 16,-1-6-25-16,1-2-39 15,0-8-57-15,-2-6-70 0</inkml:trace>
  <inkml:trace contextRef="#ctx0" brushRef="#br0" timeOffset="-138549.25">30569 8365 172 0,'0'0'160'0,"0"0"-142"16,0 0 10-16,84-12 24 15,-41 10-24-15,2 0-28 16,3 1-21-16,-5-4-131 0,-7 1-133 16</inkml:trace>
  <inkml:trace contextRef="#ctx0" brushRef="#br0" timeOffset="-138129.4">30999 8211 317 0,'0'0'81'15,"0"0"-77"-15,0 0 16 16,0 0 25-16,-48 110 10 16,42-73-2-16,3 0-43 15,3-5 1-15,0-5-1 16,0-5-9-16,0-8 5 0,0-7-4 15,3-1-2-15,2-6 0 16,1 0 1-16,6-8 14 16,1-11-15-16,-2-6-11 15,-4-2 6-15,-4-1 3 16,-3-6-7-16,0-2 0 16,0 7-17-16,0 9 22 15,0 10 4-15,0 10 8 16,0 0-8-16,5 10-21 15,1 13 21-15,3 5 13 16,1 0-5-16,-3-3 0 16,2-5-8-16,1-1 0 0,0-9-1 15,0-2-18-15,1-7-68 16,2-1-44-16,-1-1-106 16</inkml:trace>
  <inkml:trace contextRef="#ctx0" brushRef="#br0" timeOffset="-137881.7">31232 8263 111 0,'0'0'90'15,"0"0"-22"-15,0 0-7 16,6 82 3-16,-6-64-12 16,0-2-18-16,0-7-11 15,-5-1-14-15,4-7 8 0,-1-1 10 16,1 0 33-16,-1 0 16 15,1-14-35-15,-1-11-27 16,2-5-14-16,0-2-2 16,8 2-13-16,7 4-57 15,1 10-3-15,5 5-9 16,3 2-51-16,-3 5-66 16</inkml:trace>
  <inkml:trace contextRef="#ctx0" brushRef="#br0" timeOffset="-136998.21">31415 8174 155 0,'0'0'118'15,"0"0"-72"-15,0 0-7 0,0 0-19 16,-55 85 11-16,55-74-23 16,0 1-8-16,0-7-14 15,12-3-24-15,2-2 4 16,0 0 34-16,1-10 8 15,-4-3 5-15,-1 6 22 16,-5 7 4-16,2 0-22 16,1 21-15-16,7 21 31 15,-2 17 48-15,-1 8-8 16,-5 5-15-16,-5-3-8 16,-2 0-22-16,-6 3 5 15,-13-3-26-15,-5 2 1 16,0-9-6-16,3-14 0 0,6-17 3 15,6-17-5-15,6-14 0 16,3-17 18-16,0-19-18 16,0-19-21-16,18-9 12 15,5-4-4-15,8-2-14 16,7 4-19-16,-2 5-3 16,2 9 31-16,-6 3-7 15,-3 1-10-15,-5 1 14 16,-6-3-5-16,-5-3 26 15,-9 2 8-15,-4 3 5 16,0 9 16-16,0 12-7 16,-4 12 16-16,-1 8-4 0,0 7-4 15,-1 0-18 1,-2 12-12-16,-4 17-3 0,2 14 0 16,4 3 4-16,6 4-1 15,0-7 0-15,7-6 4 16,7-11-4-16,-2-7 0 15,-1-7 0-15,-3-9-4 16,2-3 4-16,5 0-10 16,-1-8-5-16,5-11-4 15,-2-5 8-15,0 1-1 16,2 1 12-16,-3 9 0 16,-1 0-1-16,0 6 1 15,-3-1 9-15,1 0 3 0,-1 1 5 16,4 2-15-16,1-4-1 15,4-4 7-15,5-4-7 16,6-5 6-16,-3-4-7 16,1-2 0-16,-8 0 6 15,-6 1 11-15,-6-1-14 16,-2-4 23-16,-3-1-15 16,-1 1 3-16,-1-2-9 15,-3 8 0-15,0 8 11 16,0 9 1-16,0 9-9 15,0 0-8-15,0 19 0 16,0 19-7-16,3 14 7 16,3 7 13-16,-2 2 0 0,-2 1-13 15,-2-9-26-15,0-5-42 16,0-15-44-16,0-15-32 16,0-9-70-16</inkml:trace>
  <inkml:trace contextRef="#ctx0" brushRef="#br0" timeOffset="-136860.24">32049 8231 113 0,'0'0'155'16,"0"0"-58"-16,81-33 16 15,-49 23-30-15,-4 2 2 16,-3 2-83-16,-1 3-2 16,-6 3-25-16,-8 0-107 15,-10 10-309-15</inkml:trace>
  <inkml:trace contextRef="#ctx0" brushRef="#br0" timeOffset="-135272.57">27043 10236 39 0,'0'0'29'16,"0"0"35"-16,0 0 23 15,0 0-39-15,0 0-38 16,0 0 38-16,0-35-17 0,0 35-24 16,0 0 0-1,0 0 0-15,0 0 10 0,-2 0 12 16,2 0-10-16,0 0 6 16,0 0-1-16,0 0-16 15,0 0 6-15,-1 0-12 16,1 0 2-16,-2 0 4 15,2 0-6-15,0 0 0 16,0 0-2-16,0 0-2 16,0 0-1-16,-3 11-1 15,-3 5 4-15,-1 5 4 16,1 8-4-16,1 11-1 16,5 15-2-16,-1 9 6 15,1 10 19-15,0 1-8 16,0-4 6-16,0-8-18 0,10-14 4 15,3-8-2-15,3-8-4 16,-3-8 3-16,-1-5-7 16,-3-6-12-16,-2-8-59 15,1-6-49-15,-4 0-147 16</inkml:trace>
  <inkml:trace contextRef="#ctx0" brushRef="#br0" timeOffset="-135091.75">26925 10614 378 0,'0'0'74'0,"0"0"-67"16,0 0 19-16,97-22 37 16,-51 11-38-16,6 2-25 15,-1 2-25-15,-5-2-78 16,-12 2-262-16</inkml:trace>
  <inkml:trace contextRef="#ctx0" brushRef="#br0" timeOffset="-134337.02">27342 10807 130 0,'0'0'150'0,"0"0"-113"0,0 0-16 15,2-108 67-15,-2 77-2 16,-2-2-38-16,-9 5-11 16,2 7-6-16,3 10 19 15,1 8 13-15,3 3-24 16,-4 1-32-16,-4 22-7 15,0 9 0-15,-1 8-3 16,5 0 5-16,6-1-2 0,0-8 0 16,0-6 0-1,8-6-13-15,2-7-10 0,-1-6 5 16,3-4 2-16,-1-2-7 16,1 0 4-16,5-11 8 15,3-12-20-15,-1 0 8 16,2 0 20-16,-3 1 0 15,-2 5 2-15,-4 7-4 16,-3 5 4-16,-4 5-1 16,-2 0-7-16,0 0 0 15,-2 3-7-15,-1 4 16 16,0-4 1-16,0 0 21 16,0-3 6-16,0 0 16 15,0 0-7-15,0 0-11 16,0 0-10-16,0 0-13 0,0 2-3 15,0 6-7-15,2 1-6 16,5 2 12-16,6-3-12 16,1-3-4-16,5-5 1 15,0 0 8-15,1-6 8 16,2-18 0-16,-2-12 2 16,2-3-3-16,-1-11 2 15,-4-6 2-15,-1-6 11 16,-7-6-8-16,-6-5 4 15,-1 8-4-15,-2 16-5 16,0 16 11-16,1 25 22 16,1 8 12-16,2 27-46 0,2 22-11 15,-2 16 11-15,1 4 11 16,-4-1-9-16,-1-1 4 16,0-2-5-16,0-5-2 15,0-12-40-15,0-13-55 16,0-19-44-16,0-16-174 15</inkml:trace>
  <inkml:trace contextRef="#ctx0" brushRef="#br0" timeOffset="-134202.29">27686 10563 235 0,'0'0'200'16,"0"0"-111"-16,0 0-19 16,0 0-37-16,0 0-10 0,0 0-11 15,81-53-12-15,-42 40-4 16,8-1-136-1,3-3-279-15</inkml:trace>
  <inkml:trace contextRef="#ctx0" brushRef="#br0" timeOffset="-133646.55">29059 10271 36 0,'0'0'68'0,"0"0"-29"0,47-109 31 15,-36 75 10 1,-4-2 36-16,-4 4-34 0,-3 0-13 15,0-3-37-15,-9 3-3 16,-3 2-7-16,1 9 9 16,3 11-2-16,3 5-1 15,2 5-28-15,-3 0-1 16,-2 22 0-16,2 15-5 16,1 17 12-16,5 21-5 15,0 13 14-15,15 8 12 16,1 3-13-16,0-9-7 15,-2-7 3-15,-1-10-10 16,-1-13-3-16,1-11-49 16,-2-19-19-16,-2-14-13 0,0-16 7 15,-3 0-48-15,-5-23-77 16</inkml:trace>
  <inkml:trace contextRef="#ctx0" brushRef="#br0" timeOffset="-133516.28">29023 10361 86 0,'0'0'225'0,"0"0"-132"16,0 0 1-16,0 0-67 16,0 0-23-16,0 0 1 15,91-35-1-15,-49 34-4 16,-1-3-130-16</inkml:trace>
  <inkml:trace contextRef="#ctx0" brushRef="#br0" timeOffset="-132978.1">29570 10496 255 0,'0'0'154'0,"0"0"-154"0,0 0 0 15,0 0 52-15,0 0 53 16,0 93-60-16,-3-65-34 16,0 1 2-16,1-6-3 15,1-5-10-15,-1-1 6 16,2-8-6-16,0-2-15 16,0-6-35-16,0-1-35 15,0 0-19-15,0-14-71 16</inkml:trace>
  <inkml:trace contextRef="#ctx0" brushRef="#br0" timeOffset="-132714.95">29531 10317 270 0,'0'0'176'0,"0"0"-175"16,0 0-1-16,0 0 2 15,0 0 17-15,0 0-6 16,-36 38-13-16,36-38 14 16,0 0 25-16,0 0-3 15,0 0 9-15,0 0-17 16,0 0-11-16,0-4-8 16,0 2-7-16,0 2 11 15,0 0-13-15,0 0-61 0,0 0-33 16,0 6-137-1</inkml:trace>
  <inkml:trace contextRef="#ctx0" brushRef="#br0" timeOffset="-128758.38">30198 10231 142 0,'0'0'107'0,"0"0"-71"15,0 0 44 1,0 0 4-16,0 0-21 0,0 0-30 16,0 0 8-1,0 0-2-15,-10-12-19 0,10 4 2 16,0-7-9-16,17-5-12 15,15-1-2-15,11-8 8 16,11 0-2-16,7 1 6 16,5 2-3-16,7 2 14 15,6-1 1-15,6 7-23 16,1 3 9-16,-2 2-9 16,4 2-2-16,1 2 2 15,8-2 1-15,2 1-1 16,-2 0-2-16,-10 3 2 15,-10 0-1-15,-13 2-22 0,-13 2 14 16,-19 2-16-16,-13 1 20 16,-13 0 3-16,-6 0-22 15,0 0 4-15,0 0 20 16,0 0-14-16,0 0 5 16,-12 0 8-16,-8 0-7 15,1 0-6-15,-2 0-12 16,-1 0 4-16,2 0 16 15,-1-6-13-15,2-1 9 16,2-3-7-16,1-2 2 16,3 4 6-16,3 0 8 15,2 0 1-15,3 1 7 0,4 2-4 16,1 1 24-16,0-1-5 16,0 3-8-16,0-1-4 15,0-1-2-15,3 2-2 16,8 2-5-16,2 0 6 15,1 2-4-15,-3 14 6 16,-2 4-8-16,-3-1 12 16,-3 4-9-16,-3 1 1 15,0 0-2-15,-11 3-3 16,-14 2-58-16,-8-4-178 16</inkml:trace>
  <inkml:trace contextRef="#ctx0" brushRef="#br0" timeOffset="-128083.46">30467 10697 50 0,'0'0'72'16,"0"0"-18"-16,13 123-2 15,-9-83 20-15,1-4-29 16,-1-4 1-16,1-7-30 15,0-5-2-15,-4-11 2 0,3-2-14 16,-4-7 3-16,0 0 9 16,0 0 19-16,0-13 36 15,0-12-49-15,0-8-18 16,0-9 9-16,-7-8 4 16,1-8-6-16,-2-9-1 15,2 1-6-15,5 0 0 16,1 10 0-16,0 22 0 15,0 11 0-15,6 14 28 16,1 9-11-16,4 0-17 16,5 10-3-16,2 9 3 15,0 2 0-15,-3 0 2 16,-6 7 3-16,-8 1-4 16,-1 7 2-16,-9 2 1 0,-14 0-1 15,-3 1-6-15,1-4-30 16,5-7-105-16,3-7-228 15</inkml:trace>
  <inkml:trace contextRef="#ctx0" brushRef="#br0" timeOffset="-127602.26">30674 10724 131 0,'0'0'173'16,"0"0"-126"-16,12-96-9 0,-12 65 40 16,0 2-32-16,0 4-4 15,0 11-16-15,0 8-25 16,0 6 18-16,0 0 0 16,0 0-19-16,0 0-3 15,0 0-3-15,0 9-3 16,0 8 7-16,0 2 2 15,0 0 0-15,0 6 10 16,0 2-6-16,0 1-4 16,0-4 1-16,0-7 1 15,10-2-4-15,-1-8 2 16,3-4-4-16,3-3-4 0,0 0 1 16,3-15 7-16,1-7 0 15,-1-6-4-15,-3-1 0 16,-4 1 4-16,-7 4 11 15,-2 8-8-15,-2 6 4 16,0 4 13-16,0 6 0 16,0 0-19-16,0 10-1 15,0 14-9-15,0 8 9 16,0 1 0-16,10-4-7 16,6-5-41-16,7-7-35 15,0-8-55-15,3-8-110 16</inkml:trace>
  <inkml:trace contextRef="#ctx0" brushRef="#br0" timeOffset="-127140.33">31048 10575 258 0,'0'0'92'0,"0"0"-27"0,0 0 28 16,0 0-40-16,-87 12-18 15,77 12-1-15,3 3-19 16,4-2-9-16,3-3-2 15,0-6-1-15,0-3-3 16,1-6 0-16,8-7-1 16,1 0 1-16,1-3 0 15,3-18-4-15,-1-8-3 0,-1-8 2 16,-3-2 5 0,-3-7-2-16,1 0-6 0,-2 8 8 15,-2 12 4-15,0 9 5 16,-3 15 26-16,0 2-10 15,0 0-13-15,0 22-12 16,0 9 0-16,0 6 1 16,0-3 5-16,0-6-4 15,8-8 3-15,3-6-5 16,0-7 0-16,-4-6 1 16,3-1 1-16,0 0 5 15,2-3-7-15,2-11-17 16,-2 3-9-16,-2 1 1 15,-5 8 24-15,0 2-7 16,-1 0 4-16,-1 10-13 0,0 14 7 16,-3 6 9-16,0-2-3 15,0-5-20-15,0-8-133 16,2-8-111-16</inkml:trace>
  <inkml:trace contextRef="#ctx0" brushRef="#br0" timeOffset="-127024.26">31232 10528 63 0,'0'0'188'0,"0"0"-156"15,0 0-32-15,0 0-29 16</inkml:trace>
  <inkml:trace contextRef="#ctx0" brushRef="#br0" timeOffset="-126853.55">31232 10528 95 0,'82'116'129'0,"-78"-105"-49"15,2-1-12-15,1-6 22 16,3-1-38-16,2-1-24 16,5-2-25-16,9-2-3 15,8-15-66-15,4-10-128 16</inkml:trace>
  <inkml:trace contextRef="#ctx0" brushRef="#br0" timeOffset="-126454.11">32215 9339 166 0,'0'0'75'0,"2"104"17"16,-2-36-51-16,0 2-5 16,0 2 14-16,0 1-31 15,0 2-3-15,-11-4-16 16,1-8-7-16,2-13-121 15,5-18-232-15</inkml:trace>
  <inkml:trace contextRef="#ctx0" brushRef="#br0" timeOffset="-126304.11">32117 9789 235 0,'0'0'166'16,"0"0"-166"-16,0 0 0 15,0 0 6-15,91-9-6 16,-50 5-52-16,0-3-294 16</inkml:trace>
  <inkml:trace contextRef="#ctx0" brushRef="#br0" timeOffset="-125991.04">32345 9733 285 0,'0'0'42'0,"0"0"-1"0,-39 93-9 16,33-64 15-16,6-5-18 15,0-9-26-15,0-4-2 16,0-10 2-16,5-1 1 16,5 0 9-16,5-13 41 15,2-5-43-15,-1-6-6 16,-3-2 4-16,2 0-8 15,-3 3 5-15,-3 7-5 0,-2 6 11 16,-4 9-4 0,0 1 5-16,2 0-13 0,-1 14-2 15,1 3 1-15,-2 2 1 16,1-1 0-16,1-9-38 16,2-3-91-16,2-6-147 15</inkml:trace>
  <inkml:trace contextRef="#ctx0" brushRef="#br0" timeOffset="-125773.37">32558 9787 97 0,'0'0'109'0,"0"0"-27"16,0 0 2 0,0 82-22-16,-3-68-21 0,0-4-17 15,2-8 3-15,1-2 32 16,0 0 19-16,0 0-17 15,0-13 16-15,0-4-77 16,0-3-5-16,9 0-16 16,7 6-54-16,1 6-51 15,6 0-8-15,0 5-54 16</inkml:trace>
  <inkml:trace contextRef="#ctx0" brushRef="#br0" timeOffset="-125189.32">32751 9726 113 0,'0'0'185'0,"0"0"-112"16,0 0-17-16,0 0-4 0,0 0-9 15,0 0-27-15,-86 36-7 16,79-18-7-16,6-3 15 16,1 0-7-16,0-4-10 15,0-7-1-15,1 0 0 16,10-4-6-16,-1 0 7 15,1 2 2-15,2 5 8 16,-1 9-10-16,1 11 1 16,1 9 12-16,-4 9 23 0,1 6 4 15,-5 3-1 1,-5 7-11-16,-1 3-7 0,-4 11 14 16,-20 0-32-16,-12 0 4 15,-3-12-4-15,1-18-3 16,9-15-25-16,7-22 7 15,7-8 18-15,3-17-7 16,3-17 1-16,7-9-36 16,2-11-6-16,8-5 5 15,18-5 13-15,10 1-21 16,3-1 11-16,6 6 0 16,-2-1 28-16,-1 3-16 15,-2-1 28-15,-7 3 2 16,-2-1 7-16,-5 5 17 15,-8 2 14-15,0 10 2 0,-9 9 12 16,-2 11-12 0,-4 10 24-16,-3 8-15 0,0 0-11 15,0 0-40-15,0 16-8 16,0 17-2-16,0 9 10 16,-1 7 2-16,-2-6 0 15,3-6 2-15,0-9-8 16,0-5-33-16,11-9-33 15,3-9-27-15,4-5-43 16,-3 0-77-16</inkml:trace>
  <inkml:trace contextRef="#ctx0" brushRef="#br0" timeOffset="-124752.46">33155 9738 374 0,'0'0'60'16,"0"0"-16"-16,0 0 32 16,0 0-17-16,-88 54-42 15,67-12 1-15,3 2-6 16,8-5-2-16,7-9-2 0,3-10-7 15,0-8-1 1,0-6-4-16,10-6 4 0,7 0 12 16,1-13 16-16,4-14 4 15,2-8-25-15,-2-9-6 16,-4-7 2-16,-3-9-3 16,-5-2 7-16,-3-5-14 15,0 11-12-15,-3 15 14 16,1 22 5-16,-4 19 24 15,2 9-24-15,-1 33-1 16,-2 18 1-16,0 14 52 16,0 4-24-16,-5 0-15 0,-1-4-1 15,3-7-12 1,2-13-16-16,1-22-123 0,12-18-154 16</inkml:trace>
  <inkml:trace contextRef="#ctx0" brushRef="#br0" timeOffset="-124625.27">33438 9897 390 0,'0'0'197'0,"0"0"-176"15,0 0-21-15,0 0-35 16,0 0 10-16,0 0-16 16,-71 21-274-16</inkml:trace>
  <inkml:trace contextRef="#ctx0" brushRef="#br0" timeOffset="-123044.4">26392 9671 261 0,'0'0'75'0,"0"0"-40"16,0 0-35-16,0 0 8 0,0 0 60 16,0 0 9-16,-15 0-28 15,15 0-32-15,0 0 10 16,0 0-13-16,15 3-1 15,22-3-4-15,32 0-4 16,34-18 24-16,31-13-13 16,20-4-9-16,1 0-2 15,-3 1-4-15,-17 1-1 16,-19 5 0-16,-13 4-4 16,-15 1 0-16,-9 3 3 15,-12 2-16-15,-15 4 9 16,-19 6-3-16,-18 2 0 15,-9 4-11-15,-6 2-24 0,0 0-8 16,0 0-36 0,-2 6-58-16,-8 3 52 0</inkml:trace>
  <inkml:trace contextRef="#ctx0" brushRef="#br0" timeOffset="-121844.31">26696 11625 147 0,'0'0'53'0,"0"0"-22"15,0 0 11-15,0 0 42 16,0 0-11-16,0 0-34 16,-1 5-14-16,1-5 3 15,0 0-1-15,0 0 7 16,0 0-6-16,0 0-17 15,16-2-2-15,17-16 5 16,18-10-8-16,19-7 12 16,15-9-18-16,11-2 0 15,9-4 3-15,0 4-3 0,-4 4-2 16,-5 10-4 0,-13 5 6-16,-12 10-7 0,-15 4 7 15,-10 5-15-15,-13 4 7 16,-5 0 16-16,-5-2-5 15,-1 3-3-15,2-1 3 16,0 1-12-16,-3-1 16 16,1 3-17-16,-2 1 9 15,-2 0-4-15,-2 0 0 16,-2 0-5-16,-1 0-9 16,-3 6 5-16,-2 0-9 15,1-1 2-15,-3 0-8 16,-2-2 19-16,-1-2 7 15,-1 1-1-15,1-2 4 16,0 0-22-16,0 0 2 0,4 0 18 16,-1 0 2-16,2 0-1 15,1 0 0-15,-1 0 1 16,-3-3 2-16,-1 2 8 16,-4 1-7-16,0 0-6 15,0 0-10-15,-3 0-67 16,-14 0-156-16</inkml:trace>
  <inkml:trace contextRef="#ctx0" brushRef="#br0" timeOffset="-117311.38">23604 13655 181 0,'0'0'29'16,"0"0"-29"-16,0 0 0 0,0 0 26 15,0 0 20-15,0 0-39 16,0 0 17-16,35 6-7 16,-27 4-1-16,4 5 14 15,4 6 1-15,1 7 3 16,3 6-8-16,0-1-13 16,-2-1-2-16,-2-3-6 15,-1-4 1-15,-3-2-1 16,-3-7-5-16,0 0 0 15,-4-4 0-15,-2-3 2 16,-2-5 0-16,-1-2 2 16,0-2-1-16,0 0 14 15,0 0-7-15,0 0-1 0,0 0 14 16,0 0-15-16,0 0-3 16,0 0 2-16,0 0-7 15,0 0 12-15,0 0-7 16,0 0 4-16,0 0 5 15,0 0-12-15,0 0 2 16,0 0-4-16,0 0-6 16,0 1 5-16,0 2-7 15,0-2 8-15,0 4 2 16,0-5 4-16,0 0-5 16,0 0 5-16,0 0-3 15,0 0 13-15,0 0-8 16,0 0 2-16,0 0 0 15,0 0-6-15,0 0-4 16,0 0 3-16,0 0-1 0,0 0 15 16,0 0 3-16,0-10 6 15,0-10-21-15,0-5 3 16,0-4-5-16,-1-4-3 16,-1-4 1-16,1-4-5 15,-1-4 4-15,1-4-15 16,1 6 4-16,-2 9-78 15,2 13 38-15,-1 18-22 16,-6 3-114-16</inkml:trace>
  <inkml:trace contextRef="#ctx0" brushRef="#br0" timeOffset="-116370.23">23991 13726 167 0,'0'0'81'16,"0"0"-59"-16,0 0 20 0,0 0-14 15,0 0-2-15,0 0-2 16,-38 99-7 0,38-69-14-16,0-5-3 0,0-7-3 15,0-4 2-15,4-7 1 16,2-4-4-16,-1-3 0 16,2 0 4-16,3-14 3 15,1-8-3-15,2-1-33 16,-2 3 30-16,-1 2-25 15,-4 6 23-15,0 9 5 16,-1 3 0-16,-2 0-12 16,4 9 4-16,2 11 8 15,4-2 9-15,1 0-2 0,1-5-2 16,0-6-2-16,-2-7-1 16,-1 0 17-16,1 0 22 15,-4-16-22-15,2-9-7 16,-2-6-1-16,-2-14 1 15,1-4-17-15,-7-11 7 16,-1-6-2-16,0-3 0 16,-7 0-20-16,-11 1 17 15,-4 5-8-15,1 16 11 16,0 13 2-16,7 15 1 16,4 13 36-16,6 6-4 15,1 0-16-15,1 23-4 0,2 21-5 16,0 14 22-1,3 4 2-15,12-1-30 0,1-5-2 16,2-5 5-16,0-13-7 16,3-4-1-16,1-13-1 15,-2-8-10-15,-2-6-8 16,-2-7-14-16,2 0 4 16,-2-17 6-16,-2-4-25 15,-2-3-31-15,-2 3 80 16,-2 3 5-16,-5 7-1 15,0 7 13-15,-3 4 25 16,3 9-30-16,0 16-5 16,0 8 50-16,2 3-27 0,-2-3-17 15,2-8-7 1,4-9-6-16,0-9-2 0,1-7-1 16,1 0-9-16,2-6 6 15,-4-18-41-15,2-4-35 16,-7-3 50-16,-4-4 18 15,0-7-20-15,0-4 21 16,-10-4-23-16,-10-2 36 16,-1-1-3-16,-1 15 8 15,4 11 5-15,3 14 39 16,8 13-49-16,2 0-49 16,5 8-28-16,0 17-74 15</inkml:trace>
  <inkml:trace contextRef="#ctx0" brushRef="#br0" timeOffset="-115477.58">24736 13428 173 0,'0'0'154'16,"0"0"-93"-16,0 0-12 15,-89-20 10-15,72 33 0 16,1 12-6-16,2 6-29 16,4 4-18-16,7-5 7 15,3-3-13-15,0-6 2 0,0-7-5 16,9-4 3-16,1-6-4 16,1-4-1-16,2 0-23 15,-1-11 19-15,4-13 12 16,-4-9-3-16,0-5 0 15,-3-6 0-15,-4-3-1 16,-5-5 1-16,0-1-3 16,-6 2-4-16,-6 14 14 15,4 13-7-15,4 12 34 16,2 11-16-16,2 1-7 16,0 14-11-16,0 18-21 15,14 11 21-15,7-1 4 16,4-4-2-16,6-9-4 0,2-11 2 15,1-9-1-15,2-7-18 16,-3-2-41-16,-3 0-4 16,-3-13 7-16,-6-7-8 15,-8-3 53-15,-4-2 12 16,-6 3 7-16,-3 1 10 16,0 7 14-16,0 7 32 15,0 4-13-15,-7 3-33 16,-1 0-7-16,2 10-6 15,0 5 3-15,3 1-7 16,3-5-5-16,0-6 3 16,0-3-6-16,8-2 8 15,2 0 4-15,2 0 0 16,0-13 5-16,-3-2-2 0,1-6-5 16,-4 1 2-16,-3-7-2 15,-3-4 10-15,0-3-9 16,0-2 1-16,-3 4-1 15,-3 9 5-15,1 8 2 16,2 10 22-16,3 5-13 16,0 8-19-16,3 27-19 15,13 16 19-15,3 10 24 16,-4 1-14-16,1-7-8 16,0-12-2-16,-6-18-17 15,0-11-62-15,-4-11 27 16,-1-3-15-16,-2-17 29 0,-2-8-27 15,-1-10 65-15,0 6 1 16,-7 1-1-16,-4 6-36 16,3 9 12-16,3 3 18 15,5 8 6-15,0 1 0 16,0 1-6-16,0 0 6 16,8 0 7-16,3-4-7 15,1 1-7-15,5-3-188 16</inkml:trace>
  <inkml:trace contextRef="#ctx0" brushRef="#br0" timeOffset="-115287.28">25267 13174 53 0,'0'0'25'0,"0"0"-11"15,0 0-3-15,0 0-8 16,0 0 2-16,0 0 2 15,0 0 14-15,58 30-13 16,-53-43 0-16,1-3-8 16,0-4-4-16,-3 0-86 15</inkml:trace>
  <inkml:trace contextRef="#ctx0" brushRef="#br0" timeOffset="-115168.43">25340 13066 35 0,'0'0'106'0,"0"0"-59"0,0 0-9 16,12 103-20-16,-4-77-18 16,0-5-105-16</inkml:trace>
  <inkml:trace contextRef="#ctx0" brushRef="#br0" timeOffset="-114965.35">25507 13129 197 0,'0'0'212'0,"0"0"-126"16,0 0 8-16,0 0-30 15,0 0-9-15,0 0-6 16,-18-7-38-16,18 7-10 0,0 0-2 16,0 0-29-16,0 0-51 15,0 0-15-15,0 10-7 16,0-2-224-16</inkml:trace>
  <inkml:trace contextRef="#ctx0" brushRef="#br0" timeOffset="-101552.84">24001 14430 55 0,'0'0'0'0,"0"0"-14"16,0 0 14-16,0 0 31 15,0 0 11-15,0 0-22 0,0 0-20 16,-29 6 8-16,29-6 10 16,0 0 4-16,0 1 0 15,0-1-9-15,0 0 2 16,0 0 4-16,0 0 6 16,0 0 0-16,0 0-1 15,0 0-9-15,0 1 9 16,0-1-4-16,0 0 3 15,0 0 0-15,0 0-4 16,0 0 13-16,0 0-7 16,2 0-11-16,11-11 10 15,5-9-16-15,12-11-2 16,11-9 1-16,21-17 2 16,24-18-1-16,25-13 16 0,17-2-1 15,9 3-2-15,-4 5-14 16,-6 5 2-16,-6 7-9 15,-10 4 0-15,-9 7 9 16,-11 4-9-16,-9 7 10 16,-13 4-7-16,-11 8-3 15,-10 7-1-15,-10 6 0 16,-9 3 2-16,-13 8 0 16,-7 2-1-16,-6 7 6 15,0 3-15-15,-3 0 5 16,0 0-13-16,0 0-22 15,0 0-12-15,-6 0 3 0,-4 13 0 16,-4 2-87-16,-4-2-148 16</inkml:trace>
  <inkml:trace contextRef="#ctx0" brushRef="#br0" timeOffset="-99924.38">23954 14416 119 0,'0'0'65'15,"0"0"-36"-15,0 0-14 16,0 0 49-16,0 0 2 16,0 0-23-16,0 0-15 15,30-51-8-15,-24 45 14 16,2-2 2-16,2-1-19 16,-1 1 0-16,3-4-7 0,7-3 6 15,3-3-5-15,4-6-7 16,10-7 1-16,4-8 4 15,15-13-6-15,12-11 6 16,13-1-8-16,9-1 0 16,7 0 5-16,8-2-5 15,5-4-1-15,4-1 0 16,-1 0 7-16,-7 4-12 16,-8 7 8-16,-11 2-3 15,-13 11 3-15,-10 9-3 16,-11 5 0-16,-13 13-1 15,-9 5 2-15,-9 5-1 0,-9 4 0 16,-4 2 1 0,-3 3-3-16,-2 1 3 0,-2-1-1 15,1 2 0-15,-2 0 1 16,0 0-7-16,1 0 5 16,2 0-3-16,0 0-7 15,5 0-3-15,-2-2 11 16,-2 2-6-16,-2 0-18 15,-1 0 22-15,-1 0-24 16,0 0-15-16,0 0-26 16,-4 0-100-16</inkml:trace>
  <inkml:trace contextRef="#ctx0" brushRef="#br0" timeOffset="-97507.13">24724 13939 56 0,'0'0'35'16,"0"0"10"-16,0 0 11 16,0 0-11-16,0 0-12 15,0 0-5-15,-3-21 1 16,3 19-4-16,0 2 12 15,0 0-5-15,0 0-32 0,0 0-4 16,0 9 4 0,6 5 15-16,3 4 13 0,1 3-26 15,1 1 3-15,-2 1 7 16,0 2-12-16,1 1 1 16,-2 0-1-16,-2-4 0 15,0-5-2-15,-1-6-10 16,-3-5-17-16,-1-3 19 15,-1-3-38-15,0 0 16 16,0 0 10-16,0 0-23 16,-1 0 1-16,-12-9-56 15,-2-4 42-15,-5 1 58 16,4 2 6-16,-2 4-2 16,6 4 11-16,2 2-4 15,7 0 28-15,0 0-4 0,0 7-3 16,3 6 4-16,0 3-26 15,0 0 0-15,4-4-1 16,14 0-9-16,0-8 10 16,4-1-10-16,2-3-34 15,-4 0-16-15,1 0-14 16,-4-13 11-16,0-1-34 16</inkml:trace>
  <inkml:trace contextRef="#ctx0" brushRef="#br0" timeOffset="-97372.16">24906 14096 23 0,'0'0'47'0,"0"0"17"15,0 0-42 1,0 0 36-16,0 0 30 0,-13 95-15 16,1-57-47-16,1-4-14 15,4-6-12-15,2-6-4 16,4-3 2-16,-2-3-100 16,-2 0-159-16</inkml:trace>
  <inkml:trace contextRef="#ctx0" brushRef="#br0" timeOffset="-96331.4">24755 14732 79 0,'0'0'9'0,"0"0"14"16,0 0 48-16,0 0 33 16,0 0-62-16,0 0-27 15,0 0-11-15,0 0 1 16,0 0 14-16,0 0-11 15,0 0-2-15,0 0 6 16,0 0-1-16,0 0 9 16,0 0-5-16,0 0-10 15,0-1 2-15,0-1 3 16,0 2 5-16,-1-2-15 16,-2 1 1-16,-2 1-3 0,-3 0-2 15,2 0 2-15,-2 3-3 16,-4 9 5-16,3 5 0 15,2 3 13-15,1 6 1 16,3-1 4-16,3 5-9 16,0 0 5-16,1 7-1 15,11 0-6-15,7-2-2 16,1-5 1-16,4-6-6 16,1-8-1-16,2-5 1 15,1-7-1-15,1-4-32 16,-1 0-27-16,-4-4-43 15,0-14-68-15</inkml:trace>
  <inkml:trace contextRef="#ctx0" brushRef="#br0" timeOffset="-95881.55">25015 14645 267 0,'0'0'159'0,"0"0"-120"0,0 0-34 16,0 0 16-16,0 0 12 15,0 0-18-15,33 20-12 16,-9 13 49-16,1 5-2 16,0 2-29-16,1 0 13 15,-5 1-15-15,1-3 0 16,-3-4-6-16,-2-8-11 16,-2-12 1-16,-8-6 4 15,-2-5-7-15,-4-3 7 16,1-11 15-16,1-19 14 15,-2-12-27-15,1-7-7 16,-2 2 7-16,0-7-9 16,0-1-2-16,-8-3-14 0,2-1-18 15,2 4-24-15,4 8-23 16,0 11-61-16,0 12-196 16</inkml:trace>
  <inkml:trace contextRef="#ctx0" brushRef="#br0" timeOffset="-95162.99">25595 14341 92 0,'0'0'208'0,"0"0"-127"16,-95-23-36-16,51 19-26 0,-6 4 10 15,-4 0 9-15,-5 0-15 16,-6 14-3-16,-2 11-16 16,-5 12 7-16,-6 17 1 15,-9 14-4-15,-2 11-1 16,0 4-1-16,7-3-3 15,10-3-3-15,13-4 0 16,8 0 3-16,9-3-3 16,11-3 2-16,10 1-9 15,12 4 6-15,9 8-8 16,6 4 9-16,24-7 6 16,12-8 8-16,10-13-12 15,14-7-1-15,16-4 6 0,16-10-6 16,14-14 4-16,16-21 21 15,8-14-15-15,4-41-3 16,2-27-3-16,0-28-5 16,-8-22 4-16,-8-21-2 15,-16-6-2-15,-28-2 1 16,-24 1-1-16,-28 7 0 16,-30 10-3-16,-12 13-2 15,-41 21-9-15,-22 25-16 16,-22 27-6-16,-23 26-8 15,-12 24-36-15,-2 9 15 16,2 39 33-16,14 19 13 0,10 18-88 16,5 13-38-16</inkml:trace>
  <inkml:trace contextRef="#ctx0" brushRef="#br0" timeOffset="-36712.46">4015 1298 11 0,'0'0'8'15,"0"0"7"-15,0 0 11 16,0 0-22-16,0 0-1 15,0 0 3-15,0 0 1 16,-5 0-6-16,5 0 6 0,-3-2-6 16,3 1 8-16,0 1 7 15,0-1-14-15,0-1 0 16,0-1-2-16,0 1-2 16,-3-1-10-16,3-1 9 15,0-2 3-15,-3 2 6 16,3 1 28-16,-3 1 22 15,3-1 9-15,-3 0-18 16,1-2-41-16,-1 2 0 16,2 2 29-16,-2-2-8 15,3 3-18-15,0 0 0 16,0 0-9-16,0 0-3 0,0 0 1 16,0 12-18-16,10 16 14 15,10 15 6-15,2 7 25 16,4 0 8-16,-4-3-29 15,-1-6 10-15,-5-8-14 16,-2-8 1-16,-4-9 4 16,-4-4-2-16,-3-6 0 15,-3-3 7-15,0-3-9 16,0 0 8-16,0 0 6 16,0-17 34-16,-6-10-24 15,-7-8-25-15,2-5 0 16,-1-2 6-16,-1-3-2 15,4-3 0-15,-3 1-4 0,2 2-1 16,1 1-4-16,4 8 4 16,2 11-6-16,3 10 6 15,0 15-13-15,20 0 6 16,11 24-4-16,9 13 8 16,5 2 4-16,0 3 7 15,-2-1-3-15,-6-4-3 16,-4-5-1-16,-6-3 4 15,-6-8-8-15,-5-7 10 16,-4-6-4-16,-3-6-2 16,-4-2 0-16,-2 0 4 15,0-10 4-15,-2-18 7 0,-1-15-14 16,0-7 4 0,0-3 4-16,-15-3-6 0,-3 0 4 15,5 6-11-15,3 11 14 16,7 13-13-16,3 13 3 15,0 10-7-15,8 3 3 16,12 3-12-16,11 20 1 16,1 7 15-16,-1 2-1 15,-4 2 1-15,-2-5-2 16,-3-3 6-16,-2-7 1 16,-1-2-5-16,-1-3-14 15,-6-3-18-15,2-3-52 16,-4-8-36-16,-1 0-66 0</inkml:trace>
  <inkml:trace contextRef="#ctx0" brushRef="#br0" timeOffset="-36435.33">4629 869 18 0,'0'0'5'0,"0"0"82"16,0 0 1-16,40 117 0 15,-25-73-16-15,3 0-1 16,2 1-34-16,-1-1 9 16,0-6-29-16,-1-8 0 15,0-5-3-15,2-10-13 16,-1-5 7-16,6-7-5 0,-1-3 10 16,2 0 1-16,-1-6-2 15,2-12-12-15,0-5 5 16,1-4-5-16,0-3-37 15,-4-6-64-15,-3-2-64 16,-9 4-107-16</inkml:trace>
  <inkml:trace contextRef="#ctx0" brushRef="#br0" timeOffset="-35858.53">4986 595 99 0,'0'0'51'15,"-120"0"-28"-15,35 7-11 16,-15 14 8-16,-13 6 46 15,-15 10 3-15,-5 15 15 16,1 19-78-16,0 18 13 16,11 14-16-16,12 7-1 15,18 8 19-15,22 5-11 0,20 15-4 16,19 9 14 0,18 7-20-16,12 4-2 0,12-14 1 15,26-11 0-15,12-21-8 16,10-24 5-16,4-19 4 15,8-16 2-15,14-11-2 16,13-14 2-16,23-20-8 16,14-9 6-16,9-44 0 15,2-34 2-15,-2-25 5 16,-3-25 4-16,-8-19-11 16,-7-13-31-16,-14-11 31 15,-7 1 8-15,-13 5-8 16,-16 10-34-16,-10 16-2 15,-22 12 27-15,-21 15 9 16,-18 16 26-16,-6 15-12 0,-34 14 8 16,-20 16-3-16,-10 13-11 15,-11 13-8-15,-5 16 0 16,-4 10-6-16,-3 10-40 16,-2 24-24-16,1 12-77 15,6 13-33-15</inkml:trace>
  <inkml:trace contextRef="#ctx0" brushRef="#br0" timeOffset="-34282.48">5745 1002 55 0,'0'0'36'15,"0"0"4"-15,0 0 20 16,0 0 7-16,0 0-13 16,0 0-21-16,0-2-19 15,4-10 18-15,10-7-16 0,11-6-14 16,10-2 15-16,8-4-17 16,11-3 11-16,8-1-11 15,7-4 0-15,4 6 13 16,2-3-13-16,-4 5 17 15,-7 5-15-15,-13 6-2 16,-14 6 0-16,-14 4-1 16,-8 7 5-16,-11 1-2 15,-2 2-2-15,-2 0 0 16,0 0 0-16,0 0-12 16,0 0 12-16,-8-1 0 15,-5-3-4-15,-5 1 1 16,0-1 1-16,6 0 4 15,-1-4-10-15,4 3 10 16,3 1-2-16,1 0 1 0,2 4 4 16,3-2-2-16,0 2 0 15,0 0-3-15,0 0-1 16,0 0-12-16,0 0 6 16,0 0 1-16,6 0 6 15,3 2 3-15,-1 8-3 16,2 1 0-16,-4 3-2 15,-3 3-4-15,-3 4 6 16,0 3-3-16,0 0-9 16,0-3-57-16,0 0-29 15,0-4-74-15</inkml:trace>
  <inkml:trace contextRef="#ctx0" brushRef="#br0" timeOffset="-22455.15">23677 5379 35 0,'0'0'54'0,"0"0"-4"16,0 0-11-16,0 0-31 15,0 0 17-15,0 0 46 16,0 0-9-16,0 0-12 0,-57 0-50 16,57 0-3-16,15-1 3 15,24-15 7-15,28-18-3 16,31-18 3-16,41-17 30 16,47-18-31-16,44-11 8 15,37-8-2-15,20 0-12 16,-4 7 0-16,-14 6-22 15,-25 12 22-15,-26 8 0 16,-30 13 0-16,-35 11-10 16,-34 8 3-16,-33 15 7 15,-28 5-17-15,-23 7 17 16,-19 5 0-16,-11 7 0 16,-5-3 26-16,0 4-1 15,0-1-24-15,0-2-1 16,-6 3-20-16,-3-1 20 0,-3 2-2 15,-1 0 0-15,0 0 2 16,-1 0 0-16,5 2-14 16,4-1 7-16,4-1-31 15,1 0 12-15,0 0-5 16,0 0 31-16,0 0-3 16,0 0 3-16,0 0-24 15,0 0-12-15,0 0-24 16,0 0-7-16,0 0-9 15,0 2 8-15</inkml:trace>
  <inkml:trace contextRef="#ctx0" brushRef="#br0" timeOffset="-13714.17">23712 9878 7 0,'0'0'56'15,"0"0"-19"-15,0 0-24 16,0 0 6-16,0 0 5 16,0 0 27-16,0 0 2 15,0 0-39-15,-22 19-9 16,22-19 15-16,0 0-2 16,0 0 4-16,22 0-8 0,19 0 1 15,23-8 38-15,26-16-18 16,15-10-23-16,12-5 5 15,14-7-17-15,6-5 4 16,6-1-4-16,2-1 4 16,-9 3-3-16,-17 8-1 15,-28 11-13-15,-31 13-8 16,-30 7-29-16,-23 8 16 16,-7 3-9-16,-4 0-38 15,-26 8 62-15,-18 14 4 16,-17 9-48-16,-19 6 20 15,-13 5 28-15,-7 2 9 0,-7 1 6 16,4 1 10-16,8-3 21 16,8-2-24-16,15 0 11 15,12-2-2-15,9-6-14 16,13-3 5-16,14-10-10 16,19-12 3-16,9-8 0 15,51-13 3-15,34-28 20 16,39-16 10-16,25-15-28 15,18-7 1-15,4-3-6 16,-8 0-5-16,-18 8 5 16,-29 11-1-16,-38 22 1 15,-40 24 4-15,-38 17-4 16,-31 28-58-16,-48 22 37 16,-30 12 39-16,-16 1-18 15,-2-5 0-15,11-8 14 0,16-8 60 16,19-4-37-16,8-3 15 15,12 2-38-15,14-6-13 16,15-7 0-16,15-11-1 16,17-10-14-16,15-3 12 15,42-20 2-15,40-26 14 16,30-17-13-16,23-15-1 16,4-3-10-16,-17 3-22 15,-26 19-5-15,-41 21-8 16,-34 21-27-16,-30 17-31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6T14:29:39.530"/>
    </inkml:context>
    <inkml:brush xml:id="br0">
      <inkml:brushProperty name="width" value="0.05292" units="cm"/>
      <inkml:brushProperty name="height" value="0.05292" units="cm"/>
      <inkml:brushProperty name="color" value="#FF0000"/>
    </inkml:brush>
  </inkml:definitions>
  <inkml:trace contextRef="#ctx0" brushRef="#br0">3010 3286 60 0,'0'0'134'16,"0"0"-78"-16,0 0-23 15,0 0 36-15,0 0-7 16,0 0-33-16,0 0-19 15,6-11 0-15,0 5-8 16,-1 1-1-16,-2 2-1 16,0 0 4-16,1 1 2 15,-4 0-2-15,3-4 3 0,0 1 13 16,0-1-15-16,0-1 1 16,0 0-4-16,-1 3 3 15,-2 2 1-15,0 1-3 16,0 1-2-16,-14 0-1 15,-8 0-6-15,-5 1 1 16,-4 13 1-16,2 1-15 16,6 3 9-16,6 4-5 15,11-1 5-15,4 6 10 16,2-1-6-16,0 3 6 16,8 1 0-16,10 0-2 15,-2-2-7-15,-5-2 6 16,-1-2 0-16,-7-5 0 15,-3-5 5-15,0-1-2 0,0-2 20 16,-16 0 1-16,-2-2 16 16,-9-1-11-16,5-4-12 15,1 2 12-15,6-6-15 16,6 0 2-16,3 0-9 16,3 0 2-16,3 0-12 15,0 0-7-15,0 0-61 16,5-1-36-16,17-6-184 15</inkml:trace>
  <inkml:trace contextRef="#ctx0" brushRef="#br0" timeOffset="1518.49">3215 3516 264 0,'0'0'123'15,"0"0"-48"-15,0 0-22 16,0 0 2-16,0 0-32 16,-84-27-20-16,66 49-6 15,-2 3 2-15,6 3 1 16,5-4 0-16,6 0 5 16,3-5-8-16,0-4 3 15,0-5-25-15,9-2 0 16,0-8-14-16,7 0 15 0,-2 0 24 15,2-11 0-15,1-7 2 16,-1-1 0-16,-7-3 2 16,2 3 23-16,-6 3-4 15,-3 7-1-15,-1 2 6 16,-1 7-4-16,0 0-5 16,0 0-19-16,0 12-11 15,0 7 5-15,0 6 8 16,0 0-2-16,0-6 0 15,0-3 3-15,5-4-9 16,1-4 5-16,0-6 1 16,4-2-3-16,7 0 7 0,5-15-1 15,8-10-3-15,-2-7 6 16,0-4-12-16,-2-7 5 16,-2 0-14-16,-3-7 13 15,-6 0-5-15,-4-2 7 16,-3 5 0-16,-5 7 5 15,-3 11-2-15,0 11 12 16,0 12-1-16,0 6 23 16,0 0-37-16,-3 5-4 15,-6 22-2-15,-4 10 0 16,1 6 6-16,1 7 0 16,4-4 1-16,5 4 4 15,1-3-5-15,1-2 0 0,0-3 0 16,0-4 6-1,3-6-9-15,7-4 3 0,-1-8-22 16,2-9-14-16,-3-10 18 16,0-1 18-16,1 0 3 15,2-9-2-15,-1-8 8 16,-3-4-9-16,-1 0 0 16,-1-3 13-16,2 1-8 15,-4 5 9-15,0 5-5 16,-3 6-4-16,0 3 19 15,0 3-6-15,0 1-15 16,0 0-3-16,0 0-3 16,0 0-1-16,0 0 1 0,0 0-8 15,0 0 11-15,0 0-7 16,0 1 7-16,0 7-1 16,0-1 1-16,0 2-1 15,0-4-6-15,0 1-13 16,0-2 8-16,0-2-3 15,0-1 13-15,0-1-2 16,0 0 8-16,0 0-3 16,0 0 5-16,0 0-5 15,3 0 5-15,-1 0-6 16,1-4 0-16,-2-2 2 16,1-2 2-16,-1-1-4 15,-1 3 0-15,2 1 4 16,-2-2-5-16,1 3 1 0,-1 1 0 15,0-1 11-15,0 3-10 16,0 1 13-16,0 0 6 16,0 0-18-16,0 0 10 15,0 0-12-15,0 0 0 16,0 0-5-16,0 0 4 16,0 0 1-16,0 0 0 15,0 0-5-15,-1 0 1 16,1 0-1-16,0 1-1 15,-2 8 1-15,2-2 2 16,0 4 3-16,0 0 0 16,0 1 5-16,0 3-4 15,0-2-1-15,0-2 0 0,2-3 0 16,1 0 1-16,0-3-1 16,2-2 0-16,-2-3-2 15,5 0-3-15,1 0 5 16,7-3 0-16,-1-11 8 15,0 0-7-15,-1 2-1 16,-5-2 0-16,-4 4 4 16,-2-1-3-16,-3 3-1 15,2 2 0-15,-2 3-4 16,0 3 6-16,0 0-4 16,0 0 2-16,6 0-18 15,0 7 12-15,4 6 2 16,-1 1 4-16,-1 0-2 15,-2 0 3-15,-3 1-1 0,-3-5 0 16,0 0 5-16,0-1 1 16,0-2 2-16,0-4 1 15,-3 1 12-15,-2-1-15 16,-1-2 8-16,3-1-3 16,-1 0-10-16,1 0 8 15,-1 0-9-15,-1 0-10 16,-1 0-42-16,0 4-53 15,1-1-61-15,2-2-222 16</inkml:trace>
  <inkml:trace contextRef="#ctx0" brushRef="#br0" timeOffset="3362.01">3256 4068 195 0,'0'0'81'16,"0"0"-77"-16,0 0-2 16,0 0 39-16,0 0-17 15,0 0-8-15,69 1-8 16,-54-1-7-16,0 5 8 16,-1-4-9-16,0 2-4 15,-3 1-64-15,-1 1-106 16</inkml:trace>
  <inkml:trace contextRef="#ctx0" brushRef="#br0" timeOffset="3682.09">3082 4634 145 0,'0'0'105'16,"0"0"-95"-16,0 0-1 15,0 0 52-15,0 0-7 0,0 0-28 16,97 8-12-16,-69-8-12 16,4 0-4-16,-4 0-38 15,-3 0-197-15</inkml:trace>
  <inkml:trace contextRef="#ctx0" brushRef="#br0" timeOffset="4111.89">3060 5286 179 0,'0'0'210'16,"0"0"-210"-16,0 0 8 15,0 0-3-15,0 0 0 16,0 0-2-16,77 10 0 16,-47-3-2-16,6 0-1 15,-3 3-22-15,-5-5-114 16</inkml:trace>
  <inkml:trace contextRef="#ctx0" brushRef="#br0" timeOffset="4479.31">3025 5973 6 0,'0'0'449'0,"0"0"-432"16,0 0-14-16,0 0 11 16,0 0 5-16,0 0-6 15,26 20 4-15,-4-13-17 16,8 1 4-16,-2-2 6 16,6 0-10-16,2-3-25 15,0-1-106-15</inkml:trace>
  <inkml:trace contextRef="#ctx0" brushRef="#br0" timeOffset="4839.03">2939 6936 66 0,'0'0'203'0,"0"0"-197"0,0 0-2 16,0 0 36-16,0 0 37 16,0 0-11-16,22 20-32 15,-1-20-21-15,3 0-13 16,3 0-6-16,5 0-63 16,1 0-108-16</inkml:trace>
  <inkml:trace contextRef="#ctx0" brushRef="#br0" timeOffset="5200.26">2876 7872 262 0,'0'0'13'0,"0"0"-13"16,0 0 18-16,0 0 51 15,0 0-16-15,0 0-26 0,7 35 9 16,4-26-5-16,8 1-11 16,1-6-8-16,5-2-5 15,2-2-7-15,1 0-50 16,-1 1-127-16</inkml:trace>
  <inkml:trace contextRef="#ctx0" brushRef="#br0" timeOffset="5507.72">2737 8636 298 0,'0'0'34'0,"0"0"3"16,0 0-9-16,0 0-6 15,0 0 14-15,0 0-4 16,32 34 12-16,-13-28-2 16,2-1-35-16,7 1 20 15,1-4-27-15,-1 1-10 16,5-3-79-16,-5 4-74 0,-3 3-134 15</inkml:trace>
  <inkml:trace contextRef="#ctx0" brushRef="#br0" timeOffset="5818.96">2697 9389 332 0,'0'0'52'15,"0"0"-47"-15,0 0 2 16,0 0 58-16,0 0 21 15,0 0-32-15,57 14-14 16,-35-11-31-16,2-1 11 16,4 0-20-16,7-2-11 15,-1 0-58-15,0 0-105 16,-10 0-201-16</inkml:trace>
  <inkml:trace contextRef="#ctx0" brushRef="#br0" timeOffset="6044.99">2566 10003 333 0,'0'0'49'0,"0"0"-49"16,0 0-22-16,0 0 21 0,0 0-90 16,115-11-88-1</inkml:trace>
  <inkml:trace contextRef="#ctx0" brushRef="#br0" timeOffset="10081.06">1402 3076 126 0,'0'0'123'0,"0"0"-122"0,-4 90 60 16,-7-43-17-16,2-6-4 15,3-3-26-15,-1-6-3 16,4-8-8-16,1-4 2 16,2-7 4-16,0-6-7 15,0-4-1-15,0-2 4 16,0-1 3-16,0 0 42 16,0-17 19-16,0-13-55 15,0-14-12-15,12-11-2 16,6-3 0-16,1-6-2 15,1 7 3-15,-1 11-1 16,-5 15 5-16,-7 12-2 16,-4 14 18-16,3 5-21 0,0 14-15 15,3 20 8-15,0 11 3 16,-3 10 4-16,-6 1 0 16,0 2 0-16,0-1 5 15,0-8-5-15,-3-6-1 16,3-11-1-16,0-11-29 15,0-8 19-15,0-7 8 16,0-4 1-16,0-2 3 16,0 0 4-16,3 0 5 15,12-17 16-15,4-11-24 16,5-4 4-16,0-4-2 16,-3-1 0-16,-2 2 15 15,-5 4 6-15,-1 13-20 0,-5 7 29 16,-7 11-22-16,2 0-11 15,2 17-13-15,-2 11 13 16,2 5 3-16,0 0-3 16,-2-2 0-16,0-4 0 15,0-2 0-15,0-6-29 16,0-1-74-16,2-9-109 16</inkml:trace>
  <inkml:trace contextRef="#ctx0" brushRef="#br0" timeOffset="10371.43">1836 3362 88 0,'0'0'294'0,"0"0"-294"16,0 0 6-16,0 0 10 16,-52 98 2-16,46-69-7 15,1-2 2-15,5-4-13 16,0-9 3-16,0-8 0 15,0-5-2-15,5-1 13 16,4 0 26-16,3-15 0 16,4-11-5-16,-2 0-29 15,-1-4 9-15,-7 1 7 16,-4 1-8-16,-2 9-3 16,0 6-11-16,-2 7-18 0,-13 6-21 15,3 0-52-15,-3 0-48 16,2 7-149-16</inkml:trace>
  <inkml:trace contextRef="#ctx0" brushRef="#br0" timeOffset="11293.38">1893 3500 17 0,'0'0'74'0,"0"0"-3"16,0 0-7-16,0 0-20 15,0 0 3-15,0 0-14 16,0 16 11-16,0-16 8 16,0-3-5-16,4-14-29 15,4-5-14-15,2 2-1 0,2 3 3 16,2 4-3-16,-7 6 12 16,-2 3 8-16,-4 3-13 15,2 1-10-15,1 0-5 16,1 0-6-16,4 5 6 15,0 8 5-15,1 1 0 16,-1 2-3-16,-1-2 0 16,2-4 3-16,-1-5 0 15,2-5 1-15,3 0 3 16,0-7 4-16,7-16-2 16,-3-9 16-16,6-4 7 15,-5-7 1-15,3-6-3 0,-5-6-22 16,-4 3 18-16,-4 9-18 15,-1 17 17-15,-4 13 13 16,-2 12-2-16,-2 1-28 16,0 18-5-16,0 16-11 15,0 10 10-15,-2 2 2 16,-10 3-1-16,-1-5 2 16,1-6-2-16,3-8-6 15,-3-12-34-15,9-7 1 16,-3-6 8-16,3-2-16 15,-3-1 22-15,1-2 20 16,0 0 5-16,2 0 2 16,1 0 11-16,2 0-12 0,0 0 5 15,0 0-2-15,0 0-3 16,9 0 26-16,6-10-27 16,10-1-4-16,-1 0-3 15,2 1 2-15,-4 0 2 16,0 2 3-16,-5 2 0 15,-2 2-2-15,-5-2-5 16,2 3 7-16,-6 3-3 16,0 0-11-16,-6 0 13 15,0 15-13-15,0 7 14 16,0 0 9-16,0 4-2 16,0-1 14-16,0-5-5 0,0-5-16 15,0-5 8 1,6-5-5-16,4-1-3 0,1-4 13 15,1 0-5-15,10-6 13 16,2-11-6-16,3-1-12 16,1-3 5-16,-5 7-8 15,-7 5 0-15,-10 4 7 16,-6 5-3-16,0 0-1 16,0 0-3-16,0 14 0 15,-3 3 6-15,-3 1-3 16,0 0 1-16,-6 3-4 15,-3 4-2-15,-3 5-26 16,-4 6-24-16,2-2-31 16,4-6-45-16,10-4-176 0</inkml:trace>
  <inkml:trace contextRef="#ctx0" brushRef="#br0" timeOffset="12427.25">3604 1731 377 0,'0'0'73'16,"0"0"-67"-16,0 0 13 15,-121 67 37-15,62-11-1 16,-13 15-11-16,-10 9-16 16,-4 6-13-16,-1 0 8 15,5-3-23-15,6-2 0 16,9-8-2-16,7-9 2 15,-1-7-28-15,16-9-6 16,6-10 29-16,17-11-46 16,16-12-64-16,6-15-33 15,3 0-91-15</inkml:trace>
  <inkml:trace contextRef="#ctx0" brushRef="#br0" timeOffset="12638.34">2775 2269 199 0,'0'0'179'16,"0"0"-168"-16,0 0-3 16,-51 104 51-16,30-60 3 15,2-5-34-15,2-3 8 16,7-5-16-16,4-3-9 16,6-2-4-16,0-4-5 0,19-2-2 15,17-9 5-15,22-11-5 16,20 0-23-16,19-29-88 15,12-14-187-15</inkml:trace>
  <inkml:trace contextRef="#ctx0" brushRef="#br0" timeOffset="13530.56">3646 1068 198 0,'0'0'129'0,"0"0"-98"0,0 0 2 16,0 0-4-16,0 0-12 15,98-42 11-15,-78 42-24 16,-4 0 3-16,-4 7-5 16,-6 6-1-16,-6 10 15 15,0 3 23-15,0 2-8 16,-18 2 22-16,0-2-27 16,2-4-10-16,-2-3-9 15,9-6-3-15,7-5-6 16,2-2 2-16,0-2-9 15,11-2 2-15,13-4-70 16,4 0-25-16,5 0-61 16</inkml:trace>
  <inkml:trace contextRef="#ctx0" brushRef="#br0" timeOffset="13839.06">4028 1040 220 0,'0'0'111'15,"0"0"-98"-15,0 0 3 16,-76 84 39-16,58-46-34 16,0 1 5-16,9-3-25 15,6-2 2-15,3-7-2 16,0-9 4-16,9-8-10 0,12-10 6 16,0 0-1-1,7-10 10-15,-1-14-1 0,1-8 2 16,-4-4 6-16,-3-1 27 15,-9-3 1-15,-9 2-1 16,-3 0-23-16,0 2-6 16,0 13-14-16,0 3 0 15,-6 16-2-15,1 4-33 16,-8 0-45-16,-5 20-73 16,-6 2-127-16</inkml:trace>
  <inkml:trace contextRef="#ctx0" brushRef="#br0" timeOffset="14220.02">4228 1020 237 0,'0'0'135'16,"0"0"-79"-16,0 0-10 15,0 0-21-15,0 0 2 16,0 0 14-16,91 4-11 16,-75 7 4-16,-8 3-23 0,-5 8-2 15,-3 4 19-15,0 5 1 16,-17 6 5-16,-7-1-8 15,-1-4-5-15,7-3-7 16,6-6-14-16,3-5 0 16,9-5-1-16,0-3 3 15,0-4-2-15,5-3 0 16,17-3-10-16,8 0-59 16,13-11-71-16,6-11-128 15</inkml:trace>
  <inkml:trace contextRef="#ctx0" brushRef="#br0" timeOffset="14414.19">4778 1062 159 0,'0'0'224'0,"0"0"-213"0,0 0-4 16,0 0 66 0,-16 96 2-16,4-63-17 0,6 0-23 15,0-1-32-15,3-4 5 16,0-3-8-16,0-4 0 15,3-2-17-15,0-4-45 16,0-1-42-16,0-1-32 16,-3-6-198-16</inkml:trace>
  <inkml:trace contextRef="#ctx0" brushRef="#br0" timeOffset="14768.06">3609 1639 147 0,'0'0'126'0,"0"0"-107"16,0 0-18-16,0 0 37 16,92 37 68-16,-13-33-19 0,17-4-56 15,11 0-11-15,5 0-18 16,9-13 1-16,6-1-1 16,-2 0-2-16,5-1-7 15,-9 1-28-15,-21 7 3 16,-27-2-33-16,-39 9-71 15,-34 0-1-15,-39 0-11 16</inkml:trace>
  <inkml:trace contextRef="#ctx0" brushRef="#br0" timeOffset="14953.54">4016 1825 13 0,'0'0'135'0,"0"0"42"16,134 10-79-16,-62-10-36 16,19-1-47-16,16-12 7 15,13 0-19-15,11 1-3 16,3 5-70-16,-4-1-119 16</inkml:trace>
  <inkml:trace contextRef="#ctx0" brushRef="#br0" timeOffset="54125.65">7513 6031 34 0,'0'0'0'0,"0"0"-10"16,0 0 10-16,0 0 4 16,0 0 30-16,0 0 10 15,0 0 1-15,0 0-35 16,0 5 17-16,0-5 13 16,0 0-20-16,0-1 15 0,0-3 3 15,0 1-17-15,0 2 0 16,0-1 6-16,0 2 16 15,0 0-1-15,0 0-25 16,0 0-11-16,0 0-4 16,0 0 1-16,0 0-6 15,0 0 2-15,0 0 1 16,0 0-6-16,0 0 5 16,0 0 0-16,0 0 1 15,0 0 0-15,0 0 1 16,0 3-1-16,0-2 0 15,0 1-1-15,0-2 2 0,0 0-1 16,0 0 1-16,0 0 1 16,0 0 4-16,0 0-6 15,0 0 0-15,0 0 2 16,0 0 2-16,0 0-4 16,0 0 0-16,0 0 2 15,0 0-6-15,0 0 4 16,3 0-50-16,-3 0-101 15</inkml:trace>
  <inkml:trace contextRef="#ctx0" brushRef="#br0" timeOffset="55626.35">7450 5008 231 0,'0'0'113'0,"0"0"-54"16,0 0-53-16,0 0-6 16,0 0 0-16,0 0 11 15,-16 117 15-15,4-48 10 16,-2 13-17-16,1 5 2 15,1 8-1-15,-1 2-8 16,2 3 4-16,-1 0-16 16,-1 0 3-16,1 4-1 15,-6 7 2-15,-4 2-2 16,-4 8-2-16,-5 1 0 16,-6-1-2-16,3-5 2 0,-1-6 0 15,4-3 1 1,3-1 4-16,1 0-2 0,-3-2 8 15,4-2-10-15,-1-6 14 16,4-7-14-16,0-6 11 16,8-5 31-16,1-1-28 15,3-1-2-15,2-5-2 16,0-4-10-16,0-6 13 16,0 0-14-16,-1 0 1 15,-2 4 2-15,-2-2-2 16,-5 4-1-16,3-1 7 15,1-6-6-15,-3-2 7 16,9-9-7-16,3-10-1 16,1-2 0-16,2 4 6 0,2-1-5 15,-3 4 1-15,1 1-1 16,-2-4 30-16,2-2-27 16,-3-4-4-16,3-5 1 15,0-4 3-15,-3 3-3 16,0 5-1-16,-3 8 2 15,-3 3-6-15,-1-3 6 16,1-7-2-16,2-7 0 16,2-6 3-16,5-9-7 15,0-5 3-15,0 0-3 16,0-1 0-16,0 4 4 16,0-2-1-16,1-3 0 15,1-1-9-15,-2-2 1 0,3-2 7 16,0 1 2-16,-1-1-1 15,-1-1 1-15,2 3 0 16,-1 1-2-16,-1 3 2 16,-1 1 0-16,-1-4 0 15,-1 3 0-15,4-1-5 16,-4-5 8-16,5 1-3 16,0-2 3-16,0 0-2 15,0 0 6-15,0 0-7 16,0 0 4-16,0 0-4 15,0 0 2-15,0 0-2 16,0 0 0-16,12 0 4 0,4 0-4 16,-2-2 0-16,4-1 0 15,-2 2-2-15,-1-2 2 16,0 3 0-16,4 0-2 16,4 0 3-16,11 3-1 15,14 7 0-15,21 2 0 16,14 4 13-16,13-1-4 15,11 4-9-15,5 1 5 16,6 3-2-16,6 4 2 16,-2 3-5-16,6 3 0 15,-1 2 1-15,7 4-1 16,5-1 0-16,7-1-1 16,8-1 6-16,7 2-9 0,14-4 4 15,17 5 0 1,25 2 3-16,18 4-3 0,10 7 0 15,1 3-1-15,-13 0-28 16,-2-3 29-16,-15-1-1 16,-17 0 2-16,-7-3-9 15,-19-3 16-15,-7-1-8 16,-11-2 22-16,-7-2-13 16,1-2 10-16,2-2-13 15,7 4-5-15,9 2 6 16,3 4-7-16,6 1 0 15,-2 0 1-15,-5-1 2 0,-9-3-3 16,-14-4 0 0,-18-5 4-16,-20-10-12 0,-28-3 11 15,-24-9-3-15,-24-8 0 16,-18-1 2-16,-11-3 1 16,-2 0-3-16,-1 0-3 15,0-5-28-15,0-20-82 16,-1-14-19-16,-25-21-109 15</inkml:trace>
  <inkml:trace contextRef="#ctx0" brushRef="#br0" timeOffset="56955.86">7480 6990 123 0,'0'0'137'15,"0"0"-131"-15,0 0 2 16,0 0 89-16,0 0-28 16,0 0-37-16,0 0-23 15,-1 11-7-15,1-10-4 0,1-1-3 16,8 0 5-16,6 0 19 15,-3 0-3-15,-3 0 7 16,-3 0-1-16,-5 0 1 16,-1 0 4-16,0 0-17 15,0 0-9-15,0 0-2 16,0 0-14-16,0 5 15 16,-1 1 3-16,-3-4 4 15,4 0-2-15,0-2-5 16,0 0 0-16,0 0 15 0,0 0-12 15,0 0 2 1,0-4-1-16,0-6 4 0,0 3-8 16,0 1 2-16,0 5 4 15,0 1 7-15,0 0-13 16,0 0-9-16,-6 0-6 16,-5 12 15-16,2-2-6 15,0 0-18-15,8-6 7 16,1-2-2-16,0-2 5 15,0 0 14-15,3 0 12 16,10-2-10-16,-1-10 10 16,0 1-12-16,-8-1 2 15,-1 6 8-15,-3 1-10 16,0 5 14-16,0 0 2 16,0 0-16-16,0 0-6 15,0 0-10-15,-10 5 16 0,1 4 6 16,3-3-6-16,3-3-5 15,3-2-7-15,0 0-25 16,0-1 15-16,0 0 12 16,0 0 10-16,3 0 5 15,3 0-5-15,3 0-31 16,6-2-44-16,7-12-127 16</inkml:trace>
  <inkml:trace contextRef="#ctx0" brushRef="#br0" timeOffset="58132.11">8469 6430 43 0,'0'0'57'0,"0"0"7"16,0 0-2-16,0 0 20 16,0 0-11-16,0 0-29 0,14-23-31 15,-14 23-11-15,0 0-4 16,0 0 3-16,0 0-5 15,0 0 6-15,0 0 14 16,0 0-12-16,0 0 6 16,0 0-8-16,0 5 3 15,0 6-4-15,0 2 1 16,4-3 0-16,-4-3 5 16,3-1-5-16,-1-5-3 15,-1-1 3-15,1 0 0 16,1 0 11-16,1 0-10 15,-1 0 1-15,-1 0 10 0,-1-7-12 16,-1 1 19-16,0-1-11 16,0 0 4-16,0 0 5 15,0-1-14-15,0 5-2 16,0-2 29-16,0 5 5 16,0 0-1-16,0 0-30 15,0 0 2-15,0 0-11 16,0 0 5-16,0 0 0 15,0 0-2-15,0 0 2 16,0 0-3-16,0 0 0 16,0 5-5-16,0 4 1 15,0 1 7-15,0-1-6 16,0-3 5-16,0-3-5 16,0-2 5-16,0-1 0 15,0 0 1-15,0 0 1 0,0 0-1 16,0 0 0-16,0 0 7 15,0 0-7-15,0 0 6 16,0-4-6-16,0-2 5 16,0-3-1-16,0 1-4 15,0 2 0-15,0-2 17 16,0 3-14-16,0 2 8 16,0 1-11-16,0 2-5 15,0 0-7-15,0 0-30 16,0 0-39-16,9 0-46 15,0 5-130-15</inkml:trace>
  <inkml:trace contextRef="#ctx0" brushRef="#br0" timeOffset="59135.76">9278 7071 170 0,'0'0'148'15,"0"0"-81"-15,0 0-49 16,0 0 12-16,0 0-9 15,0 0-12-15,0-3 17 16,0 3-17-16,0 0-2 16,0 0 2-16,0 2-8 15,0 0 3-15,0 1 1 16,0 0-4-16,0 0 5 16,0 1-6-16,0 0 3 15,0 3-6-15,-3 3 7 0,-3-3-3 16,3 2-1-16,1-4 0 15,2-1 3-15,-1-1-3 16,1-1 0-16,0-2-1 16,0 0 4-16,0 0-3 15,0 0 6-15,0 0-5 16,0 0 25-16,0 0 3 16,0-9-12-16,6-1-3 15,-3 3 12-15,-1 0-2 16,-1 3-5-16,-1 1-14 15,0 0 5-15,0 2-9 16,0 1-1-16,0 0 7 0,0 0-6 16,0 0-2-16,0 0-3 15,0 0-6-15,0 0 6 16,0 9 4-16,0 2 0 16,-1 1 0-16,1-6-29 15,0 0 16-15,0-2 4 16,0-3 3-16,0 1 1 15,0-2 5-15,3 0 0 16,-2 0 2-16,1 0 5 16,1 0-2-16,2-7-3 15,-2-2-1-15,-1 2 18 16,-1 0-6-16,1 1 1 16,-2 1 6-16,0 2-17 0,0 0 3 15,0 0-6 1,0 2-16-16,1-2-42 0,7 2-71 15,1 1-275-15</inkml:trace>
  <inkml:trace contextRef="#ctx0" brushRef="#br0" timeOffset="60045.31">10583 7054 68 0,'0'0'137'16,"0"0"-112"-16,0 0 15 15,0 0 17-15,0 0-16 16,0 0-25-16,2 2-10 15,-2 14 5-15,-9 4 33 16,2-2-23-16,-1 1-1 16,2-5-18-16,3-1 2 15,1-5-1-15,2-4 1 16,0-1-1-16,0-3-3 16,0 0 1-16,2 0 14 0,13-3 6 15,4-12 3-15,-2-2-8 16,-4 3-2-16,-7 2 13 15,-3 4 9-15,-3 7-10 16,0 1 9-16,0 0-34 16,0 0-1-16,0 0-2 15,-7 0 2-15,-5 0 0 16,1 2 0-16,7 2 0 16,1-1 3-16,3-3 1 15,0 0-4-15,0 0 2 16,0 0 4-16,0 0-8 15,0 0 2-15,0 0-14 0,0 0-11 16,0 3-57-16,0-2-61 16,4-1-60-16</inkml:trace>
  <inkml:trace contextRef="#ctx0" brushRef="#br0" timeOffset="60652.42">11668 6559 107 0,'0'0'103'0,"0"0"-11"16,0 0-36-16,0 0-4 15,0 0-25-15,0 0-5 16,-55 75 1-16,55-74 8 16,0-1 3-16,0 0-6 15,0 0 3-15,0 0 12 16,9 0-18-16,7-8-4 16,-4-4 14-16,0-1-27 0,-6 0 2 15,0 1-10 1,-1 2 4-16,-4 4-12 0,-1 6-25 15,0 0-56-15,-3 4-116 16,-15 12-171-16</inkml:trace>
  <inkml:trace contextRef="#ctx0" brushRef="#br0" timeOffset="61785.36">7110 9310 14 0,'0'0'128'15,"0"0"-95"-15,0 0 39 16,0 0 23-16,0 0-33 15,0 0-18-15,2 0-13 16,-2 7-31-16,0 6 3 16,-5 8 8-16,-8 6 11 15,-1 3 15-15,0-2-6 0,0-4-12 16,5-2 0-16,-1-2-4 16,2-3 0-1,2-5-7-15,0-3 0 0,0 1-1 16,2-4-6-16,-1 1-1 15,2-2 0-15,3 5-19 16,0-7-112-16,0-3-166 16</inkml:trace>
  <inkml:trace contextRef="#ctx0" brushRef="#br0" timeOffset="62634.35">8104 9635 176 0,'0'0'133'16,"0"0"-119"-16,0 0 23 15,0 0 30-15,0 86-15 16,-3-68-20-16,0 3-5 16,0-6-7-16,1 2-16 15,2-3 1-15,0-1-5 16,0 2-6-16,0-5-75 15,0-5-112-15</inkml:trace>
  <inkml:trace contextRef="#ctx0" brushRef="#br0" timeOffset="63337.26">9060 9806 338 0,'0'0'9'16,"0"0"0"-16,0 0 12 16,0 0 5-16,0 0-9 15,-33 99-16-15,23-74-1 16,2-3 0-16,4 0-6 16,4-9-179-16</inkml:trace>
  <inkml:trace contextRef="#ctx0" brushRef="#br0" timeOffset="68533.44">6790 10105 180 0,'0'0'89'0,"0"0"-83"16,0 0-4-16,0 0-2 15,0 0 0-15,0 0 5 16,0 0-7-16,-42 0 2 16,42 0-3-16,0 0 0 15,0 0-4-15,0 0 4 16,0 1 3-16,0 1 0 16,3 3 12-16,8 1-1 15,0 1-6-15,6 2 4 16,2 2-9-16,6 1 0 15,8 4 3-15,9 2 2 16,16 11 1-16,13 6 9 0,15 6-1 16,19 6 19-16,24 6-1 15,23 2-21-15,17 5-11 16,19 3 4-16,16 4-4 16,17 2 0-16,19 3 0 15,18 5 3-15,15-2 7 16,9 5-4-16,6 2-4 15,5 1 3-15,-1 9 21 16,-4 1-3-16,-11 6-2 16,-13 2 11-16,-16-6-19 15,-26-5 8-15,-26-11-5 16,-31-4-15-16,-38-12 10 0,-36-9-11 16,-34-14-3-16,-27-14-4 15,-20-10 5-15,-8-9-7 16,-2-5 6-16,0 3 6 15,1-2 0-15,-1 1 0 16,0-3-2-16,0 1 2 16,0-2 1-16,0 0-2 15,0 0 9-15,0 0-11 16,3 0 9-16,12 0-9 16,8 0-2-16,11 0-4 15,4 0 8-15,-2 0-2 16,-1 5 0-16,-7-3-3 15,-4 1 1-15,-9-2 2 16,-9-1 0-16,0 0-4 16,-6 0 3-16,0 0 1 0,0 0-3 15,0 0-5-15,0 0 1 16,-6-1 2-16,-2-6 7 16,-4-2-15-16,-1 0 16 15,1 2-3-15,1-2 11 16,0 2-11-16,2-2 10 15,0 4-6-15,0 1 14 16,4 0 6-16,2 4-15 16,3 0 3-16,0 0-12 15,0 0-11-15,0 9 1 0,6 9 10 16,14 3 0 0,-2-2 15-16,1-2-14 0,-7-6 1 15,-6-4-4-15,-6 2 3 16,0 0-3-16,-24 1 2 15,-18 3-7-15,-12-3-16 16,-1-7-104-16,2-3-150 16</inkml:trace>
  <inkml:trace contextRef="#ctx0" brushRef="#br0" timeOffset="70642.12">7461 7045 75 0,'0'0'74'16,"0"0"-66"-16,0 0 20 15,0 0 35-15,0 0-13 16,0 0-8-16,0 0-24 15,0 5-1-15,0-5 10 16,0 1-7-16,0-1 3 16,0 0-2-16,0 0-4 0,0 0 11 15,0 0-10-15,0 0 4 16,0 0 7-16,6 0-16 16,7 0 1-16,1-7 2 15,5 1-8-15,3-4-4 16,5 3-3-16,4-1-1 15,2-1 10-15,0 2-10 16,0-1 4-16,-2 1-1 16,-1-1 0-16,0-1 6 15,0 0-7-15,3-3 8 16,1 1-8-16,6-2 1 16,11-1-3-16,15-3 0 0,7 0 3 15,4 1-1-15,-8 0-4 16,-8 4 4-16,-10-3-5 15,-6-2 4-15,-2-2-1 16,-4 2 0-16,-5 3 1 16,-7 2 2-16,-12 3-3 15,-3 4 0-15,-8 2 14 16,-4 1-13-16,0 1 13 16,0 0-14-16,0 1-2 15,0-2 0-15,0-1-6 16,-1 1-19-16,-11-1 11 15,4 0-37-15,1 1 44 16,1-3 2-16,1 2-2 16,0 1 7-16,0-2 2 0,2-2 0 15,0 4-2-15,0-3 2 16,3 2-7-16,-3-1 3 16,3 1-22-16,-2 1 13 15,2 0-15-15,0-1 13 16,0 1 0-16,0-1-51 15,0-3-46-15,0-1-161 16</inkml:trace>
  <inkml:trace contextRef="#ctx0" brushRef="#br0" timeOffset="71055.28">8605 6468 18 0,'0'0'32'15,"0"0"-14"-15,0 0 49 16,0 0 8-16,0 0-48 16,0 0-23-16,-18 20 76 0,-16 7 7 15,-8 1-15-15,-3 0-53 16,1-4 1-16,5-1 9 16,6-5-8-16,5 0-21 15,1-2 0-15,9-2-1 16,2-5 1-16,5-2-28 15,8-7-23-15,3 0 1 16,6 0 6-16,15-12 8 16,7-8-93-16,3-3 60 15,2-4-24-15</inkml:trace>
  <inkml:trace contextRef="#ctx0" brushRef="#br0" timeOffset="71461.2">8499 6533 23 0,'0'0'13'0,"0"0"10"0,0 0 36 15,0 0-23-15,0 0 2 16,0 0-13-16,0 8-13 16,0-4-12-16,0-4 1 15,3 0 1-15,3 0 11 16,3 0 17-16,-2 0-22 16,-2 0 26-16,1-2 5 15,-1-3-13-15,-4 2 16 16,1-3 3-16,-2 0-3 15,0 1 10-15,0 0-43 16,0 3 2-16,0 2 5 16,0 0-16-16,-17 7 2 0,-17 21 1 15,-17 11 18-15,-10 4 0 16,-12 3-5 0,-17 7 4-16,-10-3 44 0,-9 6-38 15,3-6-13-15,4-5-13 16,3-5 7-16,5-6-6 15,8-6 2-15,18-8-5 16,25-12 4-16,19-5-2 16,18-3 6-16,6 0-6 15,0 0-65-15,18 0-22 16,14-8-16-16,9-12-59 16,7 0-155-16</inkml:trace>
  <inkml:trace contextRef="#ctx0" brushRef="#br0" timeOffset="72164.34">8607 6457 5 0,'0'0'64'0,"0"0"20"0,0 0-17 15,0 0 2-15,0 0-2 16,0 0 4-16,-50-3-16 16,50 3-31-16,0 6-24 15,0 9 0-15,3 9 32 16,11 9-1-16,8 5 1 16,5 1-15-16,4 9-5 15,8 6 8-15,6 5-8 16,4 5-8-16,5 5 29 15,1 0-30-15,5-1 6 16,-2-6-9-16,0-5 7 16,-4-4 0-16,-5-9-7 15,-7-5 1-15,-11-9-3 0,-7-9 3 16,-12-7-1-16,-6-9 0 16,-5-3 4-16,-1-2-6 15,0 0 4-15,0 0-2 16,0 0 11-16,0 0-11 15,0 0 0-15,0 0-22 16,-13-3-92-16,-4-7-73 16,-2 2-230-16</inkml:trace>
  <inkml:trace contextRef="#ctx0" brushRef="#br0" timeOffset="72968.16">9190 7309 300 0,'0'0'135'0,"0"0"-129"0,0 0 3 15,0 0-7-15,0 0 31 16,0 0-7-16,33-5 18 16,1-3-25-16,11-2-13 15,10 1 17-15,12-4-18 16,12 2 7-16,15 1-4 15,14 6-1-15,11 3-7 16,3 1 1-16,-8 0-2 16,-19 2 1-16,-19 7-17 15,-19-4 16-15,-18-2-2 16,-15-2 6-16,-14 2-7 16,-6-3 8-16,-2 0-4 0,-2 0 5 15,0 0-3 1,0 0 1-16,0 0 6 0,0 0-6 15,0 0 3-15,0 0-6 16,0 0 0-16,0 0-1 16,1 0-1-16,4 0 2 15,1 0 0-15,0 0 2 16,-1 0-1-16,0 0-1 16,-3 0 0-16,-2 0 3 15,0 0 0-15,1 0-3 16,2-3 0-16,3-1-10 15,3 0-11-15,-1-1 3 16,1 3 2-16,-3 0 13 0,-2 1-3 16,-1 1 5-1,3-1-1-15,4 1-7 0,4-1 7 16,2-1 0-16,-1 1 2 16,-3-1-8-16,-6 2 13 15,-3 0-5-15,-3 0 0 16,0-3 2-16,0 3-4 15,0 0 2-15,0 0-2 16,0 0 1-16,0 0-13 16,0 0 14-16,-4 0 0 15,-5 0-49-15,1 0 10 16,-2 0-24-16,1 5-13 16,-3-4-51-16,3-1-60 15</inkml:trace>
  <inkml:trace contextRef="#ctx0" brushRef="#br0" timeOffset="73702.23">10546 7235 247 0,'0'0'211'16,"0"0"-148"-16,0 0-28 15,0 0 22-15,0 0 3 16,90-81-30-16,-37 56-4 16,12-2-5-16,7 0-9 15,9-1 2-15,15-4-14 16,14-1 7-16,8-1-13 15,1 3 10-15,-7 4-4 16,-12 5 0-16,-9 3-44 16,-9 4 18-16,-15 2-18 0,-18 6 35 15,-22 3 2-15,-16 0 7 16,-11 4 8-16,0 0 26 16,0-2-9-16,-2 2-12 15,-15 0-7-15,-2 0-5 16,2 0-1-16,5 0-9 15,3 0-5-15,0 2-23 16,1 5 14-16,2-3-12 16,2 0-5-16,-1-2-4 15,3-2 3-15,2 0-35 16,-3 0-43-16,0 0-143 16</inkml:trace>
  <inkml:trace contextRef="#ctx0" brushRef="#br0" timeOffset="74204.62">11746 6720 61 0,'0'0'117'15,"0"0"17"-15,0 0-88 16,0 0 16-16,0 0-13 15,0 0-35-15,-9-17 4 16,9 17-17-16,0 0 0 16,0 0 12-16,0 0-4 15,0 0 5-15,0 0-1 16,0 0-6-16,0 0 14 16,0 0-13-16,0 0 5 15,0 0 2-15,0 0-14 16,0 0 3-16,0 0-4 0,0 0-15 15,0 0-39-15,0 0-32 16,-2 0 1-16,2 0 28 16,0 0 25-16,0 4-28 15,0 2 46-15,0 1-11 16,3 2-18-16,2-2-31 16</inkml:trace>
  <inkml:trace contextRef="#ctx0" brushRef="#br0" timeOffset="74595.02">11835 6985 124 0,'0'0'203'0,"0"0"-146"15,0 0-14-15,0 0 29 16,109-18 9-16,-64-1-45 16,12-1 18-16,7-5-22 15,13-8 24-15,16-8-36 16,11-5 2-16,11-8-18 16,3 3 6-16,-9 8-10 15,-17 7-10-15,-17 11 3 0,-26 8-1 16,-20 6-4-16,-15 4 20 15,-11 6-8-15,-3-1 0 16,0 2 3-16,0 0-2 16,0 0-1-16,0 0 2 15,0 0-8-15,0 0-11 16,0 0-44-16,-1-1-52 16,-11-2-54-16,0-4-40 15</inkml:trace>
  <inkml:trace contextRef="#ctx0" brushRef="#br0" timeOffset="76904.37">13051 6572 11 0,'0'0'5'0,"0"0"-5"15,0 0 0-15,0 0 8 16,0 0 12-16,0 0 31 15,0-2 2-15,0 2-16 16,0 0 32-16,0 0-16 16,0 0-14-16,0 0-7 15,0-3-10-15,0 3 14 0,0 0-9 16,0 0 1-16,0 0 7 16,0 0-14-16,0 0 2 15,0 0-3-15,0 0-11 16,0 0 10-16,0 0-1 15,0 0-8-15,0 0 21 16,0 0-16-16,0 0 1 16,0 0 3-16,0 0-17 15,0 0-2-15,0 0-8 16,9 10 2-16,9 8 5 16,9 8 1-16,11 3 0 0,21 7 0 15,12 6-2 1,14 3 2-16,11 5 0 0,7 3 2 15,6 0 2-15,0-1-4 16,-7-9 0-16,-21-11 0 16,-24-13 3-16,-26-9-5 15,-20-6 2-15,-10-4 0 16,-1 0 4-16,0 0 17 16,0 0 0-16,0 0 2 15,0 0-20-15,-4 0 0 16,1 0-3-16,0 0-45 15,1 0-15-15,2 0-33 16,0 0 5-16,0 0 27 16,0 0 17-16,0 0 26 0,0 0 16 15,0-1 2-15,0-1 8 16,0 0-2-16,0-3 4 16,0 0 9-16,0-1-12 15,6-2 16-15,6-1-12 16,2-6 14-16,0-4 27 15,4-3-3-15,5-6 7 16,3-6-13-16,13-9-32 16,23-5-2-16,24-5-9 15,22-3-25-15,15-1 23 16,8 2-27-16,1-5 21 0,-5 5 8 16,-10 12 9-1,-19 10-7-15,-28 13-1 0,-20 10 17 16,-15 1 22-16,-12 2-13 15,-3 1 5-15,1 1-13 16,-2 4-12-16,-4-3 0 16,-2 3-7-16,-3 0 3 15,-7 1-7-15,-2 0 9 16,-1-2-5-16,0 2 0 16,0 0 7-16,0 0-8 15,0 0 1-15,0 0 0 16,0 0 4-16,0 0-4 15,0 0 0-15,0 0 0 16,0 0-2-16,0 0 0 16,0 0 2-16,0 0 0 15,0 0-6-15,0 0 6 0,0 0 0 16,0 0-2-16,0 0 2 16,0 0-2-16,0 0 2 15,0 0 0-15,0 0 2 16,0 0-2-16,0 0 0 15,0 0-1-15,0 0 7 16,0 0-9-16,0 0 3 16,0 0 0-16,0 0-3 15,0 0 4-15,0 0-1 16,0 0 0-16,0 0 5 16,0 0-5-16,0 0 0 0,0 0 1 15,0 0 5-15,0 0-3 16,0 0-2-16,0 0-1 15,0 0 5-15,0 0-9 16,0 0 4-16,0 0 0 16,0 0 1-16,0 0 0 15,0 0-1-15,0 0 0 16,0 0 6-16,0 0-5 16,0 0-1-16,0 0 0 15,0 0 2-15,0 0 3 16,0 0-5-16,0 0 5 15,0 0-1-15,0 0 1 16,0 0-5-16,0 0 0 16,0 0 2-16,0 0-2 15,0 0 0-15,0 0-1 0,0 0 3 16,0 0-4-16,0 0 2 16,0 0 0-16,0 0 18 15,0 0-6-15,0 0 10 16,0 0 6-16,0 0-14 15,0 0 17-15,0 0-9 16,0 0-13-16,0 0 15 16,0 0-22-16,0 0 3 15,0 0 1-15,0 0 1 16,0 0-8-16,0 0 1 16,0 0 0-16,0 0-4 15,0 0 6-15,0 0-2 0,0 0 0 16,0 0 0-16,0 0-4 15,0 0 4-15,0 0 0 16,0 0-7-16,0 0 7 16,0 0 0-16,0 0-1 15,0 0 1-15,0 0-7 16,0 0 6-16,0 0-5 16,0 0 0-16,0 0 6 15,0 0 0-15,0 0 0 16,0 0 1-16,0 0-6 15,0 0-48-15,0 0-91 16,-8 0-52-16,-8 0-147 0</inkml:trace>
  <inkml:trace contextRef="#ctx0" brushRef="#br0" timeOffset="81741.2">8186 6995 30 0,'0'0'59'0,"0"0"7"16,0 0-5-16,0 0 6 16,0 0-10-16,0 0-1 15,0 0-56-15,0 0 10 16,-30 4-18-16,50 8 8 16,15 1-59-16,10-2-33 15,15-5-20-15,13-3 45 16,13-2-1-16</inkml:trace>
  <inkml:trace contextRef="#ctx0" brushRef="#br0" timeOffset="81938.59">9172 7084 76 0,'0'0'23'16,"0"0"-18"-16,0 0 13 15,89 0-10-15,-66 0 15 16,4 0-20-16,4 2-3 16,6 7-8-16,4-2-39 15,4-3-6-15,2-1 5 0</inkml:trace>
  <inkml:trace contextRef="#ctx0" brushRef="#br0" timeOffset="82042.05">9775 7124 26 0,'0'0'56'0,"0"0"-33"16,0 0-23-16,0 0-20 16,0 0-20-16</inkml:trace>
  <inkml:trace contextRef="#ctx0" brushRef="#br0" timeOffset="82360.32">10936 7177 54 0,'0'0'0'0,"0"0"-37"0</inkml:trace>
  <inkml:trace contextRef="#ctx0" brushRef="#br0" timeOffset="82537.21">11459 7216 25 0,'0'0'112'16,"0"0"-112"-16,0 0-108 16</inkml:trace>
  <inkml:trace contextRef="#ctx0" brushRef="#br0" timeOffset="82702.56">11989 7201 14 0,'0'0'10'0,"0"0"-10"16,0 0-23 0</inkml:trace>
  <inkml:trace contextRef="#ctx0" brushRef="#br0" timeOffset="82903.6">12608 7283 201 0,'0'0'46'0,"0"0"-45"0,0 0 2 16,0 0 26-1,81-30-20-15,-53 27-9 0,3 2-31 16,2-1-111-16</inkml:trace>
  <inkml:trace contextRef="#ctx0" brushRef="#br0" timeOffset="84046.86">8219 7150 114 0,'0'0'138'16,"0"0"-54"-16,0 0-13 15,0 0 21-15,0 0-18 16,0 0-33-16,0 0-41 15,-3 0-1-15,3 0-4 16,10 0-16-16,17 0-25 16,15 0-61-16,15-7-145 15</inkml:trace>
  <inkml:trace contextRef="#ctx0" brushRef="#br0" timeOffset="84344.07">8891 7099 173 0,'0'0'197'0,"0"0"-167"15,0 0-15-15,0 0 15 16,0 0 20-16,0 0 15 16,50-7-43-16,-32 7-16 15,4 0-6-15,6 0-37 16,7 0-45-16,5 0-55 16,9 0-20-16,5 1 81 15,0 3 39-15,-2 0 29 0,-4 1 4 16,-1-2 4-16,-2-3 3 15,1 0 3-15,-5 0 42 16,-4 0 8-16,0 0-12 16,-4-6 1-16,-2 5-41 15,1 1-4-15,3 0-14 16,6 0-34-16,5 0 4 16,2 0-22-16,4 0-18 15</inkml:trace>
  <inkml:trace contextRef="#ctx0" brushRef="#br0" timeOffset="84728.23">11207 7036 285 0,'0'0'0'16,"0"0"-66"-16,0 0-60 16,0 0 108-16,0 0 16 15,116 7-16-15</inkml:trace>
  <inkml:trace contextRef="#ctx0" brushRef="#br0" timeOffset="84930.67">11820 7061 314 0,'0'0'52'0,"0"0"-39"15,0 0-9-15,0 0 8 16,0 0-12-16,0 0-13 16,61-10-36-16,-37 10-46 15,-4 0-30-15</inkml:trace>
  <inkml:trace contextRef="#ctx0" brushRef="#br0" timeOffset="85093.98">12072 7024 20 0,'0'0'175'0,"0"0"-81"15,0 0-6-15,0 0-10 16,0 0 20-16,0 0-34 16,51-28-42-16,-34 28-6 15,6 0-16-15,10 0-11 16,8 6-29-16,8 5-61 16,4 1-71-16,1 4-122 15</inkml:trace>
  <inkml:trace contextRef="#ctx0" brushRef="#br0" timeOffset="85268.58">12562 7096 51 0,'0'0'115'0,"0"0"42"16,0 0-47-16,0 0-36 0,95-3-28 15,-68-5-32-15,3 1 15 16,-5 0-19-16,-7 1-8 16,-3 2-1-16,-1 1 1 15,0 2-4-15,3 1-3 16,2 0-34-16,5 0-27 15,7 0-99-15,7 4-145 16</inkml:trace>
  <inkml:trace contextRef="#ctx0" brushRef="#br0" timeOffset="85387.97">13109 7092 38 0,'0'0'237'16,"0"0"-129"-16,0 0-39 16,0 0-25-16,0 0-37 0,94 0-1 15,-66 0-6-15,2 3-1 16,2 1 1-16,-3 3-108 15,6-1-167-15</inkml:trace>
  <inkml:trace contextRef="#ctx0" brushRef="#br0" timeOffset="85530.14">13649 7159 276 0,'0'0'74'0,"0"0"-34"15,0 0 28-15,93-9-30 16,-69-1-12-16,-1 1-26 15,3 2 0-15,-2 3-1 16,9 1-77-16,1 3-127 0</inkml:trace>
  <inkml:trace contextRef="#ctx0" brushRef="#br0" timeOffset="85666.14">14145 7129 378 0,'0'0'100'0,"0"0"-63"16,0 0 17-16,0 0 7 15,0 0-43-15,0 0-18 16,101 0-41-16,-64 0-50 16,7 5-114-16</inkml:trace>
  <inkml:trace contextRef="#ctx0" brushRef="#br0" timeOffset="85808.14">14639 7163 383 0,'0'0'105'0,"0"0"-80"0,0 0 36 15,0 0 13-15,0 0-30 16,0 0-44-16,94-27-2 16,-68 27-31-16,9 0-129 15,3 0-236-15</inkml:trace>
  <inkml:trace contextRef="#ctx0" brushRef="#br0" timeOffset="85964.49">15100 7193 394 0,'0'0'100'15,"0"0"-81"-15,0 0 40 16,83-10 20-16,-69 5-20 16,0 1-11-16,3 4-48 0,4 0-3 15,4 0-23 1,8 9-72-16,7 4-15 0,8 3-45 16,1 0-78-16</inkml:trace>
  <inkml:trace contextRef="#ctx0" brushRef="#br0" timeOffset="86138.2">15865 7325 298 0,'0'0'138'0,"0"0"-83"16,0 0-24-16,0 0 15 15,0 0-40-15,0 0-6 0,-3-21-48 16,-2 21-51-16,-1 0-54 15,-1 0-64-15</inkml:trace>
  <inkml:trace contextRef="#ctx0" brushRef="#br0" timeOffset="86520">15815 7074 257 0,'0'0'138'0,"0"0"-66"15,0 0-14-15,0 0-28 0,0 0-19 16,0 0 10 0,38 50 3-16,-28-33-13 0,5-1-2 15,0-2-4-15,0-1-3 16,0-4 3-16,1-3-5 15,-4 1 2-15,0-5 12 16,-3-1-6-16,-4 0 26 16,-5 1-1-16,0 2-26 15,0 6 1-15,-12 4-7 16,-11 3 38-16,-8 3 3 16,-2-3-30-16,-1 0-7 15,3 1-3-15,1 4 3 0,4-3-10 16,-1 2-36-16,5-3-58 15,2-5-34-15,3-8-269 16</inkml:trace>
  <inkml:trace contextRef="#ctx0" brushRef="#br0" timeOffset="98850">7240 11256 86 0,'0'0'105'0,"0"0"-26"16,0 0-45-16,46-92 32 15,-38 84-17-15,-5-1-6 16,0 6 1-16,-2 2-23 16,-1 1 6-16,0 0 4 15,0 0-26-15,-3 27-5 16,-27 31-21-16,-13 32 21 16,-17 23 28-16,-8 4-25 15,4-6-1-15,0-15-2 16,4-12 5-16,12-14-5 15,12-13 6-15,9-14-5 16,8-16-2-16,7-9-17 16,6-13-16-16,2-5-3 0,4-13 32 15,0-21-1 1,0-11-19-16,4-10 25 0,8-3 8 16,2 2-4-16,2 8 25 15,-4 12 0-15,-2 16-12 16,1 14 31-16,-1 6-48 15,5 23 6-15,2 16-12 16,5 9 11-16,0 3-5 16,-1-4 2-16,3-7 4 15,-3-7-8-15,-2-5 2 16,-1-7-4-16,0-7 4 16,0-8-56-16,7-6-33 15,8 0-65-15</inkml:trace>
  <inkml:trace contextRef="#ctx0" brushRef="#br0" timeOffset="99009.26">7331 11873 271 0,'0'0'163'15,"0"0"-163"-15,0 0 14 16,0 0 25-16,0 0-18 16,-73 83-8-16,64-60-3 15,0 1-7-15,3-1-6 16,-5 2 1-16,4-3-94 15,4-8-71-15</inkml:trace>
  <inkml:trace contextRef="#ctx0" brushRef="#br0" timeOffset="99172.08">7367 11633 314 0,'0'0'103'15,"0"0"-61"-15,0 0-16 16,0 0-26-16,0 0-13 16,0 0-172-16,0 3-102 15</inkml:trace>
  <inkml:trace contextRef="#ctx0" brushRef="#br0" timeOffset="99698.28">7388 11985 25 0,'0'0'93'0,"0"0"-56"16,0 0 0-16,0 0 18 15,0 0-9-15,0 0-28 16,-15 71 73-16,15-85 0 16,4-12-89-16,14-7 8 15,3-3 4-15,4-1 16 16,-2 6 6-16,1 6-15 15,-5 12 21-15,-4 13-11 16,0 0-10-16,-2 0-20 16,-1 23-1-16,-4 3 0 0,-4 5-4 15,-4 1-3-15,0 5-30 16,0-2-1-16,-3 2-12 16,-3-5 4-16,6-5-19 15,0-7 6-15,0-3-19 16,15-11-8-16,6-5 3 15,1-1-55-15,4-4 138 16,8-17 6-16,2-7-3 16,3-5 46-16,-5-5 61 15,-3-5-3-15,-7 2 25 16,-9 3-48-16,-5 6-27 16,-5 11 3-16,-4 9 10 0,-1 9 17 15,0 3-25 1,-3 5-57-16,-14 19-4 0,-4 7-1 15,4 5 5-15,5-1-5 16,2-1 0-16,7-2 0 16,3-1-1-16,0-3-51 15,8-1-41-15,15-1-33 16,7-8-105-16</inkml:trace>
  <inkml:trace contextRef="#ctx0" brushRef="#br0" timeOffset="100612.32">8651 11965 117 0,'0'0'46'0,"0"0"10"16,0 0 29-16,0 0-14 16,-104 108-19-16,80-49-5 15,3-1-30-15,6 3 0 0,8-6-16 16,5-6 1-16,2-12 3 16,5-12-5-16,20-12-20 15,10-13-3-15,9-4 22 16,6-24-1-16,2-10-40 15,-2-6-5-15,-3-7 28 16,-6-4 3-16,-3-3 16 16,-4-7-13-16,-4-6-11 15,-3-2 8-15,-5 6 11 16,-7 13 5-16,-1 14 32 16,-7 18 13-16,-4 15 23 0,-3 7-14 15,0 11-54-15,0 26 4 16,-15 19 8-16,-6 12 12 15,-6 4 15-15,-4-2-18 16,1-3-19-16,0-10 9 16,6-10-7-16,9-10-5 15,4-12 1-15,6-15 0 16,5-4 1-16,0-6 4 16,0 0-1-16,9-16 7 15,13-12-4-15,8-7-8 16,3-5 1-16,3 4 0 15,-2 5-2-15,-4 10 10 16,-5 15 5-16,-5 6 9 16,-4 6-18-16,0 22 2 15,-5 10 2-15,-5 4 3 0,-6 2 4 16,0 1-11-16,0-3-4 16,0-4 0-16,-1-5-82 15,-7-9 27-15,5-10-131 16</inkml:trace>
  <inkml:trace contextRef="#ctx0" brushRef="#br0" timeOffset="101497.27">9236 12206 311 0,'0'0'180'0,"0"0"-172"0,0 0-6 16,0 0 28-16,0 0 9 15,-89 97-13-15,75-68-23 16,5-6-2-16,6-3 0 16,3-9-1-16,0-4 0 15,5-7 5-15,16 0-1 16,4-5-1-16,5-18-3 16,3 1 2-16,-2-1-9 15,-3 5 0-15,-4 3 1 16,-9 6 1-16,-4 6 3 15,-4 3 1-15,-1 0 1 0,-3 0-13 16,3 0 13 0,0 7 0-16,1 1 11 0,-1-2 12 15,2-2-4 1,4-2 20-16,3-2-5 0,1 0-24 16,-1 1 2-16,-1 1-12 15,-4 2 0-15,-3 3-3 16,1 0 0-16,-2 3 3 15,1 1 0-15,4-2-20 16,1-1-7-16,4 0-12 16,1-2-11-16,-1-2-4 15,-4 2 4-15,3-5 29 16,0-1 21-16,1 0 0 16,5 0 3-16,6 0-3 0,6 0 0 15,5-1 9 1,0-1-8-16,-10 1 17 0,-8-2 10 15,-10 3 24-15,-9 0 23 16,2 0-27-16,0 10-35 16,3 13-4-16,-1 6 18 15,-2 2-4-15,-3 1-6 16,0-3-16-16,-3 5 13 16,-9-1-13-16,-7 4-1 15,-3 3 0-15,-4 5-6 16,-3 2-29-16,4-2-23 15,14-2-12-15,11-11 20 16,2-11 43-16,22-14 7 16,3-7 0-16,3 0-2 15,3-21-2-15,5-8-6 0,-2-1-2 16,0-7 11-16,0 2-2 16,-3-2 3-16,-4 0 15 15,-3 2-10-15,-3 4 29 16,-3 2-15-16,1 0-19 15,-3 8 9-15,-5 5-7 16,-7 8 10-16,-3 7 9 16,-3 1-21-16,0 0 0 15,0 7-18-15,-12 8 18 16,-3 2 6-16,6-3-6 16,3-1 0-16,3-3 0 15,2-2-4-15,-1 2-11 0,-1 0-60 16,-4-3-100-16</inkml:trace>
  <inkml:trace contextRef="#ctx0" brushRef="#br0" timeOffset="102713.09">6580 12741 251 0,'0'0'123'0,"0"0"-82"15,0 0-37-15,0 0-3 16,80-2 13-16,-6 2 18 16,40 0-2-16,35 13 13 15,39 6-38-15,43 3 17 16,23 0-8-16,23 5-2 16,10 2 4-16,-7 1-15 0,-10 3 6 15,-22-2-12-15,-27-3 10 16,-34-5-6-16,-40-4 1 15,-31-4 0-15,-44-7-5 16,-34-2-15-16,-38-6 3 16,-25 0-20-16,-44-3-1 15,-33-14-12-15,-22-3-26 16,-20-2-27-16,-27 0 18 16,-17 4-15-16</inkml:trace>
  <inkml:trace contextRef="#ctx0" brushRef="#br0" timeOffset="102990.09">7040 12901 12 0,'-209'-1'108'16,"49"-1"29"-16,59-1-67 15,50-1 3-15,43 0-15 0,25-1-1 16,52-2-26-16,52-1-30 16,55 6 31-16,51 2 20 15,49 4-17-15,25 20-6 16,9 9-9-16,2 3-20 15,-12 2 33-15,-12-1-19 16,-12-3-7-16,-22-5 41 16,-25-6-35-16,-27 0 0 15,-31-8-13-15,-38-5 0 16,-39-3-7-16,-37-7 7 0,-32 0-49 16,-22 0-38-1,-3 0-37-15,-25-1-29 0,-11-12-250 16</inkml:trace>
  <inkml:trace contextRef="#ctx0" brushRef="#br0" timeOffset="104850.48">6721 13795 194 0,'0'0'18'16,"-18"106"76"-16,-6-39-21 15,6-5-44-15,3-5 8 16,-1-7-13-16,5-5-2 16,2-6-21-16,-1-7-1 15,4-8 3-15,0-7-3 16,3-7-23-16,1-6-21 16,1-4-40-16,-4 0-8 15,1-18-55-15</inkml:trace>
  <inkml:trace contextRef="#ctx0" brushRef="#br0" timeOffset="105247.69">6794 13605 57 0,'0'0'86'0,"0"0"-23"16,113-14 10-16,-77 14-10 15,-9 16-17-15,-8 2 6 16,-11 1-18-16,-8 1 3 15,-5 3 5-15,-35 6-5 16,-23 3 3-16,-16 8-27 0,-7 1-11 16,8-1-2-16,17 0-32 15,25-2 32-15,18 5-12 16,18 4-12 0,0 3 24-16,27 2-2 0,3-5-11 15,6-5-3-15,-3-2-29 16,-8-4 38-16,-7-4 2 15,-11-4 8-15,-7-3-3 16,0-3 16-16,-16 1 31 16,-15-4 13-16,-10 1-30 15,-5-3-10-15,1-2-18 16,5-5 5-16,3-4-12 16,16-1 9-16,5-1-8 15,11 0-30-15,5 1-54 0,6-1-53 16,21-3-76-16</inkml:trace>
  <inkml:trace contextRef="#ctx0" brushRef="#br0" timeOffset="105629.3">7128 14182 450 0,'0'0'123'0,"0"0"-96"15,-82 18 0-15,39 16 17 16,1 3-5-16,6 2-9 16,11 1-30-16,10-7 7 0,8-3-14 15,7-7 15-15,0-8-16 16,0-8-16-16,17-7 7 16,10-5 17-16,4-18-6 15,2-13 6-15,-3-5 4 16,-3 1 1-16,-6 6-3 15,-3 7-2-15,-9 13 5 16,-3 10 26-16,-6 4-8 16,0 0-7-16,0 0-16 15,4 14-15-15,-1 9 15 16,2 10 0-16,-2-1-6 16,3 0-11-16,3-6-34 0,4-2 2 15,1-8 8-15,3-9-41 16,0-4-58-16,5-3-238 15</inkml:trace>
  <inkml:trace contextRef="#ctx0" brushRef="#br0" timeOffset="105880">7343 14204 258 0,'0'0'172'0,"0"0"-160"15,0 0-9-15,0 0 54 16,3 107 3-16,-3-71-36 15,-9-7-13-15,-3-4 3 16,4-8-12-16,1-11 0 16,4-4 6-16,2-2 4 15,1-6 87-15,0-18-61 0,0-8-32 16,16-8 17-16,9 0-13 16,5 4-10-16,6 2 0 15,1 10-30-15,1 5-21 16,-2 10-68-16,-5 3-95 15</inkml:trace>
  <inkml:trace contextRef="#ctx0" brushRef="#br0" timeOffset="106926.16">8035 13980 293 0,'0'0'34'16,"-28"125"65"-16,4-47-59 15,-3 8 8-15,-4 6 11 16,0 6-19-16,-11 7 6 16,1-3-15-16,3-8 0 15,12-22-25-15,11-21-6 16,12-25 4-16,3-16-4 16,0-8 1-16,0-2 1 15,5-28 19-15,16-18-21 0,5-17-17 16,1-14 13-16,-1-10-12 15,4-4-5-15,1-7-1 16,9 7-12-16,2 13 22 16,3 21-8-16,-2 23 12 15,-1 19 7-15,-9 15 2 16,-5 0 2-16,-7 28 4 16,-11 10-7-16,-8 5 7 15,-2 3 10-15,-18 0-1 16,-18-2 17-16,-10-4-16 15,-5-4-3-15,2-4-14 16,1-5 6-16,9-5-15 16,5-5-41-16,16-6-94 0,12-11-190 15</inkml:trace>
  <inkml:trace contextRef="#ctx0" brushRef="#br0" timeOffset="107155.38">8419 14007 269 0,'0'0'115'0,"0"0"-110"16,-2 109 87-16,-14-48-8 16,-8 0-8-16,0 1-20 0,-1-1-36 15,-1-4-13 1,7-7-5-16,1-2-4 0,6-5-62 15,6-9-50-15,6-7-31 16,0-13-181-16</inkml:trace>
  <inkml:trace contextRef="#ctx0" brushRef="#br0" timeOffset="107542.1">8599 14338 327 0,'0'0'126'16,"0"0"-87"-16,0 0-37 0,0 0 62 15,-89 110-11-15,74-68-33 16,3-2-3-16,4-5-15 16,5 1-1-16,2-6-1 15,1-4 7-15,0-6-7 16,0-5 0-16,6-3-19 15,0-9-7-15,7-3-11 16,2 0 7-16,3-13 0 16,0-9-3-16,-2-2 20 15,-5 1-4-15,1 6 17 16,-6 2 8-16,-6 8 24 16,0 3 10-16,0 1-10 15,0 3-20-15,0 0-12 0,0 0-16 16,0 0-11-16,-6 0-18 15,-2 0-11-15,1 0 3 16,2 0-20-16,1 0-49 16,1 3-49-16</inkml:trace>
  <inkml:trace contextRef="#ctx0" brushRef="#br0" timeOffset="107969.98">8563 14338 214 0,'0'0'142'15,"0"0"-114"-15,0 0-5 16,0 0 46-16,-94 117-14 15,77-69-17-15,0 0-22 16,9-4-12-16,3-2 2 16,3-5-4-16,2-7 3 15,0-7-4-15,0-7-1 16,6-9-1-16,9-7 0 16,13 0 2-16,5-14 14 15,2-14-15-15,-1-6 0 16,-4-7 8-16,-5-6-6 0,-4-5-2 15,-8 1 7-15,-8 8-5 16,-5 7 11-16,0 11 18 16,-15 11-19-16,-15 8-12 15,-6 6-7-15,-5 0 4 16,3 16-34-16,8 5-52 16,17 1-63-16,11-7-198 15</inkml:trace>
  <inkml:trace contextRef="#ctx0" brushRef="#br0" timeOffset="108218.01">9169 14119 459 0,'0'0'92'0,"0"0"-87"16,-21 94 76-16,-4-41 7 15,-11 6-26-15,0 7-10 16,-4 4-25-16,-2 1-16 16,5-5 4-16,4-1-15 15,5-7 1-15,4-3-1 16,12-13-46-16,9-13-10 16,3-17-87-16,15-12-84 15</inkml:trace>
  <inkml:trace contextRef="#ctx0" brushRef="#br0" timeOffset="108362.18">8953 14481 327 0,'0'0'199'0,"0"0"-198"16,0 0 8-16,91 11-4 16,-54-1 5-16,8-5-10 15,4-2-15-15,-4-3-182 16</inkml:trace>
  <inkml:trace contextRef="#ctx0" brushRef="#br0" timeOffset="134332.23">19423 5558 191 0,'0'0'61'0,"0"0"-39"15,0 0-19-15,0 0 13 16,0 0-3-16,0 0 21 15,0 0 3-15,-2 7-17 16,2-4 12-16,0-1-2 16,0-1-11-16,0 5-6 15,0 5-13-15,0 7-4 16,0 10 3-16,0 5 2 16,0 3 6-16,0 6-7 15,-7 2 5-15,-2 9-4 0,-3 2 0 16,-4 5-1-16,-2 6 6 15,-4 4-5-15,-2 0-1 16,-1 5 1-16,-2 3 4 16,2 1-6-16,0-1 1 15,3-2 0-15,3-4-2 16,2 1 5-16,1 0-3 16,1 0 0-16,0 1 1 15,3-3 23-15,1-2-19 16,-2-3-2-16,4-2-3 15,1-1 6-15,0-2-4 16,0-2-2-16,-1-1 0 16,-1-2 5-16,-4 2-5 0,-1 10-1 15,-2 10 1-15,-3 2 2 16,-1 9 0-16,0-3 10 16,1 5 3-16,-2 3-3 15,0 2-6-15,-2-3 13 16,1 0-2-16,0-1-15 15,-2-1 7-15,1 1-1 16,0 3-5-16,3 0 2 16,0 2-1-16,2 2-1 15,1-5-1-15,-1 4 3 16,-4-4-3-16,1 3 1 0,-5 3 3 16,0-1 10-1,0-2-13-15,0 4 0 0,2-5 8 16,4 0-11-16,-1 6 5 15,3-4-5-15,2-3 5 16,1-2-5-16,4-9 0 16,1-3 1-16,1-3-3 15,-1-5 4-15,-2 0-2 16,1-7 0-16,0-2 0 16,-1-4 0-16,4-7 0 15,1-3 1-15,1-7-1 16,2-3 3-16,4-7-5 15,-1-4 2-15,2-6 0 16,0-3-4-16,-1-4 5 0,-2-1-1 16,0 0 0-16,-2-3 1 15,2 0-1-15,-1-2 0 16,0-2 2-16,1-2-5 16,-1 0 3-16,3-3 0 15,-1 0-1-15,2-3 4 16,0 0-3-16,0 0 1 15,0 0 2-15,0 0 2 16,0 0-5-16,0 0 0 16,0 0 0-16,0 0 2 15,0 0-4-15,0 6-1 16,0-2 1-16,0-1-1 16,0 5 3-16,0-3 0 0,0 0-2 15,0 3 6-15,-1 2-4 16,1-3 0-16,-2 2 2 15,1-2-4-15,1 2 2 16,0-5 0-16,0 1-2 16,0-3 1-16,0 1 0 15,0-2 1-15,0 2-9 16,0-2 9-16,0 4-6 16,3 0 6-16,8-2-2 15,3 6 5-15,3-1-4 16,5 1 1-16,5 2 0 15,9 2-2-15,10 2 3 16,13 2-1-16,15 3 0 16,12 1 0-16,14 0 0 0,13 4 0 15,11 5 2-15,11 4 2 16,11 4-4-16,11 7 0 16,5 5 0-16,14 4 3 15,9 6-9-15,11 5 5 16,11 0 1-16,9 2 6 15,7 4-5-15,0 3-1 16,0 3 0-16,-5 4 1 16,-5-4-1-16,-4 6 0 15,-12 3 5-15,-6-1-7 16,-11-2 2-16,-7-7 0 16,-10-5-5-16,-11-4 9 15,-10-4-4-15,-9-4 4 0,-16-5-3 16,-12-5 12-16,-14-9-13 15,-13-5 0-15,-8-2-2 16,-9-9 7-16,-10-2-5 16,-5-4 0-16,-10-4 0 15,-10-2 0-15,-5-2 0 16,-7-4 0-16,-2-1-2 16,0-1 5-16,-2 0-3 15,3-2 0-15,1 3 2 16,-2 0-8-16,3-4 6 15,-3 4-5-15,1 0 4 16,2-2-6-16,0 1 6 0,3-3-5 16,0 4 3-16,0-4-3 15,0 0 4-15,-5 2-4 16,2-1-2-16,-1 1-8 16,5 2 5-16,5 2 8 15,5 2-9-15,4 0 1 16,3 1-2-16,0 0 5 15,-3 3 4-15,-5-2-17 16,-3 2 17-16,-4-4 0 16,-1-1 3-16,-1-1-3 15,-1-1 4-15,3-2 0 16,1 2-1-16,2-1 2 16,2 1-1-16,2 1 0 0,-3-2 6 15,-1 0-3 1,-5-1-2-16,-3 0 7 0,0 0 7 15,0 2-13-15,1 0 2 16,-1 1-4-16,-1-1 0 16,-6-2 5-16,-1 2-5 15,-2-5 0-15,-2-1 4 16,-4 0-3-16,0 0 15 16,0 0-8-16,0 0-7 15,0 1 1-15,1 1-2 16,5 1 0-16,0-1-2 15,5 4 4-15,-2 0 0 0,-2-4-2 16,1 2 0 0,-5-1 0-16,0-3 0 0,-2 0-11 15,-1 0-23-15,0 0-40 16,0 0-41-16,-12-4-191 16</inkml:trace>
  <inkml:trace contextRef="#ctx0" brushRef="#br0" timeOffset="137400.32">18998 11147 16 0,'0'0'26'16,"0"0"18"-16,0 0 24 16,0 0-4-16,0 0-22 15,0 0 5-15,92 32-2 16,-75-30-3-16,4 3-6 15,1-4-20-15,8-1-2 16,4 0 11-16,10 0-14 16,8 0 6-16,9 0-4 15,5-8-8-15,-1-1 13 16,1-3-15-16,-5 1-1 16,3 1 13-16,0 2-11 15,-1 0 13-15,-5-3-15 0,-4 2 2 16,-5-2 3-16,-5-3-7 15,-6 3 0-15,1-3 6 16,-5-1 3-16,2 1 0 16,2-3 2-16,0 1 2 15,5 1 11-15,-2-1-6 16,0 2-9-16,1 0 4 16,0 0-13-16,1-3 12 15,-1 0-12-15,0-1 5 16,0-3-6-16,-2-2 1 15,-3-1 0-15,3-3 7 16,-4-1-4-16,0 0 10 0,0-2-13 16,-2-1 8-1,2 2-5-15,4-2-3 0,-1-3 3 16,2 4 0-16,3-2 3 16,-4-6-5-16,2 3-1 15,1-5 3-15,-2-1-6 16,2-1 3-16,0-2 0 15,1 0 3-15,0 1-3 16,-2 2-1-16,-1-1-1 16,2 3 4-16,-2-1-1 15,0 1-1-15,2 1-1 16,-1-2 1-16,1 2 0 16,0 1 0-16,2-2-1 0,3 1 2 15,-3-1-1 1,-2 1 0-16,-4 1 1 0,-3-2-6 15,-5 4 12-15,0-3-11 16,2-2 4-16,0 0 0 16,4-3-1-16,0 1 2 15,4-2-1-15,2 2 0 16,-4-2 4-16,0 2-3 16,-7-2-1-16,0 1 0 15,-4 0-4-15,-3 1 4 16,1 1 0-16,-1 1 3 15,-1 3-3-15,4 1 0 16,4 2-2-16,-2 1 7 0,-1 2-7 16,3 1 2-16,-2 1 0 15,-1 0-4-15,1 2 9 16,-2 1-7-16,-1 4 2 16,-3 1 0-16,-1 2-3 15,-1 5 7-15,2 0-4 16,4 2 0-16,2 3-4 15,7 0 4-15,5 1 0 16,6 2 4-16,1-1-9 16,-6 5 5-16,-4 0 0 15,-6 1-8-15,-5-2 12 0,-1 0-4 16,0 2 0 0,-5 1 3-16,-1 0-4 15,-1 0 1-15,-1 0 0 0,-4 0-4 16,0 0 6-16,-3 0-4 15,-2 0 2-15,1 0 0 16,-7 0-6-16,1 0 6 16,-5 1 0-16,1 2 0 15,1-2-4-15,1 1 3 16,1 1 2-16,5-1-1 16,-2 1 4-16,3 1-2 15,-1-1-2-15,2 1 0 16,-2 5-2-16,0-2-1 15,0 2 0-15,-1 4-2 16,-1 0-1-16,-1 1 8 0,1-1-2 16,-2 2 0-16,1-1 0 15,-1 2 0-15,1 2 0 16,0 5 0-16,2 0 1 16,0 0 0-16,1 2-1 15,1-4 0-15,2 1 6 16,-1-1-10-16,-1 1 4 15,-3-1 0-15,0 1-1 16,-4 3 1-16,0 3 0 16,-2-1-6-16,1 6 4 15,-1-3 2-15,-1 1-1 16,3-2 7-16,-2-2-5 16,2 2-1-16,-1-1 0 0,1 4-3 15,-2-1 5-15,-1 2-2 16,0 2 0-16,0 0 0 15,0 5 12-15,-6-1-11 16,-4 4-1-16,3-1 7 16,-3 2-4-16,0-1-3 15,4 1 3-15,0 1-1 16,0-1 2-16,2 3-4 16,-3-2 0-16,2 0 1 15,-3 6 0-15,2 0 0 16,-1 1 0-16,-3 3 3 15,4 1 2-15,-1 5-4 0,1 5-2 16,2 2 5 0,2-2-5-16,1-1 0 0,1-4 0 15,0 1 0-15,0-1 3 16,0 1-2-16,0 0-1 16,0-3 8-16,0 2-7 15,0-2 8-15,3 3-2 16,1 1 1-16,1 3 7 15,3-3-12-15,1 2-1 16,2 0-2-16,3-2 3 16,1 5-3-16,-2-2 0 15,2-2 1-15,-3-3 1 16,-1-2-2-16,0-8 0 16,-2-1 4-16,2 0-1 15,-1-1-1-15,1-1 2 0,-2 0-1 16,1-3 5-16,-3-4-6 15,1-2-2-15,0-4 2 16,-1-4 2-16,-1-2-3 16,-2-3-1-16,-2-2 2 15,1-5-3-15,-3-1 4 16,0 0-3-16,0-7 0 16,0 0-2-16,0-2 2 15,0-3 0-15,0-1 2 16,0-3-5-16,0-2 4 15,0 0-1-15,0 0 6 16,0 0-4-16,0 0 12 0,0 0 3 16,0 0-6-1,0 0 9-15,0 0-14 0,0 0 1 16,0 0 8-16,0 0-13 16,0 0 10-16,0 0-5 15,0 0-4-15,0 0 12 16,0 0-13-16,0 0 0 15,0 0-2-15,0 0 3 16,0 0-5-16,0 0 2 16,0 0 0-16,0 0-2 15,0 0 2-15,0 0 0 16,0 0-1-16,0 0 2 16,0 0-4-16,0 0 3 15,0 0-1-15,0 0-5 0,0 0 6 16,0 0 0-16,0 0-3 15,0 0 4-15,0 0-2 16,0 0 1-16,0 0 0 16,0 0 0-16,0 0 0 15,0 0 0-15,0 0-1 16,0 0 3-16,0 0-3 16,0 0 1-16,0 0 0 15,0 0-6-15,0 0 6 16,0 0 0-16,0 0-3 15,0 0-5-15,0 1 4 0,0 1 0 16,1 1 4 0,-1-2-7-16,0-1 6 0,0 0 1 15,0 0-3-15,0 0 7 16,0 1-4-16,0-1 0 16,0 0 3-16,0 0-6 15,0 0 3-15,0 0-4 16,0 0-6-16,0 0-42 15,0 0-35-15,-12 0-66 16,-13 0-102-16</inkml:trace>
  <inkml:trace contextRef="#ctx0" brushRef="#br0" timeOffset="138719.26">19578 5585 41 0,'0'0'27'15,"0"0"-6"-15,0 0 15 16,0 0-4-16,-82 0-5 16,60 0-18-16,1 0-7 15,0 0 4-15,9 6 9 16,3 1-15-16,5-1 0 0,2 5 0 16,2-5-4-16,0 2 10 15,0-5-6-15,0 1 1 16,0-4-1-16,0 0 10 15,0 0-1-15,0 0 47 16,0 0 6-16,5-6-52 16,6-4 18-16,2 3-8 15,4 5-14-15,8 2-6 16,7 6-7-16,11 24-10 16,2 12-67-16,3 7-133 15</inkml:trace>
  <inkml:trace contextRef="#ctx0" brushRef="#br0" timeOffset="139933.32">24861 13704 19 0,'0'0'84'0,"0"0"6"15,0 0-8-15,0 0-2 16,0 0-37-16,0 0-26 16,0-27-17-16,0 27-9 15,0 9 5-15,3 16 4 16,8 10 64-16,1 2-32 16,2 3-31-16,0-5 8 15,-2-2-5-15,0-2-4 16,-6-7 9-16,-6-2-9 0,0-10 0 15,-8-2 6 1,-19-3-5-16,-5-3 17 0,-7-2-18 16,-3 2-20-16,6-2-63 15,5-2-135-15</inkml:trace>
  <inkml:trace contextRef="#ctx0" brushRef="#br0" timeOffset="147202">5472 3120 228 0,'0'0'90'0,"0"0"-45"15,0 0-21-15,0 0 9 16,61-89-7-16,-30 63 6 15,4 1-3-15,7-2-8 16,10-1 11-16,9-3-16 16,20-1-6-16,20-5 5 15,20 0-13-15,24 0 2 16,22 0-4-16,13 1 4 16,20 2-2-16,9 4-2 15,10 12 0-15,4 9-2 16,-2 9 6-16,-1 5-4 15,-9 24 0-15,-16 16 1 16,-13 6-6-16,-25 12 5 0,-23 3 0 16,-19 7-1-16,-21 8 4 15,-16 0-6-15,-13 1 3 16,-14-1 0-16,-8-5-3 16,-12-4 6-16,-8-1-3 15,-4-7 0-15,-7-6 4 16,-2-4-4-16,-5-9 0 15,1-4 0-15,-3-4 3 16,0-6-3-16,0-5 0 16,-1-4-1-16,-2-6 0 15,0-1 0-15,0-2 0 16,-2 1-8-16,-7-3 6 0,-2 0-12 16,3-3-1-1,0-5 1-15,1-3-9 0,-1 0 20 16,-2-8-10-16,2-11-21 15,-1-6 17-15,0-3 8 16,-2 0 10-16,0 4 12 16,3 4 0-16,1 4 42 15,3 7-3-15,2 4-23 16,1 4 3-16,1 0-18 16,0 1-9-16,0 0-4 15,0 0-17-15,0 5 11 16,9 12 5-16,2 4 2 15,5-1-4-15,-2 1-25 0,0-5-14 16,4-3 1-16,-2-7 8 16,5-4 4-16,0-2 23 15,0-2 4-15,-2-16 1 16,-5-6 1-16,-3 3 0 16,-6 3 39-16,-5 5 20 15,0 9 28-15,0 4-34 16,-9 0-24-16,-12 21-21 15,-3 8-4-15,5 4 2 16,4-1-6-16,9-9-1 16,6-5-6-16,0-6-44 15,3-8-25-15,11-4 0 0,-1 0-71 16,-4-18-227-16</inkml:trace>
  <inkml:trace contextRef="#ctx0" brushRef="#br0" timeOffset="149008.01">5802 2818 208 0,'0'0'86'16,"0"0"-74"-16,0 0 5 15,0 0 23-15,110-62 7 16,-66 34-17-16,11-1 5 16,12-7 6-16,16-4-19 15,13-2 0-15,16-2-13 16,8 0-5-16,10 0 12 15,9 2-11-15,3-1 1 16,4 5-6-16,11-2 3 0,2 2-3 16,10 4 5-16,1 2-5 15,1 5 12-15,4 0-10 16,6 4 0-16,8 3-2 16,6 4 3-16,1 1-5 15,5 3 2-15,-2 5 0 16,-5 4-1-16,-2 1 4 15,-1 2-3-15,-9 0 0 16,-4 5 2-16,-7 8-6 16,1 1 4-16,-2 1 0 15,4 2 2-15,7 2 1 0,0 3-3 16,6 2 1-16,-2 2 4 16,0 3 0-16,-7 1-5 15,-2 3 0-15,-3 5 5 16,-1 3-3-16,4 1 7 15,-3-1-6-15,0 0 1 16,-5 5 2-16,-8 2-6 16,0 4-1-16,-6 4-5 15,-1-1 10-15,1-1-4 16,-5 0 0-16,-3-4 3 16,-7 4-3-16,-9 2 0 15,-1 1 3-15,-5 4 2 16,0 0-2-16,6-2 10 15,6-2 2-15,1 1-14 16,0-2 12-16,3 4-13 0,-2 3 0 16,0 2 6-16,0 3-6 15,-5 5 0-15,1 7 15 16,-4 0-14-16,-6 2 11 16,-5-3-4-16,-4 1-8 15,-2-2 13-15,-1 3-11 16,-3 4 5-16,-2 6 2 15,-5-1-9-15,-5-1 8 16,-4-5-8-16,-6-1 0 16,-6-6 5-16,-8-4 3 15,-7-6-8-15,-10-4 0 16,-10-5 0-16,-11-6-4 0,-11-7 4 16,-8-9 0-16,-7-7-2 15,0-2 7-15,-4-4-5 16,-1-5 0-16,1-1 1 15,-1 0-1-15,3-3 1 16,-1-3-1-16,3 2 1 16,1-2 5-16,1 1-6 15,3 0 0-15,0-1 3 16,2 3-4-16,-2 2 1 16,0 0 0-16,-2 1-3 15,0-2 5-15,-3-1-2 16,-2-2 0-16,-4-6-7 15,1 0 6-15,-2-4-5 0,-2-2-1 16,0 0 5 0,0 0-8-16,0 0 5 0,1 2-3 15,1-1-5-15,4 6 11 16,0-3-2-16,0 0-3 16,1-1 2-16,-2-3-17 15,1 0 22-15,3 0-1 16,0-3 2-16,4-12-3 15,-1-1-5-15,-2-3 7 16,0-6-4-16,-4 1-11 16,-5-3 8-16,-1-2 1 15,0-1-2-15,-10 3 8 0,-4 7 3 16,4 5 11-16,4 8 16 16,4 6-5-16,1 1-6 15,1 0-19-15,0 0 2 16,0 0-1-16,-2 0-1 15,2 0 4-15,0 0 20 16,0 0-14-16,0 0 4 16,0 0-14-16,0 0-6 15,0 12 6-15,0 7 0 16,0 2 4-16,5 5 5 16,2-3-6-16,1 2 0 15,-1 1-3-15,-3 1 3 16,3-1-4-16,-4-3 1 0,0 1 0 15,-2-1-2 1,-1-4 4-16,0 0-2 0,0-1 0 16,-3-2 3-16,-11-3 2 15,-9-4-2-15,-4 0-2 16,-4-5 5-16,-4-1-2 16,4 1-3-16,1-4-1 15,5 1-14-15,6 2-14 16,2 3-59-16,2 0-66 15,6-4-139-15</inkml:trace>
  <inkml:trace contextRef="#ctx0" brushRef="#br0" timeOffset="152148.01">22076 12672 55 0,'0'0'50'16,"0"0"27"-16,0 0-73 0,0 0 30 15,0 0 27-15,0 0-18 16,-19 87 3-16,8-67-35 16,2-5 14-16,2-6-15 15,2-3 2-15,5-4-6 16,0-2-1-16,0 0 1 16,0 0 5-16,0 0 1 15,0 0 18-15,3-7-14 16,7-4-14-16,-2 2 7 15,-5 5 7-15,-3 4 12 16,0 0-23-16,0 0-5 0,0 0 0 16,-3 0-9-16,-12 4 9 15,-1 6 8-15,-1-3-4 16,4 1-4-16,4-3 2 16,2-2 6-16,4-2-14 15,1-1 6-15,2 0 0 16,0 0-1-16,0 0 6 15,0 0-2-15,2 0 3 16,9-11-5-16,1-11 5 16,2 2-6-16,-4-1 0 15,-2 9 0-15,-4 5 3 16,-4 5-4-16,0 2 1 16,0 9-21-16,-12 15 19 15,-10 7 2-15,-5-1 0 0,5-3 0 16,5-10-3-16,6-5 2 15,6-5 1-15,2-5-6 16,3-2 5-16,0 0 2 16,0 0 8-16,12-16-9 15,9-8 9-15,6-3-10 16,1-3 1-16,2 6 0 16,-5 4-10-16,-3 7 8 15,-8 8-4-15,-5 5-16 16,-4 0-26-16,-1 0 9 15,-4 10-40-15,0 8-60 16,0-3 7-16</inkml:trace>
  <inkml:trace contextRef="#ctx0" brushRef="#br0" timeOffset="156881.18">21597 13112 72 0,'0'0'121'0,"0"0"-108"15,0 0-7-15,0 0 14 16,0 0 33-16,-11 85-18 15,4-64-21-15,-3-4-5 0,4-2 3 16,0-4 5-16,0 1 7 16,3-8-14-16,-1-1-8 15,4-3 9-15,0 0-10 16,0 0 6-16,0 0 7 16,0-12-12-16,11-9-2 15,8-5-14-15,4-1 5 16,1-2 4-16,-2 4-4 15,-7 10 9-15,-2 8 0 16,-5 7 1-16,-2 4-5 16,-4 24-4-16,-2 7 8 15,0 3 8-15,-4 0 9 16,-9-6-13-16,-2-7-1 16,2-6-1-16,1-6 8 15,6-9-10-15,1-1 2 0,5-3 13 16,0 0 5-16,0 0 16 15,0-3-2-15,0-12-19 16,14-8-15-16,11-3 0 16,5-2 0-16,1 5 0 15,1 7 6-15,-9 7 1 16,-10 7 9-16,-5 2-11 16,-3 0 3-16,-2 2-8 15,3 12 0-15,-2 8 4 16,1 3-3-16,-4 5 4 15,-1 2-4-15,0 4 3 16,0-6 0-16,0 0-4 0,-1-5-7 16,1-8 7-16,0-7-23 15,0-5 7-15,0-5 8 16,4 0 8-16,13 0 1 16,5-11-1-16,3-8 0 15,-2-6-1-15,-1-2 2 16,-1-1-1-16,-6 1 1 15,-3 4-1-15,-6 8 15 16,-5 5 4-16,-1 8 18 16,0 2 9-16,0 0-46 15,-17 2-3-15,-6 14-2 16,-2 2 10-16,4 2-10 16,6 0 5-16,3 1-14 15,6 0-22-15,1 3-42 16,5-1-12-16,0 0-29 0,13-5-106 15</inkml:trace>
  <inkml:trace contextRef="#ctx0" brushRef="#br0" timeOffset="157359.35">22064 13470 124 0,'0'0'111'16,"0"0"-9"-16,0 0-9 15,0 0-24-15,0 0-8 16,0 0-61-16,-27-18 3 15,0 39 8-15,5 1-11 0,7-3 5 16,9-7-8-16,6-3 6 16,0-8-3-16,3-1 0 15,18 0 4-15,4-10-6 16,2-7 2-16,-3 1 0 16,-3-1 5-16,-2 3-1 15,-7 5 3-15,-6 6 9 16,-4 1 3-16,-2 2-17 15,0 0-2-15,0 8-4 16,0 6 1-16,-6-2 5 16,1-1-2-16,4-3 0 15,1-4-1-15,0 0-5 16,0 1 6-16,1-4 0 0,15 2 7 16,6-3-6-1,3 0 4-15,-1 0-2 0,-2 0-2 16,-4 0 24-16,-3 0-10 15,-3 0-5-15,-2 0 12 16,1 0-19-16,-5 0 2 16,0 0-5-16,-3 0 4 15,-2 0-6-15,2 0 2 16,1 0-7-16,2 0-12 16,2 4-16-16,1 3-19 15,4-1-76-15,-2 1-152 16</inkml:trace>
  <inkml:trace contextRef="#ctx0" brushRef="#br0" timeOffset="161281.13">22107 12780 28 0,'0'0'26'15,"0"0"13"-15,0 0-8 16,0 0-11-16,0 0-8 16,0 0-9-16,0 0 1 15,0-1-4-15,0 1-3 16,0 0 2-16,0 0-5 16,-1 0 6-16,-1 0-2 0,2 0 1 15,-1 0 1 1,1 0-1-16,0 0 1 0,-2 0 5 15,2 0-4-15,0 0 19 16,0 0 59-16,0-10-10 16,0-4-50-16,0-2-12 15,0 0-7-15,0 4 20 16,0 4-2-16,0 5-13 16,0 3 22-16,0 0-25 15,0 0-2-15,0 0-6 16,-10 11 4-16,-1 7-1 15,-1 1 6-15,-1-1-2 0,7-5-1 16,1-3 1-16,2-2-6 16,0-4 5-16,2-2 0 15,1-1-2-15,0-1 7 16,0 0-5-16,0 0 10 16,0 0-9-16,0 0 11 15,0-1 0-15,0-13-8 16,4-2 0-16,1 4 0 15,-4 3-2-15,-1 5 3 16,0 4-3-16,0 0-4 16,0 0 0-16,-4 8-8 15,-12 11 8-15,-1 3 2 16,1-1 0-16,4-2 0 0,2-5 3 16,7-7-4-1,1-1 1-15,2-6 0 0,0 0 4 16,0 0 9-16,0 0 9 15,0-5 18-15,15-12-21 16,4-8-14-16,4-5-5 16,-1-2 0-16,-5-1 0 15,-1 2 2-15,-4 9-2 16,-4 7 0-16,-3 8 5 16,-5 6-10-16,0 1 5 15,0 0-18-15,0 7-3 16,-9 10 13-16,-3 3 8 15,2-1 0-15,1-5 2 16,2-4-5-16,3-2 3 0,3-6-1 16,1-1-5-1,0-1 6-15,0 0 0 0,0 0-4 16,0 0 5-16,0 0-1 16,0-2 0-16,0-13-1 15,1-7 0-15,4 4-6 16,-2 0 7-16,0 3 0 15,-3 5-2-15,0 6-1 16,0 3-42-16,0 1-166 16</inkml:trace>
  <inkml:trace contextRef="#ctx0" brushRef="#br0" timeOffset="162602.1">23621 13575 9 0,'0'0'9'0,"0"0"26"15,0 0-7-15,0 0-3 16,0 0-15-16,0 0-6 16,-32 59 4-16,32-59 19 15,0 0 46-15,4-7-51 16,8-9-21-16,4-2 5 15,1 0 4-15,-5 1 9 0,-3 3-4 16,-5 4 12-16,-2 6 9 16,-2 4 22-16,0 0-58 15,0 0-2-15,-15 12-1 16,-4 5 3-16,-1 0 0 16,4-3 6-16,5-3-7 15,3-4 1-15,4-2 0 16,3-4 1-16,1-1 3 15,0 0 2-15,0 0 23 16,0 0-4-16,0 0 1 16,5-10-26-16,6-1 3 15,-2 2-4-15,-1 2 1 16,-4 5 0-16,-3-1-2 16,-1 3 5-16,0 0-7 15,0 0 0-15,0 0-11 0,0 0 14 16,0 0-3-16,0 0 4 15,0 0 4-15,0 0 0 16,0 0 1-16,0 0 5 16,0 0-2-16,0 0 27 15,0-7-27-15,3 0-8 16,3-1 0-16,-3 3-4 16,2 5-33-16,-3 0-55 15,1 0-274-15</inkml:trace>
  <inkml:trace contextRef="#ctx0" brushRef="#br0" timeOffset="166240.07">18896 11653 112 0,'0'0'35'16,"0"0"-23"-16,0 0-5 15,0 0 3-15,0 0 0 0,0 0 22 16,0 0 8-16,0 31-24 16,0-30 4-16,0-1 3 15,0 0-7-15,0 1 4 16,0 2-15-16,0 2 0 16,0 5-2-16,-4 2-3 15,1 8 0-15,-1-1 3 16,-1 2-2-16,2-3-1 15,2-5 4-15,-1-5-2 16,2-4-1-16,0-1-1 16,0-3 4-16,0 0 28 15,0 0 2-15,0-10 12 16,3-11-39-16,5-6-7 0,2-2 21 16,-3 0-21-16,2 2 0 15,-1 1-43-15,1-1-141 16</inkml:trace>
  <inkml:trace contextRef="#ctx0" brushRef="#br0" timeOffset="171993.78">19071 11215 1 0,'0'0'16'0,"0"0"5"15,0 0-15-15,0 0 0 16,0 0 1-16,0 0 10 15,-12-3 10-15,11 3-11 16,-1-2-4-16,0 2 9 0,2 0-8 16,-1 0 5-16,-1-2-8 15,1 2-4-15,-2-1 8 16,3-1-14-16,-1 2 7 16,-1-1-3-16,1 0-4 15,-2 1-5-15,0 0 2 16,0 0 6-16,-2 0-6 15,2 0 6-15,0 0-3 16,2 0 0-16,-2 0 1 16,-1 0-1-16,2 0 0 0,-1 0 0 15,3 0 0 1,-3 0 0-16,0 0-1 0,0 0-4 16,1 0 5-16,2 0 5 15,0 0-5-15,-1 0 1 16,1 0 3-16,0 0-3 15,-2 0-1-15,1 0 1 16,-2 0 1-16,1 0 1 16,1 0-3-16,-1 0 0 15,2 0 15-15,0 0-9 16,0 0 0-16,0 0-2 16,0 0-3-16,0 0-2 15,0 0-3-15,0 0-21 16,0 1-103-16</inkml:trace>
  <inkml:trace contextRef="#ctx0" brushRef="#br0" timeOffset="174467.33">19457 10707 5 0,'0'0'56'16,"0"0"-18"-1,-85 6 13-15,60 9 16 0,0 8-58 16,2 5 7-16,-2 5-8 16,1 2-6-16,3-3-4 15,2-1 4-15,3-2-2 16,0 0 0-16,2 1 3 15,-1 5-7-15,0 0 3 16,1 5 1-16,-3 1 11 16,1-3-8-16,-3 3-1 15,-2-3 0-15,2 0-1 16,-2 2 5-16,1 1-6 0,1 4 4 16,-5 7-3-16,1-1 0 15,0-1 33-15,1-1-11 16,5-3-17-16,7-3 2 15,5 0 3-15,4-8 1 16,1 2-12-16,0-4-3 16,15-3 2-16,9 0-1 15,5 1 2-15,7-5 13 16,4-3-13-16,1-6 2 16,-4-2-2-16,-3-5 4 15,-5-6-3-15,-2-4 1 16,-5 0 4-16,-2-3-3 15,-3-11 5-15,-2-5-3 0,0-2 4 16,-6-1-4 0,3-4-5-16,-3-1 6 0,0-2 3 15,4-6 3-15,4-3-7 16,5-10-5-16,5-2 2 16,3-6-2-16,1-9 0 15,0-5 0-15,1-4-7 16,-4-1 2-16,-4-1 4 15,0-1-8-15,-3-4 9 16,-1-4-2-16,-3-1 7 16,-2 1-10-16,-3 2 3 15,-5 3-1-15,0 4-1 0,-3 5 4 16,-4 16-46 0,0 20-81-16,0 18-49 0</inkml:trace>
  <inkml:trace contextRef="#ctx0" brushRef="#br0" timeOffset="211051.03">18600 12519 39 0,'0'0'74'16,"0"0"-7"-1,-93 104-33-15,62-61-4 0,1 0-1 16,5-1 2-16,2-4-23 15,4-2-2-15,1-6-5 16,4-3 0-16,3-6-2 16,5-7-77-16,1-4-127 15</inkml:trace>
  <inkml:trace contextRef="#ctx0" brushRef="#br0" timeOffset="211363.4">18546 12765 125 0,'0'0'126'0,"0"0"-76"0,0 0-26 16,-50 96-11-16,42-73-6 16,5 1 11-16,3-4-17 15,0-4 1-15,3-3 7 16,12-8-9-16,4-5 1 15,3 0 1-15,2-5 5 16,0-12 14-16,-3-3 3 16,0-2-9-16,-6-1 12 15,-6-1 9-15,-3-2-13 16,-6 4-2-16,0 3-21 16,0 4 0-16,-3 5-3 15,-9 4-47-15,-3 6-34 16,3 0-94-16</inkml:trace>
  <inkml:trace contextRef="#ctx0" brushRef="#br0" timeOffset="211709.56">18711 12871 45 0,'0'0'43'0,"0"0"3"15,0 0-17-15,-25 80 26 16,12-66-31-16,4-6-12 0,0-1 16 16,4-4-10-1,4-3 3-15,1 0 28 0,0 0 14 16,0-10-11-16,12-9-38 16,8-3-4-16,3-3 28 15,6 1-22-15,-3 5 1 16,-2 6 0-16,-6 7 1 15,-5 6-8-15,-7 0-10 16,-1 6 3-16,-3 9-8 16,-1 3 5-16,-1-1-3 15,0 2-17-15,0-2-38 16,2-4-22-16,-1-1-37 16,2-3-80-16</inkml:trace>
  <inkml:trace contextRef="#ctx0" brushRef="#br0" timeOffset="212091.32">18965 12923 263 0,'0'0'75'0,"0"0"-38"16,0 0 17-16,0 0-18 16,0 0-13-16,0 0-20 15,-74 36-2-15,74-33-2 16,0-3-1-16,0 0 2 15,8 0 9-15,7-3 17 16,2-2 25-16,-7 1-12 16,-2 4-5-16,-4 1-29 0,-4 27 0 15,0 17-5-15,-7 11 34 16,-18 5-16-16,-8 6-1 16,-3 0-17-16,-6 8 11 15,-7 0 12-15,-2 0-15 16,-3-10 1-16,8-16-7 15,13-16 2-15,12-16 0 16,9-16-4-16,12-1 9 16,0-30 16-16,20-15-25 15,14-13-17-15,11-8-15 16,6 2-41-16,2 7-53 16,-2 5-6-16,-2 6-110 0</inkml:trace>
  <inkml:trace contextRef="#ctx0" brushRef="#br0" timeOffset="212332.05">19529 12647 402 0,'0'0'112'15,"0"0"-68"-15,0 0-36 16,0 0 39-16,-72 126 15 15,35-57-16-15,-4 0-40 16,3-2-6-16,7-8 5 0,2-6-5 16,10-9-52-1,6-10-3-15,3-13-29 0,3-8-12 16,4-11-91-16,3-2-58 16</inkml:trace>
  <inkml:trace contextRef="#ctx0" brushRef="#br0" timeOffset="212448.13">19266 13055 13 0,'0'0'147'0,"0"0"-87"16,0 0-24-16,0 0-11 16,0 0 3-16,0 0-26 15,48-26-2-15,-33 34-49 16,5-2-116-16</inkml:trace>
  <inkml:trace contextRef="#ctx0" brushRef="#br0" timeOffset="212887.9">19440 13053 31 0,'0'0'154'0,"0"0"-21"15,0 0 9 1,0 0-27-16,0 0-59 0,0 0-32 16,-51 39 0-16,21-13-8 15,5-1-1-15,7 0-15 16,6-1 0-16,4-4 2 16,4-5-2-16,3-7 0 15,1-3-18-15,0-5-9 16,5 0 18-16,12-5 9 15,5-11 0-15,5-6 0 16,1-4 5-16,-4 6-5 16,-1 4 6-16,-9 9 13 0,-6 4 14 15,-8 3-15-15,0 0-4 16,0 0-14-16,0 0-8 16,0 14 8-16,-3-2 2 15,0-1 0-15,1-5-4 16,2-3-13-16,0 0-1 15,0-3 16-15,0 0-9 16,0 0 8-16,14 0-2 16,4-3-3-16,-2 0 4 15,-4 3 2-15,-4 0-3 16,-5 0 1-16,-3 14-9 16,0 4 11-16,0-2 0 15,-3-4-8-15,-2-5-24 16,-1-5-41-16,6-2-44 15,0 0-40-15,0-12-99 0</inkml:trace>
  <inkml:trace contextRef="#ctx0" brushRef="#br0" timeOffset="213014.26">19658 12880 136 0,'0'0'78'15,"0"0"-30"-15,0 0-44 16,0 0-3-16,0 0-1 15,0 0-55-15,4-15-65 16</inkml:trace>
  <inkml:trace contextRef="#ctx0" brushRef="#br0" timeOffset="213196.55">19851 12832 82 0,'0'0'173'15,"0"0"-69"-15,-56 116-40 16,27-74-5-16,-1 2-13 16,-1 0-32-16,1-2-14 15,0-3-33-15,7-4-56 16,6-6-93-16</inkml:trace>
  <inkml:trace contextRef="#ctx0" brushRef="#br0" timeOffset="213420.4">19735 13283 78 0,'0'0'119'0,"0"0"-10"15,0 0-1-15,0 0-22 16,76-89-12-16,-73 74-21 16,-3 7 22-16,0 5-38 15,0 3 4-15,-4 0-12 16,-13 16-27-16,-4 8-2 15,1 5 0-15,4-1 1 16,5 0-3-16,5-3-70 16,4-7-73-16,2-4-184 0</inkml:trace>
  <inkml:trace contextRef="#ctx0" brushRef="#br0" timeOffset="-201198.31">18113 10974 206 0,'0'0'70'0,"0"0"-70"15,0 0-1-15,0 0-5 0,0 0 6 16,0 0-8-16,0 0 8 15,0 0 8-15,38 23 17 16,-8-22-25-16,1 2-7 16,2 0-99-16,-2 1-55 15</inkml:trace>
  <inkml:trace contextRef="#ctx0" brushRef="#br0" timeOffset="-187361.53">18801 14169 136 0,'0'0'52'15,"0"0"-42"-15,0 0 2 0,0 0 15 16,0 0 35 0,0 0-17-16,0 0-5 0,0 0-21 15,12-4-2-15,-12 75 2 16,0 25 60-16,-13 10-37 15,-13 3-23-15,-7-9-13 16,-1-13-5-16,4-8 5 16,9-22-3-16,7-14-2 15,7-14-1-15,4-15 0 16,3-11-6-16,0-3 6 16,21-14 0-16,10-18-31 15,11-12 7-15,4-9 20 16,-1-2 2-16,-1 6 2 15,-4 7 3-15,-9 13 24 0,-13 17-26 16,-6 10 31-16,-7 2-32 16,-2 14-7-16,1 15 7 15,1 5 4-15,-2 3-1 16,-2-1-2-16,-1 1 2 16,2-4-3-16,0 3 0 15,1-6-15-15,3-7-34 16,3-7-31-16,6-7-20 15,5-9 27-15,4 0 2 16,-1 0 7-16,3-15 64 16,-4-3 0-16,-2-1 40 15,-8 7 5-15,-5 2 15 16,-7 10 29-16,0 0-32 0,0 6-46 16,-7 16 4-1,-5 4 16-15,2 1-16 0,2-6-11 16,3 2-4-16,2-4-41 15,2-5-136-15</inkml:trace>
  <inkml:trace contextRef="#ctx0" brushRef="#br0" timeOffset="-186887.81">19334 14789 254 0,'0'0'64'0,"0"0"-3"16,0 0 1-16,0 0-8 15,-35 109-20-15,35-74-25 16,14 5-8-16,3-2 4 16,-4-4-2-16,-7-3-4 0,-6-6 1 15,0-3 0-15,-3-8 10 16,-8-6-6-16,-1-2 4 15,2-5 5-15,-1-1 8 16,-5 0 9-16,2-2-13 16,1-10-10-16,3-1 7 15,2 6-13-15,5 2 0 16,1 3-1-16,2 2-22 16,0 0-51-16,0 3-22 15,0 8-11-15,2 1-141 16</inkml:trace>
  <inkml:trace contextRef="#ctx0" brushRef="#br0" timeOffset="-186641.4">19844 14678 400 0,'0'0'124'0,"0"0"-123"16,-49 98 0-16,20-30 29 16,2 4 28-16,4 1-42 15,-3 0-7-15,1-4-4 16,1-6-5-16,5-16-31 0,7-16-68 16,12-20-76-16,0-11 27 15,6-17 19-15</inkml:trace>
  <inkml:trace contextRef="#ctx0" brushRef="#br0" timeOffset="-186527.7">19668 15070 66 0,'0'0'159'16,"0"0"-71"-16,1-93 13 16,2 86-14-16,2 5-6 15,4 2-81-15,4 0-3 16,5 0-2-16,7 0-8 16,2 0-60-16,2 0-69 15</inkml:trace>
  <inkml:trace contextRef="#ctx0" brushRef="#br0" timeOffset="-186114.62">20106 14633 446 0,'0'0'12'0,"-22"82"10"15,0-20 60-15,-2 8-17 16,-2 15-25-16,1 15-15 15,-2 9-7-15,-6 2 30 16,-1-11-33-16,-3-19-15 16,4-25 0-16,11-23-16 15,11-19-15-15,11-14 31 16,0-14 11-16,9-28-9 0,19-25-2 16,13-13-18-16,3-16 4 15,3 3-12-15,-5 15-20 16,-2 20 5-16,-3 23 13 15,0 21 15-15,2 13-4 16,-2 1 8-16,-7 19 9 16,-12 16 0-16,-13 1 2 15,-5 3 5-15,-8-1-2 16,-20-5 13-16,-9 1 20 16,-9-10-24-16,-2 1-1 15,-1-8-8-15,5-5-5 0,8-3-7 16,12-7-91-16,14-2-122 15</inkml:trace>
  <inkml:trace contextRef="#ctx0" brushRef="#br0" timeOffset="-185897.45">20627 14794 318 0,'0'0'88'0,"-54"121"-12"16,23-59-27-16,-3-1 20 15,-1-3-35-15,4 1-20 16,1-4-5-16,5-8-9 0,7-8-4 16,8-10-72-16,8-11-104 15</inkml:trace>
  <inkml:trace contextRef="#ctx0" brushRef="#br0" timeOffset="-185613.63">20657 15163 293 0,'0'0'169'0,"0"0"-128"15,0 0-38-15,0 0-3 16,0 0 8-16,0 0 2 0,-74 86-10 15,61-63-17-15,6 1-12 16,2-1 1-16,5-1 14 16,0 3 7-16,0 3 7 15,0-2-2-15,0-6 4 16,0-5-2-16,2-5 11 16,-1-5-8-16,2-3 14 15,-1-2-7-15,1 0-2 16,0-4-8-16,0-10-63 15,-3-2-160-15</inkml:trace>
  <inkml:trace contextRef="#ctx0" brushRef="#br0" timeOffset="-185247.36">20685 15206 463 0,'0'0'19'0,"0"0"-12"15,0 0 7-15,0 0 25 16,-79 92-23-16,64-53-15 16,0 1 9-16,3 1-10 15,1-5 4-15,8-7-3 0,3-7-1 16,0-11-13-1,19-11 8-15,9 0 5 16,8-18 4-16,3-14-2 0,-2-8-2 16,-3-8 14-16,-11-5-14 15,-7-6 12-15,-11 6-1 16,-5 8-11-16,-3 15-2 16,-21 15 0-16,-7 8-8 15,-5 7-1-15,-2 0-55 16,5 14-61-16,10-1-224 15</inkml:trace>
  <inkml:trace contextRef="#ctx0" brushRef="#br0" timeOffset="-185018.69">21268 15038 170 0,'0'0'331'15,"-10"85"-312"-15,-9-24 38 16,-4 7-12-16,0-1 10 16,-4-2-33-16,-3-4-18 15,0-4-4-15,-1-5-10 16,8-12-51-16,7-14-69 16,8-14 0-16,7-12 33 15,-2-12 3-15</inkml:trace>
  <inkml:trace contextRef="#ctx0" brushRef="#br0" timeOffset="-184916.68">21000 15495 400 0,'0'0'116'0,"0"0"-72"16,0 0-10-16,0 0-15 15,0 0-19-15,108-4-5 16,-55 7-91-16,2 0-168 16</inkml:trace>
  <inkml:trace contextRef="#ctx0" brushRef="#br0" timeOffset="-183009.44">22479 15097 150 0,'0'0'97'15,"0"0"-69"-15,-82 158 99 0,14-58-26 16,-12 11-29-16,-7 6-36 16,-8-5-17-16,-9 0-15 15,-1-6 3-15,8-13 0 16,16-7-12-16,23-8 5 16,21-8-7-16,16-8-29 15,14-7-53-15,7-12-98 16</inkml:trace>
  <inkml:trace contextRef="#ctx0" brushRef="#br0" timeOffset="-181833.26">22755 15818 178 0,'0'0'70'0,"0"0"-43"15,0 0-14-15,-87-3 16 16,56 39 25-16,-2 7-15 16,3 8-15-16,6 1-15 15,11-4-2-15,7-4-7 16,6-6 2-16,0-10-1 15,0-9-1-15,12-9 1 16,10-10 0-16,9 0 5 16,8-12 6-16,9-19-7 15,3-6-3-15,-1-9-4 16,0-6 0-16,-4-4 2 0,-6-5 4 16,-5-1-4-16,-5-4-10 15,-5 2-13-15,-4 6 0 16,-8 14 23-16,-3 19 6 15,-8 15 10-15,-2 10 26 16,0 21-42-16,-24 29 3 16,-10 20 32-16,-6 9 12 15,1 2-19-15,4-8-20 16,7-5-6-16,6-9 2 16,8-7-3-16,10-11 0 15,4-11-1-15,0-12-13 16,0-9-3-16,7-8-25 0,10-1 14 15,4-7 12-15,4-16-9 16,3-8 21-16,-1-4 1 16,0 3 2-16,-6 4 3 15,-5 13 3-15,-7 7 14 16,-7 8 21-16,-2 8-41 16,0 18 0-16,-9 5 27 15,-2 1-12-15,0-1-7 16,1-2-8-16,6-6 1 15,-1-3-3-15,4-6-4 16,1-2-61-16,0-10-55 16,0-2-175-16</inkml:trace>
  <inkml:trace contextRef="#ctx0" brushRef="#br0" timeOffset="-181350.73">23284 15990 283 0,'0'0'28'16,"0"0"-28"-16,0 0 27 16,-97 37 36-16,75-15-14 15,10 4-29-15,4 3-15 16,8 5-2-16,0 3 2 15,0-1-6-15,2-6 1 16,-1-5 0-16,-1-8 1 16,0-5-1-16,0-5 0 15,0-2 11-15,-7-3 14 16,-2 0 16-16,0-2 6 0,-3 0-26 16,-1 0-10-16,1 0-9 15,-3-9-2-15,-2 5-4 16,3 0-51-16,2 0-15 15,3 1-36-15,6-4-140 16</inkml:trace>
  <inkml:trace contextRef="#ctx0" brushRef="#br0" timeOffset="-179868.76">23657 15834 45 0,'0'0'75'0,"0"0"-21"16,0 0 27-16,0 0 10 16,0 0-18-16,0 0-73 15,15 29 0-15,-24 55 59 16,-13 21-17-16,-10 15-2 16,-8 12 0-16,0-2-26 15,-3-10-4-15,3-15-9 0,8-28-1 16,13-23 4-1,5-25-4-15,11-17 0 0,3-8 6 16,0-4-3-16,0-20 21 16,15-22-24-16,6-15-31 15,5-18 29-15,6-12-9 16,6-4-6-16,3-2-25 16,4 6-19-16,0 11 16 15,-3 21-12-15,-3 22-2 16,-7 23 55-16,0 10 4 15,-5 11 0-15,-7 27-5 16,-8 9 24-16,-10 4 15 16,-2-5-6-16,-6-6 12 15,-16-9 14-15,-7-4 1 16,0-2-10-16,-2-9-20 0,0-2-22 16,4-6 10-16,2-3-13 15,7-4-8-15,7-1-29 16,5 0-54-16,6-10-54 15</inkml:trace>
  <inkml:trace contextRef="#ctx0" brushRef="#br0" timeOffset="-179642.1">24106 16092 349 0,'0'0'65'0,"-79"125"-1"0,39-61-33 16,4-3 16-16,5-1-16 15,2 4-19-15,4-6-5 16,4-8-7-16,9-7-48 16,8-13-43-16,4-14-59 15,1-9-105-15</inkml:trace>
  <inkml:trace contextRef="#ctx0" brushRef="#br0" timeOffset="-179027.68">24203 16405 207 0,'0'0'188'0,"0"0"-176"16,0 0-2-16,0 0 45 15,-88 74-13-15,62-31-31 16,2 7 0-16,4 3-3 16,5-3 4-16,6-5-6 15,6-6 0-15,3-8-7 16,0-10 1-16,9-12 0 0,15-7 6 16,7-2-3-16,8-11 3 15,3-17-1-15,-5-6-4 16,-5-8 5-16,-6-9-6 15,-6-9 0-15,-8-4 19 16,-9 4-17-16,-3 13 1 16,-12 13 3-16,-19 15-6 15,-11 7 0-15,-7 12-8 16,4 0-56-16,6 9-2 16,11 10-74-16,10 7-126 15</inkml:trace>
  <inkml:trace contextRef="#ctx0" brushRef="#br0" timeOffset="-178599.74">24711 16274 147 0,'0'0'59'16,"-47"92"47"-16,17-22-28 15,-4 8-14-15,-3 4 2 16,-2-3-21-16,3-9-16 16,2-4-12-16,6-9-12 15,4-6-4-15,9-9-1 16,7-13-37-16,8-11-24 15,0-13-21-15,8-5-74 0,11-12-109 16</inkml:trace>
  <inkml:trace contextRef="#ctx0" brushRef="#br0" timeOffset="-178471.34">24534 16676 101 0,'0'0'251'0,"0"0"-229"15,0 0-17-15,0 0-2 16,0 0 9-16,0 0-11 15,93 47-2-15,-79-36-62 16,-1-4-132-16</inkml:trace>
  <inkml:trace contextRef="#ctx0" brushRef="#br0" timeOffset="-177678.4">23281 15673 9 0,'0'0'58'16,"0"0"-57"-16,0 0 31 15,0 0 53-15,0 0-37 16,0 0 7-16,-33 0 17 16,33 0-29-16,0 0-11 15,0 0-22-15,0 0-3 0,0 0 11 16,0 0-15-1,-1 0 5-15,-8 0-8 0,-4 8-5 16,-2 4 1-16,-3-3 4 16,9-2-3-16,3 2 1 15,0-5 2-15,6 2 0 16,0-5 0-16,0-1 5 16,0 2-4-16,0-2-1 15,0 0-4-15,0 0 4 16,7 0 0-16,7-3 39 15,4-11-21-15,0-5-4 16,-2 3-2-16,-5-1-4 16,-2-2-7-16,-5 7-1 15,-4 0-10-15,0 8-27 16,-18 4-81-16</inkml:trace>
  <inkml:trace contextRef="#ctx0" brushRef="#br0" timeOffset="-174671.3">17951 16300 307 0,'0'0'76'0,"0"0"-42"16,-94-5-12-16,55 46-21 16,-4 17 20-16,1 11 0 15,6 5-11-15,7-5-10 16,7-10 1-16,6-8-3 15,7-12-4-15,6-12-27 16,3-11 1-16,0-12-17 16,18-4 49-16,13-20 8 15,12-13 3-15,13-10 0 16,6-14-5-16,5-9-5 16,7-7 32-16,0-4-18 0,-1 0 5 15,-1 5-20-15,-8 5 0 16,-9 2 3-16,-10 5 4 15,-11 7-2-15,-10 16-1 16,-12 14 17-16,-7 16 32 16,-5 7 8-16,-3 3-31 15,-33 34-18-15,-22 20-9 16,-19 19 45-16,-2 16-2 16,11 1-37-16,16 2 0 15,17-9-9-15,13-11 6 16,10-13-7-16,6-13 1 15,6-9-4-15,0-9 0 0,3-9-48 16,18-10-2-16,7-12-6 16,12 0-10-16,7-7-44 15,5-19-24-15,-2-5-10 16,-6-1 48-16,-11-4 100 16,-14 13 118-16,-11 7 9 15,-7 10-36-15,-1 6 8 16,-15 11-73-16,-16 15-24 15,-8 8 63-15,5 1-44 16,5 1-11-16,13-2-10 16,6-6 4-16,8-6-7 15,2-6 3-15,2-4-79 16,21-9-35-16,9-3-219 0</inkml:trace>
  <inkml:trace contextRef="#ctx0" brushRef="#br0" timeOffset="-174527.29">18570 16323 342 0,'0'0'36'0,"0"0"-36"16,0 0-6-16,0 0-20 16,0 0-46-16,0 0-123 15</inkml:trace>
  <inkml:trace contextRef="#ctx0" brushRef="#br0" timeOffset="-174109.4">18694 16576 342 0,'0'0'119'15,"0"0"-81"-15,0 0-10 16,0 0-4-16,0 0 15 16,-120 4-14-16,83 10-11 15,7 2 5-15,6 5-18 0,12 4-1 16,11 6 0 0,1 1 0-16,4 0-7 0,17-1 7 15,0 2-22-15,3-5 13 16,-6-6-23-16,-6 0 7 15,-8-8 17-15,-4-7 7 16,0-2 1-16,0-3 1 16,0-2-1-16,-9 0 46 15,-15 0-6-15,-7 0-16 16,-3 0-15-16,2 0-7 16,7 3 3-16,8 1-5 15,4 1-3-15,7-1 1 16,5 1-29-16,1-3-50 15,0-2-74-15,12 0-127 0</inkml:trace>
  <inkml:trace contextRef="#ctx0" brushRef="#br0" timeOffset="-173838.09">19168 16505 478 0,'0'0'53'16,"0"0"-50"-16,0 0 35 15,-87 92 45-15,41-38-19 16,-4 12-23-16,-4 9-5 0,-3 0-20 16,3-1-15-16,8-9 6 15,6-9-3-15,12-14-2 16,11-14-2-16,9-8-20 15,7-13-24-15,1-7-44 16,1 0-78-16,18-26-134 16</inkml:trace>
  <inkml:trace contextRef="#ctx0" brushRef="#br0" timeOffset="-173703.7">18823 16773 439 0,'0'0'33'0,"0"0"-23"15,0 0-10-15,0 0 21 16,0 0-11-16,106 85-10 0,-65-69-63 16,2-8-180-16</inkml:trace>
  <inkml:trace contextRef="#ctx0" brushRef="#br0" timeOffset="-172977.44">19447 16584 85 0,'0'0'429'15,"0"0"-417"-15,0 0 10 16,-49 113 0-16,10-35 29 16,-6 11-9-16,-8 10-5 15,-10 2-26-15,-9 5 38 16,-3-3-28-16,3-3-18 15,11-10 1-15,14-12-4 16,17-26 0-16,16-21-23 16,10-20 4-16,4-11 19 15,11-26 16-15,17-15-13 0,14-21-1 16,4-11-1-16,8-6-1 16,4-8 0-16,5-5-37 15,-1 10 9-15,-2 15-1 16,-3 18-10-16,-9 20 27 15,-8 18-7-15,-12 11 19 16,-8 0-10-16,-4 21 11 16,-7 8-1-16,-9 4 5 15,0 7 8-15,-18-2 11 16,-9-3 6-16,-7 2 0 16,-5-5 7-16,-6 1-27 15,-4-6-1-15,0-4-6 16,4-8 1-16,11-2-8 0,10-8-28 15,12 0-60-15,12-5-108 16</inkml:trace>
  <inkml:trace contextRef="#ctx0" brushRef="#br0" timeOffset="-172734.32">19762 16890 357 0,'0'0'50'0,"-65"97"3"0,24-42-38 16,1-4 21-16,-1 5 18 16,0 0-18-16,3 1-29 15,11-5-7-15,12-7 0 16,15-7-36-16,0-12-33 15,23-13-116-15</inkml:trace>
  <inkml:trace contextRef="#ctx0" brushRef="#br0" timeOffset="-172419.41">19844 17228 311 0,'0'0'256'15,"0"0"-238"-15,-87 70-16 0,53-35 36 16,4 1 15-16,6-1-41 16,2 3-2-16,7-10-8 15,11-3-1-15,4-7-2 16,3-8-5-16,22-10 6 16,12 0-2-16,8-7 5 15,1-14-3-15,-1-9 3 16,-11-5-2-16,-5-8 12 15,-10-2-1-15,-10 0-11 16,-8 6-1-16,-1 9 0 16,-13 7-4-16,-17 16-1 15,-7 7-23-15,0 0-40 16,2 3-53-16,11 8-103 0</inkml:trace>
  <inkml:trace contextRef="#ctx0" brushRef="#br0" timeOffset="-172119.42">20467 17214 323 0,'0'0'77'16,"-68"116"-23"-16,25-49-3 15,-11 2 14-15,-7 3-15 16,-5-1-20-16,2 1-22 16,13-12-3-16,19-11-5 15,16-26-67-15,16-16 15 16,0-7-14-16,20-21-124 15</inkml:trace>
  <inkml:trace contextRef="#ctx0" brushRef="#br0" timeOffset="-171990.96">20244 17483 667 0,'0'0'0'16,"0"0"-17"-16,82 32 17 15,-48-18 0-15,1-5-5 16,-3-3-93-16,-6-6-189 15</inkml:trace>
  <inkml:trace contextRef="#ctx0" brushRef="#br0" timeOffset="-171438.74">16930 15611 261 0,'0'0'70'15,"0"0"-48"-15,54 89 34 16,-29-43-12-16,-5 3 41 0,-10 1-44 15,-4-1-30-15,-6 1-6 16,0-4 0-16,0 0-5 16,0-6-8-16,4-7-112 15,5-15-72-15</inkml:trace>
  <inkml:trace contextRef="#ctx0" brushRef="#br0" timeOffset="-171266.42">17204 15843 268 0,'0'0'74'16,"-91"48"-19"-16,36-3-11 0,0-2-7 15,5 4-23 1,6-4-12-16,7-1-1 0,7-6-1 16,9-6-42-16,11-9-106 15,2-15-73-15</inkml:trace>
  <inkml:trace contextRef="#ctx0" brushRef="#br0" timeOffset="-171116.33">16887 15897 53 0,'0'0'90'0,"0"0"-55"16,101-42 19-16,-59 38 12 16,3 4-14-16,1 0-21 15,3 0-31-15,-1 10-16 0,3 1-23 16,0-3-24-16,-2-1-114 15</inkml:trace>
  <inkml:trace contextRef="#ctx0" brushRef="#br0" timeOffset="-170704.31">17112 15395 155 0,'-83'0'38'0,"-4"12"17"15,4 30 12-15,8 21-31 0,6 26 28 16,8 16-6-16,7 16-26 16,12 2-24-16,16-1 5 15,13 0-13-15,13-7 1 16,10-12-3-16,24-15-12 15,11-20-24-15,10-28 34 16,9-23-5-16,15-17 9 16,14-25 52-16,7-33-10 15,1-22-34-15,-2-16-7 16,-11-14-1-16,-9-8 0 16,-14-4-22-16,-16-7-8 15,-20 4 1-15,-28 6 29 16,-12 18-2-16,-43 23-18 0,-16 26-42 15,-10 24-11-15,0 28 11 16,7 5 56-16,10 40-75 16,10 18-42-16</inkml:trace>
  <inkml:trace contextRef="#ctx0" brushRef="#br0" timeOffset="-169998.43">21005 17637 443 0,'0'0'65'0,"-16"92"-55"16,3-26 18-16,0-2 16 16,-5-7-2-16,1-7-2 15,-2 1-34-15,0-8-4 16,2-3-1-16,3-7-1 16,3-10-2-16,6-10-29 15,5-6-21-15,0-7-39 16,20 0-82-16,17-17-108 0</inkml:trace>
  <inkml:trace contextRef="#ctx0" brushRef="#br0" timeOffset="-169743.42">20991 17838 282 0,'0'0'87'0,"-112"12"-72"15,50 1-8-15,-3-6-6 16,6-1 37-16,11-6 14 15,17 0-28-15,14 0 12 16,13 0-19-16,4 3-9 16,0-3 2-16,0 6-5 0,16 4 14 15,29 6 1-15,17 8-2 16,12-4-13-16,3 2-5 16,-5-4-35-16,-5-2-21 15,-1-7-21-15,1-9-22 16,-3 0-53-16,0 0-56 15</inkml:trace>
  <inkml:trace contextRef="#ctx0" brushRef="#br0" timeOffset="-169413.32">21161 17437 262 0,'-107'0'104'0,"-10"32"-30"16,-5 30-3-16,6 26 1 15,13 6-19-15,19 6-36 0,28 2-5 16,24-9-4-16,22-1-6 16,10-6 1-16,31-14-3 15,26-14-3-15,19-20-13 16,18-20-7-16,12-16-14 16,3-2-15-16,-2-20 6 15,-5-19 18-15,-7-15 16 16,-7-14-14-16,-8-5-12 15,-9-15 15-15,-13-3 2 16,-13-10 17-16,-18 1 4 16,-21 8 1-16,-11 14 18 15,-48 24-17-15,-31 21-2 0,-31 20-24 16,-20 13-103-16,-6 3-40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6T15:10:17.717"/>
    </inkml:context>
    <inkml:brush xml:id="br0">
      <inkml:brushProperty name="width" value="0.05292" units="cm"/>
      <inkml:brushProperty name="height" value="0.05292" units="cm"/>
      <inkml:brushProperty name="color" value="#FF0000"/>
    </inkml:brush>
  </inkml:definitions>
  <inkml:trace contextRef="#ctx0" brushRef="#br0">17600 7676 277 0,'0'0'49'0,"0"0"-39"16,0 0-10-16,-76-83-18 0,45 65 9 16,-2 2 9-16,0 5 6 15,-2 6 3-15,1 5-7 16,0 0 9-16,-6 17-8 16,-1 9-3-16,-3 2 0 15,-1 3 2-15,3 3-2 16,2 2-4-16,3 7-26 15,1 6 22-15,1 8 8 16,2 4 0-16,1-2 0 16,3-4-8-16,4 0 15 15,7-3-7-15,5 6 19 16,4 5-14-16,0 9 8 0,0 8-11 16,3 1 0-1,3 8-2-15,3-2 9 0,0 4-3 16,3 3 14-16,15 2-19 15,9 3 14-15,4-3-15 16,8-8 0-16,1-7 1 16,5-7 3-16,4-9-4 15,2-6 0-15,-2-15 2 16,6-12 0-16,0-14 0 16,0-10-2-16,1-8 0 15,2-2 1-15,2-20-1 16,4-7 0-16,6-6 0 15,0-6-2-15,0-2 4 16,-6-4-2-16,-7 3 0 16,-9-1-11-16,-9-7 11 0,-8-10 2 15,-4-12 2-15,-5-9 5 16,-2-7 10-16,-1-4 0 16,1-6-5-16,2-9-13 15,2-9 7-15,2-6-1 16,1-3-2-16,-4 0-10 15,-5 0 3-15,-9 3-11 16,-9 8 9-16,0 5 2 16,-27 12 0-16,-18 17-8 15,-13 16-115-15,-16 26-56 16</inkml:trace>
  <inkml:trace contextRef="#ctx0" brushRef="#br0" timeOffset="1641.97">938 7611 18 0,'0'0'24'16,"0"0"22"-16,0 0-46 16,0 0-6-16,-84-35-1 15,65 61 2-15,-3 20 5 16,-4 26 15-16,-8 22-2 16,0 14 14-16,4 5-17 15,10-3-3-15,12-1-7 16,8 3 8-16,19-1 18 15,30 1-11-15,14 0 10 16,13-9-13-16,9-6-5 16,3-14 0-16,-6-12-5 0,-4-19-2 15,-8-11 0-15,0-15-2 16,-6-15 1-16,-7-11 1 16,1 0 0-16,-1-30 0 15,-2-11-2-15,0-5 2 16,0-8-8-16,-7-4-16 15,-9-5-10-15,-4-6 23 16,-15-8-9-16,-7-5 20 16,-11-2 5-16,-2-4-5 15,-15-1 0-15,-10-4 4 16,-11-1-1-16,-6 1-3 16,-4 0 13-16,1-2 0 0,-1 5-6 15,1 5 11-15,-1 9-10 16,-2 10 29-16,-6 6-24 15,-1 5 1-15,0 3-14 16,-9 6-20-16,1 4-1 16,-7 6-3-16,-8 6 15 15,-7 10 1-15,-7 9-20 16,-4 11-4-16,-8 10-44 16</inkml:trace>
  <inkml:trace contextRef="#ctx0" brushRef="#br0" timeOffset="62104.71">27442 8101 26 0,'0'0'27'0,"0"0"8"16,0 0 12-16,0 0-12 15,0 0 21-15,0 0 0 16,0 0-44-16,0 0-11 16,0 0 46-16,0 0-23 15,18 95 8-15,-18-53-20 16,0-5-6-16,-1-3 1 16,-5-6-6-16,3-9 3 15,0-4-4-15,0-5 5 0,3-6-8 16,-2-3 3-16,1 1-8 15,-2-2 8-15,-5 0 2 16,-2 0 4-16,-4-6-6 16,1-8-4-16,3-3 0 15,-1-1 3-15,4-1 1 16,-1 6 0-16,2 5-2 16,3 2 2-16,2 6 0 15,1 0-2-15,0 0-5 16,0 21-3-16,0 9 10 15,0 4 1-15,0 0 1 16,4-8-2-16,1-4 0 16,4-1 1-16,-3-6-1 15,1-1 0-15,-1-5 0 16,0-2 0-16,1-6 0 0,-1-1 6 16,2 0 1-16,3 0-7 15,0-2 15-15,3-11-15 16,-2-1 1-16,-3-1 0 15,-3 2-1-15,-2-2-12 16,-2 4-42-16,-1 3-72 16,-1 6-116-16</inkml:trace>
  <inkml:trace contextRef="#ctx0" brushRef="#br0" timeOffset="64303.66">20226 2853 26 0,'0'0'0'16</inkml:trace>
  <inkml:trace contextRef="#ctx0" brushRef="#br0" timeOffset="64805.07">20226 2853 24 0,'28'11'29'16,"-28"-11"9"-16,0 3-7 0,0 7-31 15,-9 7 0 1,-6 8 9-16,-4 6 1 0,1 6-7 15,0-3 0-15,4-3-3 16,3-5 1-16,2-4 1 16,3-6-2-16,1-4 0 15,0-2 0-15,-1 0 1 16,-1-3-1-16,0-3-22 16,2-4-10-16,-2 0 10 15,4 0 20-15,2-10 2 16,-2-4 0-16,3-1-4 15,0-2-6-15,-2 0 7 16,2-2 2-16,0 5 2 16,0 5 3-16,0 2 0 15,0 5 11-15,0 2 30 0,0 0-45 16,0 11 5-16,5 7-2 16,6 2 10-16,1 0 5 15,3-1-8-15,-1-1-7 16,1-3 20-16,1-2-3 15,-2-4 2-15,-1-2-2 16,1-4-10-16,3-3 21 16,5 0 13-16,7-12-8 15,0-6-5-15,0 1-29 16,-5-1 4-16,-8 2-4 16,-7 5 4-16,-6 2-12 15,-3 0-10-15,-4 8-76 0,-24 1-63 16</inkml:trace>
  <inkml:trace contextRef="#ctx0" brushRef="#br0" timeOffset="77730.21">9752 12122 1 0,'0'0'0'16</inkml:trace>
  <inkml:trace contextRef="#ctx0" brushRef="#br0" timeOffset="81399.36">9875 12094 10 0,'0'0'6'0,"0"0"12"16,0 0-11-16,0 0-4 15,0 0 13-15,0 0-12 16,79 0 10-16,-60 0 12 15,-1 0-17-15,0 0 2 16,3 0-6-16,0 0 7 16,0 0-8-16,-1 0 2 15,0 0-4-15,-1 0 5 16,-1 0-7-16,-1 0 0 16,2 0 2-16,4 0 4 15,5 0 5-15,6 0-4 16,3-1 11-16,-2-1-16 0,-4 2 0 15,-1 0 0-15,-5 0-2 16,-1 0-10-16,-1 0-4 16,-1 0 9-16,0 0 5 15,-4 0 0-15,1 0-8 16,-2 0 8-16,4 0 0 16,0 0 0-16,-2 0-5 15,5 0 5-15,0 0 0 16,0 0 4-16,4 0-3 15,3 0 1-15,5 0 5 16,3-6 3-16,3 0-3 16,2-2-7-16,-2 1-4 0,4-1 4 15,-5 1 0-15,-2-1-1 16,-6 2-2-16,-5-1-4 16,-6 3 7-16,-5-1 3 15,-4 2-3-15,-1-2-2 16,0 1 2-16,0 2 0 15,-3 1 0-15,3 0-1 16,-2 1-2-16,-1 0 3 16,3 0-2-16,-1 0 1 15,-1 0-1-15,2 0 1 0,1 0-1 16,4 0 2 0,4 0 3-16,11 0 1 15,10-6-2-15,9-1-2 0,-2-3-3 16,-1 2 3-16,-6 2-3 15,-5 0 12-15,-6-2-21 16,-2 2 18-16,-7 1-6 16,-5 1 2-16,-9 3-1 15,-5 1-2-15,-3 0-4 16,0 0-32-16,-3 6 8 16,-11 8-18-16</inkml:trace>
  <inkml:trace contextRef="#ctx0" brushRef="#br0" timeOffset="83469.67">9760 12166 25 0,'0'0'31'16,"0"0"-12"-16,0 0-19 15,0 0 1-15,0 0-1 16,0 0-2-16,7 0 2 16,-2 16 4-16,7 6 15 15,-3 6-15-15,-2 0 7 0,-1 2 6 16,1 7-8-1,-2-2 12-15,-2 6 52 0,5-1-60 16,-4-1 3-16,2 0 0 16,1-1 2-16,-1 0 12 15,0-2-13-15,2 5-9 16,2 8 6-16,1 0-10 16,-2 3 0-16,1 7-4 15,-4-1 10-15,-3 1-7 16,3-2 10-16,-3-9 6 15,0-12-12-15,4 0-5 16,-1-8 0-16,0-6 3 0,0-8-2 16,-1-1 7-1,-2 1-10-15,4-2 0 0,-2 6 2 16,-2 2 3-16,-2-1-8 16,1 4 3-16,-2-3 0 15,0 3-2-15,0-5 4 16,0-4 0-16,0-3-1 15,0-4 1-15,0 2-1 16,0 1-1-16,0 2 0 16,0 6-3-16,0 14 4 15,-2 5-1-15,-1 3 0 16,2 0 5-16,-1-8-5 16,2-8 0-16,-1-5 0 15,1-10-1-15,0-4 1 16,0-4 0-16,0-1-2 0,0 0 5 15,0 0-3-15,0 0 0 16,0 0 1-16,0 0 5 16,0 0-5-16,0 0-1 15,0 0 0-15,0 0 2 16,0 0-2-16,0 0 0 16,0 0-1-16,0 0-4 15,0 0 5-15,0 0 0 16,0 0 0-16,0 0-1 15,0 0-2-15,0 0 3 0,1 2 0 16,7-2 3 0,2 0 0-16,3 0-3 0,3 0 0 15,3 0 3-15,3 0-3 16,-1 0 0-16,6 0 0 16,4-2 0-16,2 1 1 15,5-4-1-15,3 0 0 16,3 1 3-16,2-6-7 15,2 0 5-15,1 0-1 16,-3 1 0-16,-1 1 1 16,-3 4-1-16,-2 0 0 15,3-3 3-15,2-2-3 16,1-2 0-16,2-3 2 16,4 2-3-16,-1-1 3 0,0 3-2 15,1 2 0-15,1 1-2 16,-2 6 0-16,0-1 0 15,-5 1 2-15,-4 1 0 16,-2 0 2-16,2-1-2 16,0-2 0-16,3-4 4 15,1 0-4-15,3-5 0 16,-1 1 0-16,-2 2 4 16,-4 1-4-16,-5-1-2 15,-1 4 0-15,4-3 2 16,-3 1 2-16,-1 0-2 15,0 0 3-15,-5-2-5 16,1 3 5-16,-5-2-3 0,-4 4 0 16,0-1 0-1,-5-2-3-15,1 3 3 0,-1-3-6 16,0 3 6-16,-3-2-8 16,0-1 8-16,-3 2-2 15,-1 2 2-15,0-3 0 16,0 3 0-16,-1 1 0 15,-1-2-4-15,-3 2 4 16,-3-1 0-16,0 3-1 16,1-1 2-16,-4 1-4 15,0 0 3-15,2-2 0 16,1 1 7-16,1-6-7 16,2-3 3-16,2-9-3 15,-2-5 3-15,-4-8-5 0,-2-6 2 16,0-10-11-16,-13-2 10 15,-3-3 0-15,-4-2 1 16,0 1 5-16,-2 2-5 16,0-2 14-16,-3-2-7 15,1-1-4-15,-3-1 6 16,2 2-2-16,-1 3-3 16,1-1 4-16,0 2-8 15,1 2 17-15,4 4-17 16,3 5 3-16,3 4-8 15,2 7 8-15,5 2-3 16,-2 3 0-16,4 2 6 16,-2 3-10-16,2 5 4 0,4 3 0 15,-1 5-2-15,1-1 5 16,-1 0-3-16,1 1 0 16,-2-3-5-16,3 3 3 15,0-1-12-15,-2 5 10 16,1-2-4-16,-1-1 1 15,-4-1-46-15,-5-4-31 16,-6 4-145-16,-14-1 157 16</inkml:trace>
  <inkml:trace contextRef="#ctx0" brushRef="#br0" timeOffset="102513.33">10858 2798 4 0,'0'0'2'0,"0"0"5"0,0 0-3 15,0 0 10-15,0 0 6 16,0 0-14-16,0 0 19 15,-58-32 0-15,46 29-13 16,3 2-8-16,-7 1-4 16,-4 0-7-16,-7 0 4 15,-10 0 2-15,-5 0 2 16,-3 0 5-16,2 0 3 16,4 0 6-16,7 0-10 15,-1 0 1-15,-3 0-1 16,-2 0 2-16,1 2-5 15,2 4 0-15,3 1 0 0,4-1-1 16,5 2-1-16,-5-1 2 16,4 3-5-16,2-2 3 15,2 1 0-15,3 1-4 16,0 0 2-16,1 1 2 16,-2 6 0-16,1-1-6 15,0 3 2-15,0 1-4 16,1 2 8-16,2 3 0 15,1 3 0-15,1 0-3 16,-2 3 2-16,3 1 1 16,0 5-5-16,3 1 7 15,1-2-4-15,1-2 2 16,3-1 0-16,2-4 0 0,1 0-3 16,0-2-8-1,0 1 11-15,6 1 0 0,5 3 5 16,0 2 1-16,1-2-6 15,1-2-4-15,2-4 1 16,0-2 6-16,2-4-1 16,2 0 6-16,8-1 9 15,3-2 2-15,4 0-13 16,8-4-2-16,4-4 7 16,2-5 2-16,1-3-18 15,3-1 12-15,2 0 4 16,4 0 12-16,2 0-5 0,3 0-4 15,-2 0-14-15,-2 0 0 16,-2 0-30-16,-8-1 36 16,-4-8-14-16,0-1 8 15,-2-2-11-15,-4-4 11 16,0-2 6-16,-2-3 7 16,-4-6-6-16,-2-7 3 15,-1-8-7-15,0-13 9 16,2-12-5-16,1-12-7 15,-1-3 10-15,-7-8-8 16,-8 2 0-16,-10-2-2 16,-7 6-3-16,-9 3 2 15,-25 7-18-15,-23 9-17 16,-18 17-10-16,-26 24-64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1T15:23:37.362"/>
    </inkml:context>
    <inkml:brush xml:id="br0">
      <inkml:brushProperty name="width" value="0.05292" units="cm"/>
      <inkml:brushProperty name="height" value="0.05292" units="cm"/>
      <inkml:brushProperty name="color" value="#FF0000"/>
    </inkml:brush>
  </inkml:definitions>
  <inkml:trace contextRef="#ctx0" brushRef="#br0">13350 18933 10 0,'0'0'41'0,"0"0"9"16,0 0 3-16,0 0 1 15,0 0-29-15,0 0-20 16,0 0-5-16,0 0-9 16,0-5 9-16,4 5-4 15,-1 5 8-15,1-5-3 16,2 2 1-16,2 0 2 16,2 1 2-16,-2-1 0 15,1 3-5-15,-2 0-1 16,3-2 2-16,0 4 1 0,2-4-3 15,4 0 0-15,2 1 2 16,1 0-1-16,2-4-1 16,3 2 1-16,-3 2 3 15,1-3-6-15,-1 5 4 16,-4-3-2-16,0 1 0 16,-3-1 0-16,-2 3 0 15,-2-2 0-15,-1 0 0 16,3 2 0-16,-1-1 0 15,-1 2 0-15,5 1-5 16,-2-6 5-16,2 2 4 16,0-1-4-16,3-1 0 0,-1-2 1 15,0 0 0 1,6 0-1-16,-1 0 0 0,7 0 3 16,0 0-3-16,3 0 0 15,-1 0 1-15,0 0 1 16,-1 0-2-16,-1 0 0 15,-3 0 0-15,0 0 4 16,-3 0-3-16,-1 0 2 16,-2 0-3-16,0 0 0 15,-5 0 0-15,-2 0 11 16,-4 0-5-16,3 0-5 16,-2 0 21-16,1 0-5 15,-1 0-13-15,5 0 7 16,-1 0-8-16,2 0 2 15,1 0-5-15,3 0 2 0,3 0-2 16,5 0 0-16,2 0 0 16,1 0 1-16,2 0-1 15,-5 0 0-15,-2 0 0 16,-4 0 4-16,-4 0-4 16,-7 0 0-16,-7 0-6 15,-4 0-41-15,-3 0-151 16</inkml:trace>
  <inkml:trace contextRef="#ctx0" brushRef="#br0" timeOffset="2121.13">13245 17961 22 0,'0'0'16'0,"0"0"37"16,0 0-31-16,0 0 2 16,0 0 13-16,0 0-4 15,-31-6 4-15,19 6 1 16,-2 10-12-16,4-3-16 15,-1 0-1-15,1 1-8 16,3 0 14-16,0 1-15 16,3 2 9-16,1 0-9 0,0 4-2 15,3 2 1 1,0 1-8-16,3 6 9 0,12 0-3 16,4 3 12-16,-1-2-9 15,-1-4 11-15,-7-2-5 16,-2-2-12-16,-7-3 12 15,-1-3 7-15,0-1 15 16,0-2 1-16,-6 4 4 16,-10-1 3-16,-4-2-36 15,3-1 7-15,5-2-2 16,4-6-5-16,5 0 25 16,1 0-25-16,2 0-19 15,0-17-123-15,8-6-155 16</inkml:trace>
  <inkml:trace contextRef="#ctx0" brushRef="#br0" timeOffset="2593.21">13305 18086 166 0,'0'0'45'0,"0"0"27"15,0 0-34-15,0 0 5 16,40 93-18-16,-28-64 0 15,-2-2 6-15,1-1-30 16,1-5 3-16,-2-7-1 16,-1-8-1-16,1-6 3 15,3 0-4-15,1-1 8 0,3-18 9 16,-2-7-11-16,-3-1-4 16,-6 0 2-16,-2 4 3 15,-2 9 3-15,-2 8 21 16,0 6 23-16,0 0-4 15,0 0-51-15,0 0-15 16,0 13-5-16,0 5 20 16,0 3 3-16,0-5-3 15,4-8 0-15,-1-2-3 16,0-5 7-16,-2-1-4 16,1 0 7-16,1 0 0 15,2-9 8-15,2-7-15 16,2-2 0-16,-2-2-1 0,1 0 7 15,-2-5-6 1,1 1 0-16,-4 1 1 0,-1-1 0 16,-2 4-1-16,0 5-12 15,0 5-4-15,0 7-42 16,0 3-80-16,0 0-221 16</inkml:trace>
  <inkml:trace contextRef="#ctx0" brushRef="#br0" timeOffset="3995.17">13570 13536 60 0,'0'0'68'0,"0"0"-1"15,0 0-61-15,0 0-6 16,-86 49 0-16,81-36-1 16,4 0 1-16,1-3-8 15,0-1 8-15,0 2 0 0,0-4-3 16,9 2 13-16,6-1-6 16,4 0 13-16,3 1-1 15,2-1-9-15,-3 2 1 16,-3-4-4-16,-6 2 9 15,-6-2-13-15,-6 3 8 16,0-3-1-16,-3 6 37 16,-17 0 21-16,-6 1-42 15,-1-2-16-15,0-2-3 16,5-3 0-16,7-1-4 16,3-2 0-16,3 0-6 15,3-3-37-15,3 0-187 16</inkml:trace>
  <inkml:trace contextRef="#ctx0" brushRef="#br0" timeOffset="4574.12">13736 13640 258 0,'0'0'93'15,"0"0"-82"-15,0 0-8 16,0 0 32-16,0 0 7 16,0 0-32-16,28 49 0 15,-25-38-4-15,0-4 0 16,-1-1-5-16,-1-5-1 0,1-1 3 16,4 0 4-16,4 0-4 15,2-7-6-15,4-7 0 16,-1-3-14-16,-1 0 7 15,-5 3 10-15,-2 3 0 16,-4 7-5-16,2 4 5 16,-1 0-8-16,0 3 5 15,1 12-8-15,1 2 11 16,0 0-2-16,0-3 4 16,1-6 0-16,-1 1-2 15,2-2 0-15,-2-1 0 16,6-2 5-16,-2 0-5 15,2-4 0-15,0 0-2 0,3 0 1 16,-2-8 2-16,-4-11 0 16,-3 1 14-16,-3 0-10 15,-3-2 15-15,0 3 0 16,0 4-11-16,2 6 17 16,-2 1-20-16,0 6 6 15,3 0-12-15,4 0-8 16,1 5 8-16,-1 0 0 15,2-2 0-15,-2 1 6 16,1-4-5-16,-2 0-1 16,2 0 0-16,0 2-43 15,0-2-56-15,-4 0-180 0</inkml:trace>
  <inkml:trace contextRef="#ctx0" brushRef="#br0" timeOffset="6223.28">12263 8740 48 0,'0'0'76'0,"0"0"-20"15,0 0-3-15,0 0 19 16,0 0 1-16,0 0-37 15,0 0-14-15,-23-36 0 16,12 36-21-16,-3 0 10 16,-5 11-2-16,0 9-7 15,5 2-1-15,4-1-1 0,8 2-10 16,2-3 10-16,8 3-24 16,16 0 24-16,-3 3-7 15,1-2 16 1,-7-4-7-16,-5 0-2 0,-5-5 1 15,-2-1-8-15,-3-6 14 16,0 1 5-16,0 1-1 16,-11-2-7-16,-3 3 23 15,-5 2-23-15,-1 0-4 16,2-1-2-16,3-5-129 16,7-7-66-16</inkml:trace>
  <inkml:trace contextRef="#ctx0" brushRef="#br0" timeOffset="6680.9">12268 8771 185 0,'0'0'109'16,"0"0"-98"-16,0 0 55 15,0 0-10-15,0 0-20 16,80 53-14-16,-69-39-6 15,2-5-16-15,-5-3 5 16,1-3-2-16,2-3-3 16,3-5 16-16,7-14-16 0,-3-9 2 15,1 1-7 1,-5-1 10-16,-6 1-4 0,-3 7 19 16,-2 6-12-16,-1 7 26 15,-2 7-34-15,3 2-4 16,3 25-5-16,2 2 7 15,1 4 2-15,0-1 6 16,3-3-6-16,-1-6 7 16,-1-9-7-16,0-9 0 15,-2-5 7-15,4-1-6 16,0-20 17-16,0-10-16 16,0-3 4-16,-3-5 1 15,-3-2-7-15,-5 2 3 16,1 7-3-16,-2 12 0 0,0 10-2 15,0 9-6-15,-2 1-42 16,-7 0-16-16,2 4-84 16,4 3-53-16</inkml:trace>
  <inkml:trace contextRef="#ctx0" brushRef="#br0" timeOffset="7954.1">13281 4385 78 0,'0'0'88'0,"0"0"-74"16,0 0 13-16,0 0 51 16,0 0-4-16,0 0-14 15,9-21-30-15,-9 18 1 16,-6 2 11-16,-2 0-37 16,-1 1 9-16,-4 0 7 15,1 0-20-15,0 0-1 16,0 7 0-16,6 1 0 0,0-2-5 15,3 2 2 1,2 0 3-16,1 1-1 0,0 4-13 16,4 4 14-16,10 4 2 15,2 2 0-15,1 2 1 16,-4 1-3-16,-1-4-5 16,-6-4-6-16,-3-2 11 15,-3-2-7-15,0-3 2 16,-3 1 5-16,-12-1 41 15,-6 0-14-15,-1-1-8 16,4-5-19-16,0-1 7 16,9-4-14-16,1 0 7 15,4 0-55-15,4 0-48 16,0-11-119-16</inkml:trace>
  <inkml:trace contextRef="#ctx0" brushRef="#br0" timeOffset="8571.32">13449 4414 89 0,'0'0'248'0,"0"0"-223"16,0 0 13-16,0 0 14 0,0 0-43 15,33 93-2 1,-28-79 4-16,1-3-4 0,0-2-7 15,1-7 0-15,0-2-23 16,4 0 13 0,2-2 6-16,-1-20 4 0,2 0 10 15,-2-2-9-15,-5 1 2 16,-4 8 20-16,0 7-6 16,-3 3 12-16,0 5 4 15,0 0-28-15,0 20-5 16,0 12 0-16,6 8 16 15,6 1-9-15,2-7-5 16,5-6 3-16,2-6-5 16,-2-9 0-16,-1-7 4 15,-4-6 1-15,-1 0 2 0,-1-13 9 16,0-13-14-16,0-3 10 16,-3-5-10-16,-5-4 1 15,-1 4 8-15,0 5-11 16,-1 9 0-16,0 13-2 15,0 7-1-15,-1 0 3 16,1 3-28-16,1 13 28 16,2 0-8-16,-1 0 14 15,1-2-6-15,2-1 0 16,2-1 2-16,0 2-6 16,0-1 4-16,3-3 0 15,-5-6 0-15,1-4 7 0,-1 0-4 16,5-2 31-16,-1-14-17 15,-1-7 3-15,-3 1-20 16,-2-6 0-16,-4 3-2 16,-1-4-57-16,0 4-78 15,0 5-304-15</inkml:trace>
  <inkml:trace contextRef="#ctx0" brushRef="#br0" timeOffset="10849.24">18759 4373 105 0,'0'0'40'15,"0"0"-28"1,0 0 32-16,3 86 2 0,-3-54-18 16,0 1-23-16,0-4 15 15,0 0-12-15,0-2-1 16,0-6 18-16,-1-3-20 16,-2-6 2-16,0-3-4 15,1-6 0-15,2-3 4 16,-3 0 7-16,0-12 27 15,0-14-33-15,-2-8-2 16,3-7-12-16,1-4 1 16,1-1 5-16,0 5-2 15,0 5 1-15,3 9-9 16,8 12 4-16,3 7-22 16,5 3-4-16,-2 5 26 0,-1 0-9 15,-2 5 13-15,-6 4-8 16,-3 2 1-16,-5 1 8 15,0-3-8-15,0 0 9 16,0 2 15-16,-13-2-4 16,-3 1 35-16,-1 0-38 15,0-2-6-15,4 0-2 16,5-5-12-16,8 0-118 16,0-3-82-16</inkml:trace>
  <inkml:trace contextRef="#ctx0" brushRef="#br0" timeOffset="11111.13">19004 4271 73 0,'0'0'57'0,"0"0"31"15,0 0-2-15,-2 92 1 16,-5-61-12-16,-3 2-38 15,2-3 2-15,4 3-4 16,2-5-26-16,2-1-1 16,0-5-5-16,5-3-3 15,11-5 5-15,5-3 1 16,4-4-5-16,1-6-1 0,2-1-44 16,0 0-6-1,-4-5-118-15</inkml:trace>
  <inkml:trace contextRef="#ctx0" brushRef="#br0" timeOffset="12441.04">18482 8943 57 0,'0'0'93'0,"0"0"-49"16,0 0 25-16,-24 112 8 15,19-81-20-15,1-3-11 16,2-3-19-16,1 2-15 16,-2-3-8-16,1 3 12 15,-1-4-16-15,-4-3 1 0,3-6-1 16,1-5 4 0,0-5-4-16,3-4 13 0,0 0 15 15,0-15 20-15,0-10-47 16,1-5-1-16,8-6 0 15,1-10-4-15,-1-4-13 16,6-9-11-16,-1-4-7 16,5 4 5-16,2 11-11 15,1 10-11-15,-2 17 43 16,-5 12 9-16,-8 8 1 16,-1 1-1-16,-5 2 3 15,-1 19 9-15,0 4 14 16,0 1-2-16,-13 1 3 15,-2 0 2-15,-4 1 9 0,-2-1-33 16,0 2-5-16,0-6 0 16,6 0-66-16,7-8-90 15</inkml:trace>
  <inkml:trace contextRef="#ctx0" brushRef="#br0" timeOffset="12716.25">18753 8929 216 0,'0'0'180'0,"0"0"-174"16,0 0 15-16,0 0 44 0,-20 84-1 16,9-55-5-16,2 4-24 15,0-2-17-15,6 2 11 16,0-3-14-16,3-5 0 15,0-4-15-15,0-3 0 16,13-6 11-16,2-3-8 16,6-9 6-16,4 0-9 15,1 0-31-15,3-14-33 16,-3-2-58-16,-3-7-143 16</inkml:trace>
  <inkml:trace contextRef="#ctx0" brushRef="#br0" timeOffset="13886.73">18122 13927 318 0,'0'0'104'0,"0"0"-84"15,0 0-20-15,0 0-12 16,0 0 12-16,0 0 16 16,0 87 6-16,0-56-12 15,0-2 1-15,0-1-7 16,0-4 1-16,0-3-5 15,0-6 2-15,0-7 1 16,0-2-6-16,0-6-1 16,0 0 4-16,0-21 11 15,7-11-10-15,1-8-1 16,0-11 3-16,1-7-3 16,2 0 0-16,5 7 4 0,3 9 1 15,1 11 1-15,0 11 13 16,-1 7-2-16,-8 7-17 15,-2 5 3-15,-6 1 5 16,-2 0-8-16,4 5-3 16,-1 11 3-16,-1 9 6 15,-3-4-1-15,0 0-5 16,0-2 0-16,0 2 2 16,-9-3 1-16,2 0-6 15,-2-4 1-15,4-3-53 16,5-2-55-16,0-6-62 15</inkml:trace>
  <inkml:trace contextRef="#ctx0" brushRef="#br0" timeOffset="14142.4">18412 13861 89 0,'0'0'255'16,"0"0"-173"-16,0 0-60 15,0 0-12-15,0 0 46 16,0 0-11-16,1 54-30 15,-1-30 11-15,0 2-4 16,-3 4 9-16,-5 0 10 16,1-2-16-16,3-2 0 15,1-5-12-15,3-5-9 16,0-3 2-16,0-3-5 0,14-7-1 16,6-3 17-16,8 0-17 15,5 0-22-15,0-2-59 16,-1-2-69-16,-1-5-218 15</inkml:trace>
  <inkml:trace contextRef="#ctx0" brushRef="#br0" timeOffset="15213.18">18746 18231 11 0,'0'0'55'0,"0"0"8"16,0 0 15-16,0 0 10 15,0 0-19-15,18 95-16 16,-10-57 6-16,2 3-47 16,-3-5 8-16,-1-4-9 15,0-6-9-15,0 1 4 16,-2-9-2-16,-2-6-3 15,-1-1-1-15,1-11-8 16,-2 0-5-16,3 0-13 16,0-14-4-16,2-10-56 15,-4-7-2-15,-1-4 26 16,0-2-14-16,0 2-22 16</inkml:trace>
  <inkml:trace contextRef="#ctx0" brushRef="#br0" timeOffset="15394.61">18746 18231 26 0,'85'11'31'0,"-76"-22"16"15,-3 7 5-15,1 0 12 16,2 4-28-16,3 0-34 16,-1 18 11-16,0 6 23 15,-3-1 27-15,-4 0-23 16,-1-1-3-16,-3-2-8 16,0-2-6-16,0 2-14 15,-10-5-3-15,-3 2-6 16,1-3-26-16,2-7-97 15,5-4-118-15</inkml:trace>
  <inkml:trace contextRef="#ctx0" brushRef="#br0" timeOffset="15670.92">19080 18322 86 0,'0'0'102'0,"0"0"-27"16,0 0 21-16,0 0-16 16,16 99-25-16,-16-67 5 15,0 2-22-15,-9-4 1 16,2 3-20-16,0-7 6 0,5-7-20 16,2-2 14-16,0-7-18 15,2 0 2-15,15-7 10 16,10-3-10-16,9 0 4 15,9-6-7-15,9-14-69 16,2-6-70-16,2-4-162 16</inkml:trace>
  <inkml:trace contextRef="#ctx0" brushRef="#br0" timeOffset="18739.8">7265 15239 128 0,'0'0'96'0,"0"0"-33"16,0 0-3-16,0 0-28 16,0 0-32-16,0 0-13 15,9 45 13-15,-4-10 19 16,2-3 0-16,-4-4-17 16,0-2 9-16,0-8-8 15,-3-5 0-15,0-8 1 16,2-3-2-16,-2-2 2 15,0 0 10-15,0 0-14 16,0-7 21-16,0-16-17 16,0-9 4-16,0-6-12 15,0-7 4-15,0-4-11 16,0-4 8-16,0 2-19 16,3 10 11-16,4 8-15 15,3 14 26-15,-2 8 1 0,1 9-1 16,6 2 0-16,-2 0-2 15,2 16-5-15,-6 2 4 16,-4 2 0-16,-4 0 3 16,-1 3 9-16,0-2 14 15,-3 5-4-15,-13 4-4 16,1 2-11-16,-3 2-8 16,6-5 1-16,9-7-84 15,3-9-61-15</inkml:trace>
  <inkml:trace contextRef="#ctx0" brushRef="#br0" timeOffset="19248.79">7488 15124 208 0,'0'0'113'0,"0"0"-109"16,0 0-2-16,0 0 75 16,28 80-34-16,-23-52-21 15,-2-3 3-15,0-3-21 0,-2-6 10 16,3-6-8 0,-2-6-4-16,1-4 4 0,0 0-5 15,1 0 7-15,4-13 5 16,2-10-13-16,1 4-4 15,-5 3-1-15,-3 8 5 16,-2 5 1-16,-1 3-1 16,0 0-4-16,2 0 3 15,1 10-33-15,5 11 31 16,0 4 1-16,3 0 4 16,0-6-5-16,0-7-7 15,-2-4-8-15,-3-8 18 16,3 0 0-16,-3-4 6 15,0-14 6-15,0-7-12 0,1-3 10 16,-1-1-6 0,0 0 0-16,0 2 11 0,-1 6-11 15,-4 5 3-15,-1 5 9 16,0 8-7-16,0 0 4 16,0 3-13-16,0 0-13 15,0 6-72-15,0 10-58 16</inkml:trace>
  <inkml:trace contextRef="#ctx0" brushRef="#br0" timeOffset="20484.49">11952 15283 1 0,'0'0'40'16,"0"0"-17"-16,0 0 47 15,3 121-17-15,0-84-22 16,-3 2-23-16,0-8 10 16,0-5-11-16,0-7-4 15,0-6 17-15,0-5-5 16,0-5 4-16,0-3-9 0,0 0-8 15,0 0 15 1,0-11 2-16,0-14-19 0,0-7 9 16,0-3-5-16,0-5-3 15,0-2 1-15,0-2 4 16,0 3-8-16,0 4 2 16,0 14 0-16,3 5-2 15,8 7-10-15,4 6-5 16,5 5 16-16,-2 0-5 15,0 5 2-15,-5 11 4 16,-3 1 0-16,-5 5 2 16,-5 1 22-16,0 3-2 15,-2 1 4-15,-12-1-26 16,0-3 19-16,2-2-19 0,0-6-5 16,5 2 2-16,2-8-146 15</inkml:trace>
  <inkml:trace contextRef="#ctx0" brushRef="#br0" timeOffset="20981.12">12135 15344 92 0,'0'0'78'0,"0"0"-43"16,0 0-4-16,0 0 16 15,0 0-21-15,0 0-20 0,12 68-2 16,-8-68-3-16,1 0-1 16,1 0 1-16,3-11 14 15,4-8-1-15,-1 1-13 16,-1 1 1-16,-4 6 28 16,-3 4-7-16,-2 4-3 15,-2 3-13-15,0 0-7 16,3 4-10-16,5 18 8 15,2 5 2-15,5 1 21 16,-3-3-20-16,4-8 4 16,-4-6-5-16,0-5 8 15,-6-4-8-15,5-2 3 0,-1 0 0 16,0-4 11-16,2-11-12 16,2-2 3-16,-5-2-5 15,0 5 0-15,-5 2 3 16,0 3-3-16,-4 0 0 15,0 2 13-15,0-1 6 16,0 1 10-16,0-3-13 16,0-2-9-16,0-5 8 15,-5-3-15-15,2-2 2 16,1 6-7-16,2 7-14 16,-1 9-50-16,-4 0-361 15</inkml:trace>
  <inkml:trace contextRef="#ctx0" brushRef="#br0" timeOffset="21769.96">16533 15454 76 0,'0'0'116'0,"0"0"-89"16,0 0-11-16,0 0 18 16,0 0 75-16,0 0-44 15,12 105-15-15,-12-76-18 16,0 3-5-16,0-4-13 16,0-4-14-16,0-7 0 15,0-4 4-15,0-1-4 16,0-4-17-16,0-6-56 15,-3-2-133-15</inkml:trace>
  <inkml:trace contextRef="#ctx0" brushRef="#br0" timeOffset="22113.02">16557 15505 32 0,'0'0'81'0,"0"0"-8"16,0 0-3-16,0 0-33 15,0 0-7-15,0 0-4 16,57-78-3-16,-47 78 5 15,-2 0-25-15,-1 9 0 16,-4 5-3-16,-1 0 2 16,-2 3-2-16,0 2 16 15,-9 4-7-15,-12 3 13 16,-2-1-22-16,1-4 1 16,3-4-5-16,7-3-48 15,6-6-137-15</inkml:trace>
  <inkml:trace contextRef="#ctx0" brushRef="#br0" timeOffset="22580.31">16811 15437 262 0,'0'0'109'0,"0"0"-99"16,0 0 7-16,0 0 20 15,-18 94-16-15,13-69 2 16,5 0-21-16,0-2-1 16,0-8 0-16,0-2-1 15,5-9-25-15,7-4-36 16,0 0 28-16,4-18-5 16,1-5-34-16,-1 5 29 15,-6 4 43-15,-4 5 5 0,-3 7 40 16,-3 2 19-16,0 0-31 15,2 17-32-15,4 8 54 16,-3 1-22-16,3-3-19 16,0-6-9-16,1-8 10 15,2-2-11-15,0-7-1 16,2 0 15-16,3-4-4 16,4-16 6-16,2-1-16 15,-4-3-4-15,1 1 2 16,-7 5-1-16,-4 2 0 0,1 5 0 15,-5-1-1 1,-1 4 3-16,-1-2-3 0,0 1 0 16,0-2-1-1,0 3-1-15,0 5-60 0,-6 3-104 16</inkml:trace>
  <inkml:trace contextRef="#ctx0" brushRef="#br0" timeOffset="23801.09">21149 15519 80 0,'0'0'96'0,"0"0"-18"15,0 0-57-15,-17 101 3 16,10-76 7-16,1-4-17 16,2-4-2-16,-2-6-10 15,5-3 3-15,1-6 6 16,-2-2-7-16,2 0 45 16,-3-9 37-16,2-14-72 15,1-11-2-15,0-5-2 16,0-6-8-16,7-2 1 15,9 0-3-15,7-1 0 0,-1 11 0 16,7 9-18-16,-1 11-13 16,-1 16 7-16,-2 1 8 15,-4 10 11-15,-8 15-5 16,-5 0 8-16,-8-1 1 16,0-1-14-16,-9-5 15 15,-12-2 18-15,-7-2 18 16,-3 2 4-16,-1 0-32 15,1 0 0-15,7-1-8 16,6 1-11-16,12-2-53 0,6-7-116 16</inkml:trace>
  <inkml:trace contextRef="#ctx0" brushRef="#br0" timeOffset="24221.02">21442 15433 268 0,'0'0'41'16,"0"0"0"-16,0 0 4 15,0 79-10-15,0-57-13 16,0-2-12-16,0-1-5 16,0-8 0-16,7-4-5 15,2-4 2-15,3-3 4 16,1 0 1-16,1-15-1 15,0-5 1-15,-1-3-7 0,-3 5 1 16,-2 4-1-16,-1 5 0 16,-1 9 18-16,0 0-18 15,2 25 3-15,0 11 1 16,-2 7 26-16,-1-3-6 16,1-3-16-16,0-9-2 15,3-10 3-15,-3-8-9 16,0-8 12-16,1-2 16 15,8 0 4-15,3-20 27 16,4-7-44-16,1-10-14 16,-5-5 6-16,0-2-6 0,-3 2-2 15,-2 9-42 1,-5 14-26-16,-5 13-16 0,-3 6-46 16</inkml:trace>
  <inkml:trace contextRef="#ctx0" brushRef="#br0" timeOffset="26269.98">23878 18628 24 0,'0'0'52'0,"0"0"-11"0,0 0 3 16,0 0 18-16,0 0-11 16,0 0 8-16,-10-56-22 15,10 53-16-15,0 3 11 16,0 0-32-16,-2 7 0 16,-1 16 0-16,-1 10 35 15,-1 2-4-15,-2 3-24 16,2-2 3-16,1-5-9 15,-1-3-1-15,4-7 0 16,-2-5 2-16,1-11 2 16,2 0-4-16,-1-4 2 15,1-1-2-15,0 0 23 0,0-10 7 16,0-15 5 0,1-7-34-16,10-1 4 0,1-3 0 15,3-2-3-15,0 2 2 16,2 1-8-16,-1 5-5 15,0 13-19-15,-1 5 1 16,-3 12 4-16,-3 0 21 16,-2 0-5-16,0 17-6 15,-4 5 8-15,-3-2-3 16,0 3 3-16,-8-5 1 16,-9-1 8-16,-1-1 1 15,0-2-1-15,2-4-3 16,4 3-1-16,0-3-76 0,6-3-171 15</inkml:trace>
  <inkml:trace contextRef="#ctx0" brushRef="#br0" timeOffset="26711.36">24100 18609 204 0,'0'0'4'0,"0"0"38"16,0 0-22-16,0 0 16 15,8 86-29-15,-8-70-5 16,3-6 13-16,1-5-11 0,4-5 6 16,4 0-9-16,1 0 22 15,5-8 15-15,0-7-35 16,-3 3-3-16,-3 2 4 15,-3 3 0-15,-5 7-6 16,1 0 2-16,-4 3-11 16,1 14 11-16,-1 4 4 15,-1 2-2-15,0-2 3 16,2-2-5-16,1-7-5 16,3-5-10-16,4-7 15 15,5 0 1-15,7-13 39 16,5-10 0-16,1-3-10 15,0-3 0-15,-5 0 2 0,-2 8-12 16,-10 3-15-16,-7 8 17 16,-4 5-22-16,0 0-7 15,0 2-16-15,-1 1-84 16,-8 1-110-16</inkml:trace>
  <inkml:trace contextRef="#ctx0" brushRef="#br0" timeOffset="31543.1">21472 14241 9 0,'0'0'48'0,"0"0"-1"16,36 95 21-16,-14-48-18 15,6 7-11-15,3 2-4 16,2 1-4-16,2-2-20 0,-1-2 36 16,4 1 2-16,1-3-27 15,8 5-3-15,5 9-18 16,8 10-1-16,8 14 0 15,5 10-4-15,2 3-2 16,-3-2-4-16,-7-8 9 16,1 0-1-16,-2-7 4 15,2-3 8-15,1-7-1 16,-1-5 0-16,-2-2 1 16,-3-6-1-16,-6-1-6 15,-4-2 4-15,-8-7-7 0,-4 2 0 16,-3 5-1-1,-5-2 3-15,-3 3-2 0,-1-4 0 16,2-6 0-16,2 1 3 16,6-4-1-16,6 5-2 15,2 2 0-15,3 6 1 16,-5 2-6-16,2 1 5 16,-3-4 0-16,-2-2-2 15,5-5 2-15,-3-4 0 16,-4-1 8-16,-1-5-6 15,1 1 4-15,5 6 1 16,12 6 19-16,8 0 1 16,3-1-27-16,-1-5 9 15,-5-7-9-15,-6-2 0 0,-5-3 14 16,-6 0 0-16,-1 5 7 16,-2 2 5-16,-4-1-17 15,-8-4-9-15,-4-7 1 16,-7-9 3-16,-3-1-2 15,-2 0-2-15,4 2 0 16,1 5-1-16,3 0 3 16,-1 1-2-16,0 4 0 15,2-8 0-15,-4-2-4 16,-2-5-25-16,-6-15 29 16,-5 2 6-16,-2-6-4 15,-2 0 12-15,0 0-7 16,0 0-6-16,0 0 13 0,0-20-14 15,-14-10-37-15,-13-13-95 16,-10-4-173-16</inkml:trace>
  <inkml:trace contextRef="#ctx0" brushRef="#br0" timeOffset="34354.08">22894 13312 35 0,'0'0'71'0,"0"0"10"16,0 0 8-16,0 0-39 15,0 0-31-15,0 0 1 16,0 0-8-16,0 27 31 16,-2-4-8-16,-4 2-27 15,-2-1 5-15,-1 0-11 16,1-3-1-16,-1-2-1 16,0-3 6-16,0-2-5 0,3-5-1 15,1-5 2 1,2-3 1-16,0-1-2 15,2-4 6-15,-1-18 14 16,2-9-16-16,0-6-3 0,0-5 11 16,8-4-6-16,5 0-2 15,7 2-5-15,2 2 1 16,3 8-6-16,-1 11 8 16,5 10-3-16,-4 13 0 15,-3 0-10-15,-4 13 10 16,-6 14-10-16,-6 0 1 15,-6-1 9-15,0-3-10 16,0-4 6-16,-10-1 4 16,-10-3 1-16,-3 0 14 15,0 0-11-15,-2 2 0 0,2-5-8 16,10-1-31-16,4-1-38 16,8-6-93-16</inkml:trace>
  <inkml:trace contextRef="#ctx0" brushRef="#br0" timeOffset="34833.51">23086 13270 422 0,'0'0'0'15,"0"0"10"-15,0 0 6 16,0 0 18-16,0 0-20 0,0 0-10 15,-16 77-2 1,14-65-2-16,2-5-3 0,0-5-7 16,0-2-27-16,6 0 32 15,10-9-3-15,4-10 9 16,-1 0-1-16,0 1 6 16,-5 5-6-16,-5 3 13 15,-2 10 2-15,-2 0-11 16,-1 10-4-16,2 11 13 15,2 4-4-15,2 3-9 16,-2-2 2-16,-1-2 5 16,-1-8-7-16,3-3 0 15,-3-4-4-15,0-5 2 16,-3-1 0-16,3-2 1 0,4-1-5 16,5 0 4-16,6-2 4 15,4-14-2-15,-2-5 12 16,-1-4 0-16,-4-3 22 15,-3-3-7-15,-3 3-7 16,-5 3 17-16,-2 5-37 16,-4 6-2-16,-1 4-1 15,0 5-31-15,0 4-58 16,-9 1-163-16</inkml:trace>
  <inkml:trace contextRef="#ctx0" brushRef="#br0" timeOffset="38042.99">21033 10842 23 0,'0'0'65'0,"0"0"10"16,0 0 7-16,-11 105-20 15,4-76-9-15,0 0-15 16,1-1-17-16,1-4 3 15,0-5-11-15,5-2-9 16,-1-7 2-16,1-5-3 16,0-3-2-16,0-2 2 15,0 0-3-15,0 0 22 16,0-14 12-16,0-15-25 16,0-5 8-16,0-3-6 15,6-5 8-15,3 2-17 16,2-5 1-16,5 2-3 0,-1 3 0 15,3 4-4-15,1 6-6 16,-1 9 6-16,-3 9-10 16,0 12 9-16,-3 0-6 15,-2 13 5-15,-4 11-3 16,-4 2 7-16,-2 0-2 16,0-3-4-16,-3-2 8 15,-9-1 13-15,-8 1-11 16,0-1 19-16,-3 2-21 15,1 1-2-15,4-2-44 16,9-6-106-16,9-4-155 16</inkml:trace>
  <inkml:trace contextRef="#ctx0" brushRef="#br0" timeOffset="38326.28">21352 10765 203 0,'0'0'265'16,"0"0"-257"-16,0 0-1 15,0 0 10-15,0 0 45 16,0 0-11-16,-26 85-22 16,9-53-14-16,-1 4-2 15,3-5-12-15,3-1 6 0,8-2-7 16,4-6 0-16,0-4 1 15,8-4 2-15,9-2-3 16,7-9 0-16,3 1 0 16,3-4-23-16,1 0-46 15,-3 0-53-15,-5-7-109 16</inkml:trace>
  <inkml:trace contextRef="#ctx0" brushRef="#br0" timeOffset="39586.97">16636 11118 91 0,'0'0'63'0,"0"0"-4"16,0 0 4-16,0 0-21 16,-30 94-13-16,27-77-2 15,-1-3-19-15,1-1 6 16,3-7-14-16,-2-2 1 16,2-1 6-16,0-3-4 0,0 0 12 15,0-5 51 1,0-16-33-16,0-5-33 0,6-5-1 15,0-8 1-15,2 0 7 16,2-4-7-16,1 2-13 16,2-1 6-16,1 7-13 15,-1 8 8-15,-1 9 9 16,-3 8 3-16,-5 10-3 16,0 0 3-16,1 11-8 15,-3 14 8-15,-1 2 5 16,-1 2 11-16,0-2-12 15,-3-3-1-15,-9-2 11 16,0-4-10-16,1-2-4 16,-1-2 4-16,2-1 6 15,0-2-20-15,4-3-59 0,3 1-68 16,3-9-99-16</inkml:trace>
  <inkml:trace contextRef="#ctx0" brushRef="#br0" timeOffset="39827.36">16928 10964 302 0,'0'0'82'0,"0"0"-17"16,-28 83 1-16,13-52 1 15,5 2-49-15,1-1 10 0,2-1-28 16,4-2 6-16,3-6-13 15,0-3 12-15,10-8-5 16,11-4 9-16,7-2-9 16,5-6-5-16,0 0-84 15,-5-2-80-15</inkml:trace>
  <inkml:trace contextRef="#ctx0" brushRef="#br0" timeOffset="41275.18">12184 11260 49 0,'0'0'90'0,"0"0"-54"16,2 115-11-16,-2-83-2 15,0-5 5-15,0-8-4 16,0-11-14-16,0-5 24 16,0-3 6-16,0 0-8 15,0-2 19-15,0-17-20 0,0-10-31 16,0-9-1-16,0-1-16 16,0-5 3-16,0-3-8 15,0-6-7 1,10-1-2-16,8 2-7 0,3 6 4 15,7 13-2-15,1 13-17 16,-4 13 22-16,-3 7 31 16,-10 1 7-16,-6 19 27 15,-6 0 9-15,0 4 15 16,-4-2-10-16,-14 4-17 16,-6 3-6-16,-4-2-17 15,1-1 0-15,2 1-2 0,6-8-6 16,8-3-31-16,8-5-65 15,3-10-178-15</inkml:trace>
  <inkml:trace contextRef="#ctx0" brushRef="#br0" timeOffset="41517.21">12523 11073 268 0,'0'0'59'0,"0"0"12"16,0 0-28-16,-57 100-8 16,42-74 30-16,5 1-36 15,4-1-16-15,4 0 5 16,2-3-13-16,0-2-5 0,20-2 7 16,4-5-5-16,4-4-4 15,0-2-12-15,-2-2-82 16,-3-4-52-16,-4-2-201 15</inkml:trace>
  <inkml:trace contextRef="#ctx0" brushRef="#br0" timeOffset="42702.15">7550 11238 87 0,'0'0'79'0,"0"0"-59"16,0 0 6-16,26 99 66 0,-20-53-25 15,-3 2-30-15,0-1-4 16,-2-2-31-16,-1-8 8 16,3-8-8-16,-2-4-1 15,1-10 9-15,-1-5-10 16,1-6 0-16,-2-4 4 16,0 0-2-16,0-3 19 15,0-19 14-15,0-13-31 16,0-7 2-16,0-5-6 15,0-3 0-15,0-1-4 16,-2 2-10-16,1 2 10 16,1 0-14-16,0 7-19 15,0 9 32-15,6 10-27 0,6 12 3 16,-2 7 16-16,-4 2 3 16,0 0 3-16,-1 9 6 15,-1 8-1-15,-2 4-2 16,-2 7 8-16,0 5 6 15,-8-1 12-15,-11-1-19 16,1-1 6-16,-3-3-9 16,6-9-21-16,5-7-22 15,10-5-57-15,0-6-108 16</inkml:trace>
  <inkml:trace contextRef="#ctx0" brushRef="#br0" timeOffset="42971.71">7834 11184 255 0,'0'0'137'0,"0"0"-134"16,0 0 15-16,0 0 4 16,0 0 35-16,0 109-27 15,0-71 4-15,-3 0-21 16,1-3-2-16,2-5 2 15,0-6-10-15,0-9-2 16,8-5-1-16,11-4 0 16,2-6 16-16,4 0-11 0,1 0-1 15,4-7-4 1,0-7-55-16,-2-5-45 16,5 0-122-16</inkml:trace>
  <inkml:trace contextRef="#ctx0" brushRef="#br0" timeOffset="63611.21">16705 1938 53 0,'0'0'78'0,"0"0"36"16,0 0-28-16,0 0-21 15,0 0-15-15,0 0-11 16,0 0-39-16,0 0 0 15,-8-29-7-15,-2 29 12 0,-3 0-5 16,-1 0 0-16,-1 0 4 16,0 1-9-16,-6 10-2 15,2 2 7-15,3 3 11 16,7 4-11-16,9-1-19 16,0 4 10-16,9-2 9 15,10-2 0-15,2 0 10 16,0-3-6-16,-4-2 2 15,-1 0-6-15,-6 1 4 16,-7-3-10-16,-3 6 4 16,0-1 2-16,-10 4 2 15,-9-2-2-15,-4-1 2 0,0 2-4 16,2-5 1-16,8-4-37 16,10-4-90-16,3-5-138 15</inkml:trace>
  <inkml:trace contextRef="#ctx0" brushRef="#br0" timeOffset="63866.25">16905 2030 203 0,'0'0'51'15,"0"0"14"-15,0 0 13 16,-21 95-26-16,10-64-8 0,2 1-13 15,1-1-8-15,6-1-17 16,2-3-6-16,0-5 5 16,19-6 0-16,7-6 2 15,6-6 5-15,3-4-12 16,-1 0-5-16,-1 0-47 16,-3-2-17-16,-6-10-50 15,-11-4-145-15</inkml:trace>
  <inkml:trace contextRef="#ctx0" brushRef="#br0" timeOffset="85022.99">9733 1016 16 0,'0'0'112'16,"0"0"-41"-16,0 0-37 16,0 0 2-16,0 0-6 15,0 0-30-15,0 0 3 16,0 0-7-16,-9 0 8 16,9 0-4-16,0 0 5 15,-9 1-4-15,-9 9 31 16,-13 8-29-16,-21 9-1 15,-20 6 2-15,-10 3-3 16,-6 3 72-16,6 0-37 0,9 4 6 16,15 2-4-16,11 0-31 15,13-3 2-15,9-2-13 16,7-7 4-16,10-3-5 16,5-5 4-16,3-3-26 15,0-4 1-15,0-5-43 16,2-7-31-16,4-4-62 15,4-2 1-15</inkml:trace>
  <inkml:trace contextRef="#ctx0" brushRef="#br0" timeOffset="85239.03">9062 1345 36 0,'0'0'142'0,"0"0"-76"15,0 0-61-15,0 0 31 16,0 0 23-16,-27 89-27 15,19-68 0-15,1-3 0 16,-1 0-3-16,1 1 2 16,3-1-26-16,1 0 1 15,3-2-6-15,0-7 3 16,4 0-8-16,26-9-13 16,16 0-50-16,14-16-15 15,2-13-257-15</inkml:trace>
  <inkml:trace contextRef="#ctx0" brushRef="#br0" timeOffset="86208.28">9972 794 63 0,'0'0'124'0,"0"100"-83"16,0-50-24-16,0-8 11 15,0-2 1-15,0-4 6 16,0-6-22-16,0-3-4 16,0-4-2-16,0-7-3 15,0-3-4-15,0-10 0 16,0-3 1-16,0 0 6 0,3 0 9 15,3-20 38 1,3-10-49-16,4-9-4 0,1-2-1 16,0-1 0-16,0 2 0 15,-5 11 2-15,3 10 0 16,-9 11-2-16,3 8 21 16,0 3-21-16,2 18-3 15,0 6 3-15,-2-1 2 16,0-1 15-16,0-3-14 15,3-4 5-15,-2-2 7 16,1-2-10-16,2 0 1 16,1-3-6-16,1-1-3 15,4-6-34-15,2-2-85 16,-2-2-151-16</inkml:trace>
  <inkml:trace contextRef="#ctx0" brushRef="#br0" timeOffset="86388.83">10276 973 76 0,'0'0'147'0,"0"0"-100"15,0 0-6-15,0 0 20 16,0 0-6-16,0 0-41 16,-21 66-6-16,21-59-7 15,0 4-1-15,0-6-46 16,5 1-82-16,-1-6-78 15</inkml:trace>
  <inkml:trace contextRef="#ctx0" brushRef="#br0" timeOffset="86543.34">10276 973 12 0,'-19'-93'74'0,"8"82"21"15,1 0-5-15,5 0-21 16,1 6-9-16,4-2-27 15,0 6-33-15,0 1-1 16,0 0-113-16,0 0-199 16</inkml:trace>
  <inkml:trace contextRef="#ctx0" brushRef="#br0" timeOffset="86897.72">10358 869 155 0,'0'0'39'16,"0"0"-30"-16,0 0 26 16,0 0 9-16,0 0-6 15,0 0-24-15,-12 73-6 16,23-57 1-16,2 0-8 0,1 2 3 15,-1 2-4-15,0-4-9 16,-5 4-10-16,-5 0 4 16,-3-3 15-16,0-3 0 15,0-7 1-15,0 2 32 16,-3 0 2-16,-8 0-23 16,-1 0 1-16,1 0-13 15,3-3-4-15,5-5-27 16,3-1-53-16,0 0 1 15,0-4-122-15</inkml:trace>
  <inkml:trace contextRef="#ctx0" brushRef="#br0" timeOffset="87137.18">10540 833 67 0,'0'0'78'16,"0"84"-39"-16,-4-44-7 16,-1-7-30-16,2-3 3 15,2-6-5-15,-1-6-6 16,2-9-61-16,0-6-83 15</inkml:trace>
  <inkml:trace contextRef="#ctx0" brushRef="#br0" timeOffset="87293.35">10485 941 101 0,'0'0'44'0,"0"0"19"16,0 0-10-16,0 0-43 15,91-1 0-15,-64-4-10 16,0 0-50-16,-5-4-165 16</inkml:trace>
  <inkml:trace contextRef="#ctx0" brushRef="#br0" timeOffset="87586.73">10650 937 104 0,'0'0'129'0,"0"0"-47"16,0 0-21-16,-44 94-4 15,41-63-27-15,3-2-11 16,0-5-16-16,0-2 0 16,0-8-3-16,6-5 0 15,7-4 0-15,-1-5 4 16,3 0 4-16,-1-11 11 15,3-12-16-15,-6-2-1 16,-5 0 0-16,-6-2 1 0,0 0-1 16,0 2-2-16,0 3-6 15,-6 2-8-15,0 9-56 16,3 6-115-16</inkml:trace>
  <inkml:trace contextRef="#ctx0" brushRef="#br0" timeOffset="88097.02">10877 963 199 0,'0'0'127'15,"0"0"-77"-15,0 0-34 16,0 0-2-16,-82 61-12 16,69-36 3-16,5 0-5 15,5-4 0-15,3-7-3 16,0-4-1-16,0-3-25 16,5-7-12-16,7 0-1 15,4-6 42-15,-2-9 6 16,-3-2-6-16,-3 3 27 15,-2 8 15-15,-3 4 3 0,0 2-24 16,2 12-17-16,0 15 33 16,0 9 33-16,-2 8-42 15,-2 4-5-15,-1 6-4 16,0 1-1-16,0 1-2 16,0-1-13-16,-14-3-1 15,-5-10 5-15,0-9-7 16,7-14 4-16,-1-11 3 15,5-7 8-15,1-1 33 16,-2-5-6-16,2-18-35 16,5-15-4-16,2-10-3 15,10-10-35-15,13-9-38 16,7-1-61-16,-2 4 5 0,-1 7-196 16</inkml:trace>
  <inkml:trace contextRef="#ctx0" brushRef="#br0" timeOffset="88374.18">11013 983 32 0,'0'0'141'16,"0"0"-25"-16,0 0-56 15,17 93-8-15,-17-72 0 16,0-1-20-16,0-6-25 0,0-4 2 15,0-6-4-15,0-4 7 16,0 0 31-16,0 0 13 16,0 0 21-16,0-4-26 15,0-11-47-15,0-8-4 16,4 1 0-16,6-4-7 16,2 4-9-16,-1 4-37 15,2 2-40-15,-4 6-68 16</inkml:trace>
  <inkml:trace contextRef="#ctx0" brushRef="#br0" timeOffset="88930.11">11238 1033 14 0,'0'0'295'0,"0"0"-154"0,0 0-26 15,0 0-36-15,0 0-1 16,0 0-36-16,-36-25-23 16,23 25-19-16,1 12-4 15,-4 13 3-15,8 4-2 16,2 2 3-16,6-3-3 16,0-4 3-16,0-9-5 15,6-3-17-15,8-8-13 0,-1-4 13 16,1 0 8-1,2-7-2-15,-2-12 14 0,0-2-13 16,-2-5 4-16,2-3-11 16,-5 1-30-16,-2 1-8 15,-4 6 40-15,-1 7 20 16,-2 6 7-16,0 5 4 16,0 3 27-16,0 0-11 15,0 0-27-15,0 7 0 16,0 4 7-16,0-1-6 15,0-3 19-15,0 3-5 16,1-5 4-16,2 4-12 16,-2-1-6-16,2 2 4 15,0-1-5-15,-1 1 0 16,4-3-3-16,0-3-1 0,3 0-9 16,-2-4-2-16,1 0-7 15,1 0 10-15,0 0-6 16,-3-10-7-16,-2-4-2 15,-4-3-25-15,0 1 5 16,0-4-35-16,0 1-13 16,0 1-32-16</inkml:trace>
  <inkml:trace contextRef="#ctx0" brushRef="#br0" timeOffset="89568.74">11381 999 55 0,'0'0'64'0,"0"0"18"16,0 0-27-16,0 0-7 15,0 0 5-15,0 0-16 16,5 60-9-16,-5-47-16 15,0-3-1-15,0-1-8 16,0-3-2-16,0-2 4 16,0-4-4-16,0 0 0 15,0 0 18-15,0 0 38 16,0-9-16-16,0-7-37 16,6-2 0-16,5 0 0 0,-1-1-4 15,0 6 2-15,-2 4 0 16,-2 2-1-16,1 7-1 15,-2 0 0-15,-2 4-17 16,-2 13 17-16,1 4-5 16,-2 3 5-16,0-1 1 15,0-7 2-15,0-4-3 16,0-6 0-16,0-4 2 16,0-2-1-16,0 0 3 15,3 0 7-15,0-14 1 16,1-5-10-16,2-6-2 15,3 0 12-15,0-1-4 0,2 3 12 16,-1 3-19-16,0 8-1 16,-2 7 13-16,1 3-9 15,1 2 3-15,1 2-7 16,2 13 0-16,-4 7 3 16,0-4 18-16,0-1 10 15,-2-4 7-15,1-4-28 16,-1-3 3-16,-2 0-10 15,-1-3 0-15,-4-3-6 16,0 1-7-16,0-1-49 16,0 0-2-16,0 0-71 15,-16-1-331-15</inkml:trace>
  <inkml:trace contextRef="#ctx0" brushRef="#br0" timeOffset="92064.71">11640 2139 56 0,'0'0'10'0,"149"-24"4"0,-37 7 62 15,19 1-20 1,6-1-30-16,-5 4-26 0,-19 3 3 16,-17-2-3-16,-24 2 3 15,-18 2-3-15,-12-2 8 16,-15 2 1-16,-11 1 11 15,-10 0-2-15,-4 1 14 16,-2-3 32-16,0 4-40 16,0-4-9-16,-5 6-6 15,-4-1-9-15,0 1-3 16,-5 0-28-16,-2 3-22 16,-1 0-15-16,2 0-1 15,1 0 45-15,4 0 22 0,2 0 2 16,1 0 0-1,3 0 2-15,2 0 0 0,2 0 30 16,0 0 28 0,0 0-15-16,8 0-23 0,6-1-19 15,-2 1 9-15,0 0-5 16,-4 0-6-16,1 0 14 16,0 11-2-16,-2 1 15 15,-1 1 6-15,-6-1-5 16,0 1-2-16,0-2 4 15,0 3-8-15,-3 0-12 16,-9 5-11-16,0-4-27 16,0 1-38-16,2-2-19 15,1-7-87-15</inkml:trace>
  <inkml:trace contextRef="#ctx0" brushRef="#br0" timeOffset="93190.58">10294 2017 10 0,'0'0'113'0,"0"0"-25"15,0 0-19-15,0 0 15 16,0 0-32-16,0 0-13 16,2-81 0-16,-2 72-9 15,0 1 16-15,-2 3 0 16,-7 1-17-16,-3 4-4 16,-6 0-25-16,-4 0 2 15,2 11-4-15,4 4 2 16,5 0 0-16,10 5 0 15,1 3-6-15,3 2 6 16,17 0 0-16,5 1 0 16,3-5 5-16,-4 1-3 0,-3-4-2 15,-8-3 0-15,-5 1 6 16,-8-2-6-16,0 3 2 16,-5 0 7-16,-14 0 18 15,-5-3-11-15,-1 0-3 16,1-3-11-16,6-4 2 15,3 0-4-15,6-6 0 16,9-1-3-16,0 0-13 16,0 0-53-16,0 0-58 0,17-12-145 15</inkml:trace>
  <inkml:trace contextRef="#ctx0" brushRef="#br0" timeOffset="93414.54">10500 2027 381 0,'0'0'126'16,"0"0"-53"-16,0 0-17 15,0 0-25-15,0 0 1 16,0 0-14-16,-41 75-13 16,31-46 6-16,7-7-10 15,3-4-1-15,0-4 0 16,2-8 2-16,11 1-5 15,5-7 3-15,3 0-49 0,4-13-20 16,2-5-109-16</inkml:trace>
  <inkml:trace contextRef="#ctx0" brushRef="#br0" timeOffset="94188.64">10758 2027 409 0,'0'0'135'16,"0"0"-69"-16,0 0-28 16,0 0 7-16,0 0-14 15,0 0-17-15,-81 86-14 0,77-69 0 16,1-5 1-16,3-3 2 16,0-5-3-16,0-3 3 15,0-1-1-15,9 0-3 16,4-14 1-16,4-9-15 15,-4-2 7-15,-1 0-15 16,-3-2 23-16,-6 11-4 16,0 6 10-16,-1 7-8 15,-2 3 2-15,0 0-4 16,0 14-6-16,0 7 9 16,0 2 1-16,0-3 2 15,1-3 1-15,2-4-1 16,2-3-2-16,2-2 0 15,-1-5 3-15,1 1 3 16,1-2-12-16,2-2 5 0,2 0-26 16,0-7 25-16,3-12-1 15,-3-2 3-15,1-6-4 16,-1-3 5-16,-1-5-1 16,-1 0 0-16,-2-5 3 15,-2 7-3-15,-3 3 1 16,0 9-1-16,-3 11 26 15,0 8 4-15,0 2-2 16,0 12-28-16,-3 16-3 16,-5 4-2-16,2 2 5 0,2-2 0 15,4-7 0 1,0-7 5-16,0-5-5 0,0-9 0 16,9-4-5-16,7 0-2 15,2-9 6-15,4-13-13 16,-1-7 12-16,-4-6-3 15,0-5 5-15,-6-7 1 16,1 2 4-16,-5 4 2 16,-4 11 2-16,-3 15 8 15,0 11 30-15,0 4 1 16,-1 20-39-16,-15 22-8 16,-5 11 11-16,0 4 11 0,1-2-23 15,5-3 1 1,4-8 3-16,3-8-1 15,8-8-6-15,0-9-9 0,0-9-35 16,0-6-5-16,2-4-43 16,4-7-35-16,1-15-160 15</inkml:trace>
  <inkml:trace contextRef="#ctx0" brushRef="#br0" timeOffset="94333.27">10855 1914 440 0,'0'0'147'15,"0"0"-91"-15,0 0-20 16,0 0 29-16,0 0-40 16,0 0-18-16,90-26-7 15,-62 23-11-15,-3 0-131 0,-7 3-141 16</inkml:trace>
  <inkml:trace contextRef="#ctx0" brushRef="#br0" timeOffset="94639.89">11116 1983 164 0,'0'0'104'0,"0"0"-21"16,0 0 1-16,0 0 10 16,0 0-35-16,0 0-34 15,37-41 5-15,-32 32 4 16,-5 1 22-16,0 3 3 0,0 2-24 15,0 3 4 1,0 0-21-16,-8 0-10 0,-4 17-8 16,1 7 1-16,0 3-1 15,8-3 0-15,3-1 4 16,0-5-7-16,0-5 3 16,3-2-4-16,8-7-26 15,3 0-63-15,1-4-43 16,3 0-75-16,-1-6-177 15</inkml:trace>
  <inkml:trace contextRef="#ctx0" brushRef="#br0" timeOffset="94852.12">11268 1994 156 0,'0'0'220'0,"0"0"-107"0,0 0 4 16,0 0-34-16,0 0-14 16,0 0-19-16,12 54-23 15,-12-48-5-15,0-4-4 16,0-2-12-16,0 0 7 15,0 0 4-15,3-2 33 16,7-12-6-16,1-6-37 16,4 1-7-16,0-4 0 15,-3 1-8-15,6-1-45 16,-5 4-61-16,-3 6-53 16,-5 6-178-16</inkml:trace>
  <inkml:trace contextRef="#ctx0" brushRef="#br0" timeOffset="96174.9">11588 1680 161 0,'0'0'167'0,"0"0"-80"0,0 0-68 15,0 0-8-15,-38 132 33 16,35-57 6-16,3 2-20 15,0 3-13-15,-4-3-3 16,-2-11-14-16,-3-8 0 16,4-15 1-16,2-13 2 15,0-11-3-15,3-13 0 16,0-6 2-16,-1 0 7 16,-2-15 10-16,-2-15 0 15,1-13-19-15,0-10 2 16,4-3-2-16,0-5 0 15,1-4 2-15,18 2-9 0,4 1 6 16,5 12-6-16,3 14-4 16,-2 15 2-16,-5 14 8 15,-3 7 0-15,-7 11-11 16,-5 18 8-16,-7 7-3 16,-2-4 7-16,0 0 12 15,-21 0 0-15,-4-2 17 16,-2-4-24-16,0-2-2 15,6-5-3-15,10-2-54 16,7-9-31-16,4-5-89 16,0-3-171-16</inkml:trace>
  <inkml:trace contextRef="#ctx0" brushRef="#br0" timeOffset="96400.32">11911 1590 219 0,'0'0'137'0,"0"0"-123"15,0 0 36-15,-4 90 48 16,-7-50-43-16,4-1-25 16,-1 0-1-16,2-3-22 15,1 1 0-15,2-6-7 16,1-3-1-16,2-2-22 0,0-8-63 15,0-7-60-15</inkml:trace>
  <inkml:trace contextRef="#ctx0" brushRef="#br0" timeOffset="96693.66">11983 1814 267 0,'0'0'69'0,"0"0"-28"16,0 0-29-16,-27 89 19 16,27-67-9-16,0-3-19 15,0-5 2-15,12-7-3 0,0-2 7 16,0-5 0-16,3 0 1 16,-3 0 5-16,1-17-10 15,-7 1-3-15,2-2 10 16,-7 0-5-16,-1-2 20 15,0 4-7-15,-1 5-14 16,-12 7-6-16,-3 4-1 16,-2 0-16-16,0 10-76 15,8 4-141-15</inkml:trace>
  <inkml:trace contextRef="#ctx0" brushRef="#br0" timeOffset="96962.66">12274 1535 145 0,'0'0'129'0,"0"0"20"16,0 0-92-16,0 0-52 15,-45 138 72-15,28-65-8 16,3 1-40-16,6-6-17 16,2-10 1-16,3-10-11 0,3-10-4 15,0-11-13 1,0-15-86-16,3-12-98 0</inkml:trace>
  <inkml:trace contextRef="#ctx0" brushRef="#br0" timeOffset="97106.1">12123 1814 267 0,'0'0'163'0,"0"0"-98"15,0 0-49-15,0 0 1 16,103-2-6-16,-67 2-11 16,-3 3-81-16,-8 1-340 15</inkml:trace>
  <inkml:trace contextRef="#ctx0" brushRef="#br0" timeOffset="107725.04">7076 1463 45 0,'0'0'94'0,"0"0"-13"15,0 0-24-15,0 0 4 16,0 0-14-16,0 0-10 16,-66-90-17-16,56 81 13 15,2 0-16-15,1 3-8 16,1-3 1-16,-3 4-6 16,3-3-1-16,-3-2-3 15,1 3 2-15,-3-2-1 16,-6 2 2-16,2-2-3 0,-3 4 18 15,-1-2-16 1,3 4 3-16,-1 2-5 0,-2 1 2 16,1 0-7-1,0 0 5-15,3 0 0 0,0 0-4 16,0 1 2-16,2 9 2 16,-1-1-1-16,3 5 0 15,0 3-5-15,0 0 6 16,0 1 0-16,2-2-1 15,0 1 4-15,-3 2-3 16,1 0 0-16,-1 4 4 16,-1-1-10-16,-1 5 6 15,0 2-7-15,0 1 4 16,-2 2-4-16,-1-1 7 16,-2-2 0-16,-2-1 3 0,0 1-3 15,2 0 0-15,-1 4 0 16,-2 11-4-16,6 4 1 15,1 5 0-15,3 1 0 16,6-2 0-16,6-6-3 16,0 2 5-16,0-2 1 15,10 5 0-15,4 6 4 16,2 0-3-16,2 6 0 16,3 2 0-16,0 4 6 15,10 9-7-15,-1 3 0 0,0-5 2 16,1-2 0-1,-5-15-2-15,-4-9 0 0,-7-6 0 16,3-2 0-16,-2 0 0 16,-1 1 0-16,6-4 0 15,0-4 3-15,4-5-6 16,-1 0-1-16,6 0 0 16,3-5-13-16,-5-5 15 15,5-5 2-15,-3-6 0 16,-5-6-4-16,-3-1 4 15,-2-2-1-15,4 0 3 16,1-4-5-16,5-13 3 16,1-7-2-16,2-7 2 15,1-7-19-15,1-6 19 16,2-5-1-16,3-5-2 16,-1-1-3-16,-3 1 5 15,0 2-4-15,-2-1-1 0,-1-11-9 16,1-8 15-16,2-15 0 15,-8-12 0-15,-2-13 14 16,-7-4 11-16,-7-6 5 16,-5 4 8-16,-5 8-14 15,-2 4-3-15,0 8-21 16,-21 4-43-16,-7 8-59 16,-14 11-31-16</inkml:trace>
  <inkml:trace contextRef="#ctx0" brushRef="#br0" timeOffset="110887.2">16522 556 35 0,'0'0'54'15,"0"0"-11"-15,0 0-27 16,0 0-4-16,0 0 20 16,0 0-18-16,0 0-3 15,-45-24 16-15,43 22-13 16,2-1-10-16,0 3-2 16,0 0-2-16,0 0-3 15,0 0-1-15,0 0-15 0,0 0 14 16,0 0 0-16,0 0 5 15,0 0 1-15,0 0 0 16,-1 0 1-16,-3 0 11 16,1 0-4-16,0 0-1 15,3 0-8-15,0 0 0 16,0 0 1-16,0 0 0 16,0 0-2-16,0 0-2 15,0 3-66-15,0 4 29 16,0 5-14-16,0-2-37 15</inkml:trace>
  <inkml:trace contextRef="#ctx0" brushRef="#br0" timeOffset="148194.96">27215 9234 9 0,'0'0'40'0,"0"0"-27"15,0 0 26-15,-94 55 4 16,72-42-6-16,4-2-26 15,3-2 3-15,6 0-9 16,-1 0-3-16,3 2 2 16,0-2-4-16,0 0-1 15,0-3-99-15</inkml:trace>
  <inkml:trace contextRef="#ctx0" brushRef="#br0" timeOffset="148547.47">27019 9245 37 0,'0'0'37'0,"0"0"27"16,0 0 2-16,0 0-25 16,0 0-1-16,0 0-21 15,-8-15-11-15,-5 25 8 16,-4 5 3-16,2 4 0 15,4-3-6-15,2 7-4 16,1-5 3-16,5 4-10 16,-1-6 10-16,4 0 0 15,0-3-11-15,0-1 6 16,0 0-6-16,13-4 0 16,4 2 12-16,2-6-13 0,2 1 1 15,-3-4-1-15,-1-1-3 16,-1 0-1-16,-3 0-31 15,-4 0-26-15,-3 0-17 16,-3 0-23-16,-3 0 15 16</inkml:trace>
  <inkml:trace contextRef="#ctx0" brushRef="#br0" timeOffset="153952.41">17336 2499 42 0,'0'0'39'0,"0"0"-8"16,0 0-7-16,0 0-7 15,0 0-3-15,0 0 5 16,-36-19 3-16,31 17 15 16,-2-1-24-16,1 1 11 15,0 0 1-15,0 0-19 16,2 1 4-16,-3-1-7 15,-1 2 9-15,0-6-11 16,1 5-1-16,-2 0 8 16,2-2-3-16,-1 1 3 15,-3 0 10-15,0-3-14 0,0 4 5 16,-3 0-9-16,-3-2 1 16,-1 1 8-16,-2 0-8 15,-5-3 11-15,0 1 10 16,-2 2 18-16,3-1-16 15,5 3-17-15,1 0-7 16,1 0 4-16,1 0-4 16,1 0 0-16,-1 0 0 15,5 3-2-15,1-1 1 16,2 1-4-16,4 1-5 16,-2-1 10-16,3-2-6 15,-3 1 6-15,2 1 0 0,-2-2 4 16,0 0-6-16,1-1 2 15,-1 0 0-15,0 3 3 16,2-3-3-16,-1 2 0 16,-1-1 0-16,3 0 2 15,-3 1-7-15,-1 1 5 16,2-1 0-16,-1 4-3 16,2-1 3-16,-1-1 0 15,2-1 0-15,-2 1 1 16,0 0-3-16,-1-1 2 15,-1 3 0-15,-3-1 1 16,2 1-1-16,0 0 0 16,-1 2 0-16,-2-1 5 0,0 1-8 15,-1 0 3-15,-1 0 0 16,2 0 0-16,-2 0 0 16,4-1 0-16,0 2 0 15,0-1 3-15,-2-1-3 16,4 0 0-16,-1 0 0 15,2 1-5-15,-1-2 5 16,3 5 0-16,-1 0 0 16,1 1 0-16,-3 6-4 15,-1 2 4-15,0-1 0 16,1 1-1-16,-1-3 1 16,-2-1 0-16,2-1 4 0,-1-1-2 15,2 3-2-15,-2 2 0 16,2 1 0-16,0 3-1 15,3 3 4-15,-2-4 3 16,5 3 4-16,1 1-9 16,0 0 4-16,0 3-5 15,0 1 0-15,-2 2 1 16,-1 2 2-16,-1-3-2 16,-1 2-1-16,-1-4 2 15,2-1-2-15,1-2 0 16,-1-3 1-16,2-1-4 15,2 1 5-15,-2-2-2 16,2 2 0-16,0-4 3 0,0 3 1 16,0 6-4-1,0 0 0-15,0 1 6 0,-1 0-2 16,-2-2 8-16,1 2-4 16,1-2-8-16,-1-2 5 15,1-2 1-15,-1 4-3 16,2 4 10-16,0 1-9 15,0 1-1-15,0-2 1 16,0 3-2-16,0 0 6 16,3 3-5-16,0-1-2 15,0-1 15-15,0-3-10 16,1 0-1-16,3 4-3 0,0-2 0 16,-1 3 2-1,2-5-4-15,-1-2 1 0,-1 0 11 16,2-4-10-16,-1 0 0 15,-1-3 2-15,3-3-4 16,-2 6 11-16,1-1-10 16,4 5 1-16,0-1 0 15,-2-2 1-15,3-1-1 16,0-5 4-16,0 0-4 16,-1-3 8-16,2 1-8 15,0 1-2-15,0-4 3 16,2 1 0-16,1 0-3 15,2-1 2-15,0 0 2 16,-1 2 4-16,2-3-8 16,-2-1 0-16,1-2 6 0,0 2-4 15,1-6 2-15,1-1-2 16,2-2-1-16,6-4 9 16,0 0-10-16,4-1 0 15,-1 0 3-15,-3 0-3 16,-3 0 0-16,-5 0 0 15,-5 0 2-15,-2 0-6 16,-1-1 4-16,-4-1 0 16,2-2 3-16,0-4 1 15,4 1-3-15,3-4 1 16,5-2 0-16,2 0-1 16,0-1-1-16,1 1 0 0,-3 1-5 15,-1 0 7-15,0 1-4 16,-3-2-2-16,-1 0-4 15,0 1 3-15,-3-4 4 16,1 1 1-16,0-3-3 16,-2 0 4-16,-3 0-2 15,0-1 1-15,0-4 0 16,0 0-5-16,-1-4 5 16,-3-1-8-16,2-3 6 15,-1 0-14-15,1 3 7 16,-2 0 6-16,1 2-12 15,-2 0 8-15,1 2-2 16,-3-2 9-16,-2-1 0 0,0-2 4 16,-2-2-4-1,0-5 0-15,0 3 3 0,0-2-4 16,0 5 1-16,0-2 0 16,0 4 4-16,0 0 1 15,0-2-5-15,0 1 0 16,0-1 1-16,0-2 1 15,0 2-2-15,0-1 0 16,0 2 0-16,0 1 4 16,0 3-4-16,0 3 0 15,6-3 2-15,3 4 8 16,2 3-7-16,1-2 3 0,2-1 5 16,-2-2-10-1,0-1 8-15,1 4 1 0,-1-1-9 16,0 2 5-16,-2-1-6 15,-1 2 0-15,-1-1 0 16,-4-2 4-16,-2 1-4 16,-2-6 0-16,0-1 1 15,0-4 0-15,0-3-1 16,0 3 0-16,0 0-1 16,0 4 5-16,0 3-4 15,0 3 0-15,0 0 2 16,0 3-1-16,0-2 0 15,0-2-1-15,0 3 3 16,-7-2-1-16,-3-1 7 16,0-5-2-16,-2-3-5 0,2-4 4 15,0 2-3-15,-1-1 0 16,3 7-6-16,1 5 5 16,-1 3-2-16,0 4 3 15,0 1-1-15,-1 2 11 16,0 2-11-16,3-2 0 15,-1 1 2-15,-1 2 0 16,-2-4-3-16,-1 3-1 16,1-2 2-16,-3 2-4 15,2 2 2-15,-1 2-1 16,0-2 1-16,2 5-2 16,0-1 2-16,-1-2 0 0,0-1 1 15,1 0 1-15,-2-1 0 16,0 3-2-16,2-1 1 15,2 1 2-15,2 1-5 16,3 2 2-16,2 0 0 16,-3-1 1-16,0-1-1 15,-2-1 0-15,0 1 0 16,-1 1-1-16,-2-1-1 16,-5-3 2-16,2 5 0 15,-2-2-5-15,0 1 5 16,-1 2 0-16,5-1-2 15,2-1-5-15,2 2 5 16,2 0-11-16,0 0-7 0,1 0 7 16,1 0-22-1,2 0-29-15,0 8-71 0,0-1-120 16</inkml:trace>
  <inkml:trace contextRef="#ctx0" brushRef="#br0" timeOffset="162979.47">17596 566 22 0,'0'0'31'0,"0"0"8"0,0 0 4 16,0 0-2-16,0 0 9 15,0 0-27-15,0 0-9 16,-2 0 21-16,2 0-33 16,0 0 3-16,0 0-5 15,0 0 3-15,0 0-5 16,0 0 2-16,0-2 0 16,0 1 1-16,0-2-1 15,0-3 0-15,2 4 1 16,1 0 4-16,-2 1-9 15,-1 1 4-15,0 0 0 0,0 0-3 16,0-2 3 0,0 2-4-16,0 0 4 0,0 0-9 15,0 0 9-15,0 0-6 16,0 0 5-16,0 0-4 16,0 0 4-16,0 0 1 15,0 0-5-15,0 5 7 16,0 2-4-16,0 0 0 15,0 1 2-15,0-3-2 16,0 3 4-16,0-3-2 16,0 1 1-16,0 1 2 15,0 3 3-15,3-2-3 0,-3 2 0 16,0 2-3 0,1-4 5-16,1 1-5 0,-1 0 0 15,1 1 4-15,-2 1 5 16,0 1 7-16,1-1-8 15,-1-2 5-15,0 3-11 16,2-2-1-16,-2 0 1 16,0-1 2-16,0-3-4 15,0 0 0-15,0 2 0 16,0-2 3-16,0 1-2 16,0 2-1-16,0 2 6 15,0 0-1-15,0 1-3 16,0-4-2-16,0 1 0 15,0-4 1-15,0 4 3 16,0-4-4-16,0 4 7 0,0-3-4 16,0 5 9-16,0 0-9 15,-3 2-3-15,0 0 8 16,0-2-6-16,-1 6-2 16,1-2 0-16,0 1 4 15,-2 0-2-15,-1-1-2 16,1 1 0-16,-1 2 1 15,1 2 2-15,0-5-3 16,2 1 0-16,-1-1 3 16,2-3-5-16,-1 1 2 15,2 0 0-15,-2-1 0 16,1-1 2-16,1 3-2 16,-1 0 0-16,0 0 4 0,0-1-5 15,1 0 1-15,-1 1 0 16,2-3-3-16,-2 0 6 15,1-3-3-15,1-1 0 16,0 0 4-16,0-1-2 16,0-2-2-16,0 4 0 15,0-3 8-15,0 1 2 16,0 0-2-16,0-2-7 16,0-1 2-16,0 1-3 15,0-2 0-15,0 0 0 16,0 1 6-16,0-2-4 15,0 1-2-15,0 2 2 16,0-1 0-16,0 2 2 16,0 2-4-16,0 6 0 0,0-3 0 15,0 0 3-15,0-1-3 16,0-7 0-16,0 0 2 16,0-1-3-16,0 1 1 15,0-2 0-15,0 0 0 16,0 0 5-16,0 0-5 15,0 0 11-15,0 1-8 16,0-1 10-16,0 0-12 16,0 0 5-16,0 0 12 15,0 0-11-15,0 0 8 16,0 0-4-16,0 0-11 16,-2 0-18-16,-5 0-144 0</inkml:trace>
  <inkml:trace contextRef="#ctx0" brushRef="#br0" timeOffset="201938.87">17311 4513 38 0,'0'0'48'0,"0"0"1"16,0 0-10-16,0 0 1 15,0 0-13-15,0 0 2 16,-11-10-12-16,11 10-4 16,0 0-13-16,0 0-5 15,0 0-8-15,1 14 13 16,10 8 16-16,2 5 13 16,2 1-16-16,3 2 12 15,0 1-12-15,2-4-7 16,-2 2-2-16,-1 2-2 15,1-2-2-15,-3-3-2 16,0-7-8-16,-4-10-45 0,-2-3-2 16,-2-6-30-16,-3 0-37 15</inkml:trace>
  <inkml:trace contextRef="#ctx0" brushRef="#br0" timeOffset="202286.09">17540 4447 9 0,'0'0'39'0,"0"0"1"16,0 0 57-16,0 0-7 16,-85 41-26-16,57-18-18 15,-2 0-12-15,0 3 0 16,0-2-27-16,4 1-1 16,2-5 0-16,7-6-4 15,4-2-2-15,5-5 0 16,4-1-11-16,4-5-5 15,0-1-39-15,0 0-26 16,0 0-77-16</inkml:trace>
  <inkml:trace contextRef="#ctx0" brushRef="#br0" timeOffset="204187.96">17419 18106 48 0,'0'0'38'16,"0"0"18"-16,0 0-35 0,0 0 9 15,0 0 6-15,0 0-13 16,0 0-1-16,-19-43-7 15,19 40 2-15,0 3-10 16,0 0 0-16,0 0-7 16,0 20 0-16,0 10 10 15,-1 7 15-15,-12 2 8 16,-3-5-6-16,1-3-19 16,-3-4 22-16,2-3-17 15,1-2-7-15,0-4-3 16,3-2 0-16,5-6-6 15,4-7-17-15,3-3-22 16,0 0-5-16,0 0-4 0,0-13-32 16,4-4-19-16,2-2 8 15</inkml:trace>
  <inkml:trace contextRef="#ctx0" brushRef="#br0" timeOffset="204461.31">17284 18155 112 0,'0'0'87'0,"0"0"3"16,0 0-15-16,0 0-13 0,0 0-56 16,0 0-6-16,7-12-8 15,8 34-14-15,7 9 22 16,3 2 6-16,-2-6-5 15,4-4 9-15,0-3-9 16,-2-4 0-16,0-5-1 16,-3-4 0-16,-5-2-23 15,-3-1-33-15,-2-2-25 16,-5-2-35-16</inkml:trace>
  <inkml:trace contextRef="#ctx0" brushRef="#br0" timeOffset="212934.72">28196 1676 43 0,'0'0'56'16,"0"0"26"-16,0 0-21 15,0 0-2-15,0 0 4 16,0 0-17-16,0 0-28 16,10-24-9-16,-10 24-9 15,0 0-8-15,0 7-15 16,0 14 6-16,0 9 17 16,0 6 6-16,0 0 0 15,0-1 0-15,0-4-4 0,0-7-1 16,3-5-1-16,2-5 5 15,1-9-5-15,1 1 0 16,0-6 0-16,3 0 0 16,6 0 17-16,-1-9 13 15,3-10-6-15,-2-1-21 16,-3 0 6-16,-3 3-1 16,-6 6-2-16,-2 5 9 15,-1 6-3-15,-1 0-11 16,0 0-1-16,0 0-18 15,0 12 8-15,0 7 10 16,0 0 2-16,0-2-2 0,3-4 2 16,2-4-4-16,2-4 2 15,-1-4 0-15,1-1 4 16,3 0 2-16,1 0 5 16,1-13 0-16,-3-1-10 15,0-3 10-15,-3 0-11 16,0-5 2-16,-1 2-2 15,-2 0 0-15,1-3-7 16,-1 4-39-16,0 0-25 16,3 1-66-16,0 3-131 15</inkml:trace>
  <inkml:trace contextRef="#ctx0" brushRef="#br0" timeOffset="213190.55">28611 1596 23 0,'0'0'41'0,"0"0"19"16,0 0-9-16,-49 86-3 15,39-53 6-15,3 1-35 16,2-2 5-16,4-3-11 16,-1-2-9-16,2-4 3 15,0-2-7-15,0-3 1 16,0-8-6-16,6-3 9 15,-3-3-6-15,2-3 2 16,2-1 0-16,5 0 4 0,3 0 7 16,4 0-11-16,0-11-153 15</inkml:trace>
  <inkml:trace contextRef="#ctx0" brushRef="#br0" timeOffset="213810.87">28679 1851 13 0,'0'0'69'0,"0"0"2"16,0 0 9-16,0 0-17 15,55-79-7-15,-49 72-8 16,-1 4 21-16,-3 3-29 16,2 0-37-16,0 6-3 0,4 17-20 15,-2 5 20-15,0 1 6 16,-3-2-4-16,-2 0 1 15,-1-2-3-15,0-1 0 16,3 1 0-16,0-3-43 16,3-5-59-16,0-5-119 15</inkml:trace>
  <inkml:trace contextRef="#ctx0" brushRef="#br0" timeOffset="214127.46">28960 1957 109 0,'0'0'61'16,"0"0"6"-16,0 0 0 16,0 0-21-16,25-95 25 15,-25 78 2-15,0 3-33 16,0 2 19-16,-3 3-36 15,0 8 16-15,2 1-25 16,-6 0-14-16,-1 11-5 16,-1 13 1-16,-2 6 4 15,5-1 0-15,5 1 2 16,1-3-2-16,0-2 0 16,3-5-35-16,9-5-11 15,4-5-37-15,1-7-57 0,-1-3-107 16</inkml:trace>
  <inkml:trace contextRef="#ctx0" brushRef="#br0" timeOffset="214436.29">29140 1988 32 0,'0'0'112'0,"0"0"-31"15,0 0-36-15,3 82 3 16,-3-69-17-16,0-5-29 15,0-5 10-15,0-3-10 0,0 0 79 16,5 0 17 0,2-16-47-16,1-3-26 0,1-5-23 15,2-2 1-15,0 5 3 16,3 3-6-16,0 5-1 16,1 4 0-16,2 9-4 15,1 0 2-15,1 2-1 16,0 15-6-16,-4 3 9 15,-2 0-4-15,-2 3 4 16,-8-3-6-16,-3 1-88 16,0-1-19-16,-6-3-226 15</inkml:trace>
  <inkml:trace contextRef="#ctx0" brushRef="#br0" timeOffset="-213593.6">30056 1653 145 0,'0'0'85'16,"0"0"-80"-16,0 0-5 0,9 85 64 16,-9-47-1-1,0 0-17-15,0 0-22 0,0-2-14 16,0-4-2-16,-6-4-2 15,2-6-6-15,-1-7 4 16,1-6-3-16,2-2-1 16,-2-6 0-16,4-1 4 15,-1 0-2-15,1-3 18 16,0-20-18-16,0-12 1 16,0-11-6-16,3-5-5 15,11-4 8-15,1 0 8 16,3 4-8-16,6 9-2 15,1 11-4-15,5 12-1 16,1 8 3-16,-1 8 1 0,-4 3-2 16,-2 3 2-16,-10 13-9 15,-8 6 2-15,-6 1 1 16,0-1-9-16,-6 2 11 16,-13-2 7-16,-5 3 11 15,-2 0-6-15,0-1-4 16,0 1-1-16,6-8-39 15,11-5-82-15,6-7-33 16</inkml:trace>
  <inkml:trace contextRef="#ctx0" brushRef="#br0" timeOffset="-213299.6">30429 1665 67 0,'0'0'39'0,"0"0"34"16,-25 88 2-16,16-49 4 15,1 4-33-15,4 2-3 16,0-4-4-16,4-2-26 15,0-7 7-15,0-5-15 0,0-4 5 16,13-3 0 0,4-8-9-16,5-3-1 0,6-5-15 15,0-4-112-15</inkml:trace>
  <inkml:trace contextRef="#ctx0" brushRef="#br0" timeOffset="-212895.26">31221 1621 210 0,'0'0'28'16,"0"0"-11"-16,0 0-4 15,-89 71 23-15,61-53-4 16,1-1-5-16,3-3-8 16,4-2 15-16,6 0-13 15,2-2 7-15,4 1-27 16,1 1 11-16,2 4-12 0,5 3 0 15,0 5 0 1,2-1 0-16,19 0 33 0,5 1-17 16,6-3-11-16,2-4 7 15,0 1-12-15,-4-3-32 16,-3-6-46-16,-6 3-25 16,-5-5-44-16</inkml:trace>
  <inkml:trace contextRef="#ctx0" brushRef="#br0" timeOffset="-212437.44">31620 1696 100 0,'0'0'97'0,"0"0"-30"16,0 0-29-16,0 0 13 16,0 0-27-16,0 0-14 15,88-14-10-15,-79 38 5 16,-5 4 0-16,-4 3-4 15,0-1 41-15,0 0-34 16,-12-1 24-16,-9-1-5 0,-2 0-2 16,-6-1-8-16,4-4 8 15,5-3-7-15,4-5-6 16,9-3 1-16,4 0-6 16,3-1-7-16,0 1 12 15,1-2-6-15,13 0 12 16,6-2-9-16,9-2-9 15,1-2 1-15,1-1-1 16,-1-1-68-16,-10 0 6 16,-7-1-45-16,-9-1-191 15</inkml:trace>
  <inkml:trace contextRef="#ctx0" brushRef="#br0" timeOffset="-203063.44">29237 2777 18 0,'0'0'23'0,"0"0"20"16,0 0 3-16,0 0-13 15,0 0 21-15,0 0-54 16,0 0-4-16,0-31 1 16,-7 28-4-16,-5 3 14 15,-3 0-4-15,0 0 0 16,2 0-3-16,1 8 4 0,2 8-12 15,5 6 4-15,2 9 4 16,3 8 11-16,0 4 20 16,1 4-21-16,12 2-6 15,3-3 3-15,-3-9-7 16,-4-1 4-16,-3-7 10 16,-6-5-11-16,0-5-2 15,0-3 31-15,-11-2 9 16,-5-3-6-16,-2-2-6 15,-4-3-22-15,1-3-1 16,3-3-12-16,0 0-10 16,6 0-90-16,4-7-34 15</inkml:trace>
  <inkml:trace contextRef="#ctx0" brushRef="#br0" timeOffset="-202739.73">29379 3106 64 0,'0'0'66'15,"0"0"9"-15,0 0 3 16,0 0 21-16,0 0-28 15,0 0-16-15,6-63-55 0,-8 76-9 16,-7 11 9-16,3 5 9 16,-1 3 4-16,7-4-9 15,0-2 7-15,0-1-7 16,3-6-3-16,9 0 0 16,3-5-2-16,4-2-25 15,6-5-43-15,7-7-21 16,5 0-22-16</inkml:trace>
  <inkml:trace contextRef="#ctx0" brushRef="#br0" timeOffset="-202521.6">29722 2862 70 0,'0'0'142'0,"0"0"-16"15,0 0-89-15,0 0-28 16,0 0-9-16,-28 132 59 15,16-65-35-15,-3-7 4 16,1-5-15-16,1-8-10 16,4-9 0-16,2-7-1 15,3-9-2-15,1-6 0 16,3-6-40-16,0-10-68 16,-1 0-188-16</inkml:trace>
  <inkml:trace contextRef="#ctx0" brushRef="#br0" timeOffset="-202380.61">29556 3109 106 0,'0'0'224'0,"0"0"-197"0,0 0 5 15,0 0 48-15,80 5-37 16,-46 1-33-16,7 1-10 16,4-4-20-16,1-1-41 15,-2-2-200-15</inkml:trace>
  <inkml:trace contextRef="#ctx0" brushRef="#br0" timeOffset="-202033.37">29986 3200 224 0,'0'0'131'0,"0"0"-57"15,0 0-14-15,0 0 5 16,0 0-23-16,0 0-32 16,-91 34-2-16,79-4 8 15,8 2-5-15,4-1 8 16,0-1-12-16,0-3-5 16,13-6 1-16,2-6-1 15,4-4-2-15,1-8 5 16,4-3 1-16,-2 0 10 15,-4-14-7-15,1-8-2 0,-6-9-7 16,-5-8-8-16,-5-3-15 16,-3 0 12-16,0 3-58 15,-7 10-49-15,-4 12 20 16,4 10-74-16</inkml:trace>
  <inkml:trace contextRef="#ctx0" brushRef="#br0" timeOffset="-201720.27">30350 3172 237 0,'0'0'105'0,"0"0"-71"16,0 0-22-16,0 0 7 15,0 0 17-15,0 0-29 16,-45 87 18-16,45-55 11 16,2 2-26-16,7-2 5 15,-2-4-15-15,-5-1 3 16,-2-8-1-16,0 1-1 16,0-8-1-16,-12-1 6 15,-2-4-6-15,-6-3 8 16,-6-1-8-16,-2-3-38 0,2 0-65 15,6-6-182 1</inkml:trace>
  <inkml:trace contextRef="#ctx0" brushRef="#br0" timeOffset="-201277.3">30665 2925 110 0,'0'0'282'0,"0"0"-271"0,-2 96-11 15,-1-43 31-15,-2 1 13 16,-3-2-1-16,-1-1-26 15,-3 0-10-15,0-9-5 16,5-9-1-16,2-9 6 16,4-13-7-16,1-5 0 15,0-6 0-15,0 0 0 16,13-9 13-16,9-13 34 16,8-11-32-16,0 5 8 15,-5 6-19-15,-5 7-3 16,-5 10 12-16,-5 5 9 15,4 5-16-15,1 15-6 0,1 8 0 16,-2 3-2-16,-7 2 2 16,-4-1 0-16,-1-1-2 15,-2-1-30-15,0-4-36 16,1-4-62-16,5-8-287 16</inkml:trace>
  <inkml:trace contextRef="#ctx0" brushRef="#br0" timeOffset="-198937.5">30826 3132 0 0,'0'0'92'16,"0"0"-43"-16,0 0 26 0,0 0 26 15,0 0-11-15,0 0-38 16,-60-45-15-16,47 54-8 15,-6 16-5-15,-4 9-6 16,5 6-5-16,-1 6-7 16,7 1 0-16,3-1-5 15,5-6-1-15,4-2 0 16,0-9 2-16,0-7-4 16,9-10-10-16,2-5-13 15,1-7 20-15,3 0 5 16,2-14-4-16,1-15-2 15,0-14 5-15,-5-9 1 0,-3-6 27 16,-3-3-27 0,-2 2 2-16,-2 14 39 0,-1 15-31 15,-2 17 34-15,0 13-13 16,0 6-31-16,1 29-11 16,2 16 11-16,3 10 10 15,2 0-2-15,5-1-3 16,2-9 2-16,4-5 0 15,5-7-6-15,2-5-1 16,5-10-35-16,5-6-36 16,-2-13-69-16,-3-5-270 15</inkml:trace>
  <inkml:trace contextRef="#ctx0" brushRef="#br0" timeOffset="-198193.45">31718 2980 226 0,'0'0'100'0,"0"96"-26"0,0-37-38 15,0-2-27-15,-3-8-1 16,-4-5-5-16,0-5 3 16,-3-3-6-16,3-7 4 15,-3-1 2-15,1-4-6 16,0-6 0-16,-6-3-3 15,1-5-1-15,1-6-9 16,-1-4-76-16,7 0-54 16,4-11-13-16</inkml:trace>
  <inkml:trace contextRef="#ctx0" brushRef="#br0" timeOffset="-197311.5">31803 2898 170 0,'0'0'142'0,"0"0"-94"16,0 0-6-16,0 0 23 15,-101 18-5-15,68-3-20 16,3 3-12-16,1 2-26 15,3 2 15-15,4-3-17 16,5-1 1-16,8-7-1 16,6-2 5-16,2-7-3 15,1-2 0-15,0 0-1 0,0 0-2 16,15-4 11-16,12-17-8 16,7-1-2-16,4-4 7 15,-5 8-7-15,-3 8 0 16,-2 10-27-16,-2 10 26 15,6 26-12-15,0 13 12 16,2 6 0-16,1 1 1 16,2-8-38-16,10-8-307 15</inkml:trace>
  <inkml:trace contextRef="#ctx0" brushRef="#br0" timeOffset="-184118.53">17215 16606 13 0,'0'0'84'15,"0"0"-62"-15,0 0-6 16,0 0-6-16,0 0 18 0,-86-62-2 15,69 58-3 1,-2 1 9-16,-2 3-6 0,3 0-13 16,-6 0-13-16,-3 14 2 15,-4 7-4-15,-5 7 2 16,-4 5 0-16,-3 1-4 16,1 5 9-16,-3-1-1 15,5 1-3-15,2 7 5 16,2 0 10-16,7 3-3 15,3 5 4-15,4 1 1 16,7-1-18-16,0-1 5 16,6-7-4-16,3-4 3 15,3-3-5-15,2-6 1 16,1 4 0-16,0 5 4 16,-2 8-3-16,-2 11 0 0,1 4 15 15,-2 4-2-15,4 2 5 16,-1 0-18-16,2-2 12 15,0-7-7-15,0-4-3 16,10-9 4-16,10-1-7 16,7 0 3-16,4-6 1 15,5-5-2-15,5-5-2 16,6-8 0-16,8-10-20 16,9-12 1-16,4-2-22 15,2-28 39-15,1-9-9 16,-2-7-23-16,-3-5-10 15,-4 1-29-15,-3-2-26 16,-9 7 14-16,-9 3 53 0,-10 8 32 16,-9 2 10-1,-5 3 28-15,-4 3 13 0,-2-5 11 16,-1-4-13-16,5 0 8 16,-2-7-5-16,5-2-19 15,-1-2-5-15,-1-4-4 16,-2 0 2-16,-3-1 11 15,-2-8-20-15,-1-1 14 16,-2-1-22-16,1-3-9 16,-4-2 2-16,-3 0-2 15,0-1-7-15,-1 2-6 16,-16 4-4-16,-3 2-4 0,-6 5 1 16,-5 1 0-1,-9 4-12-15,-5 3-53 0,-7 4-137 16</inkml:trace>
  <inkml:trace contextRef="#ctx0" brushRef="#br0" timeOffset="-181524.7">17561 5032 20 0,'0'0'54'15,"0"0"1"-15,0 0-17 16,0 0 21-16,-79-57-28 15,63 43-1-15,1 0-15 0,-2-1-10 16,2 3 5-16,-2-3-9 16,-4-4 4-16,-2 3 21 15,-4 0-10-15,-4-1-7 16,-5 1 11-16,-2 2-19 16,-4 2 4-16,-4 3-4 15,-7 7 0-15,-5 2-2 16,-9 1 2-16,-4 21-1 15,3 9 0-15,3 11-4 16,9 4 4-16,5 5 0 16,5 0-2-16,9 3-4 15,3 6 7-15,2 13-1 16,6 14 0-16,0 13 0 0,1 13-1 16,2 3 1-16,-2 5 0 15,3-5 7-15,3-4-7 16,6-6 0-16,7-3 0 15,6-1 4-15,0 3-5 16,15 10 1-16,12 6 0 16,8 7 7-16,6 2-5 15,4-9-1-15,6-6-1 16,-3-17-2-16,2-21-6 16,4-13-40-16,4-15 32 15,6-10 7-15,3-11-18 16,1-6-16-16,-3-14 31 15,-4-8 0-15,-1-4 4 16,0-22-19-16,-2-4 14 0,-2-10-13 16,-1-3-33-16,-3-1 13 15,-3-8 30-15,-3-2 16 16,-3-7 1-16,-4-7 5 16,-5-6 3-16,-4-5 5 15,-3-9 9-15,-3-13 2 16,-3-6-18-16,3-12-1 15,-2-6 39-15,0 2 11 16,-4-1 2-16,-4 2-25 16,-8 3-3-16,-3 0-21 15,-3 5-3-15,0 3-6 16,0-5-39-16,0 2-53 16,-9 5 39-16</inkml:trace>
  <inkml:trace contextRef="#ctx0" brushRef="#br0" timeOffset="-152224.72">17667 524 22 0,'0'0'106'16,"0"0"-48"-16,0 0 39 15,0 0-27-15,0 0-29 16,0 0-33-16,0-4 5 15,0 4-13-15,0 2-8 16,0 12 1-16,-2 9 7 16,-3-3 1-16,-1 6 13 15,3-1-9-15,-2 0 10 0,1 1-3 16,1 0-10-16,-3 1 14 16,2-1-16-1,1 3 1-15,1-1-1 0,2-1 2 16,0-1-2-16,0-2 0 15,0 1 6-15,-2-2 22 16,-1 0-25-16,0 0 5 16,2-1-1-16,-2-2-7 15,0-1 4-15,1 0 6 16,1 1-8-16,1-3 7 16,0 4-9-16,0-2 0 15,0 6 0-15,0 0 3 16,0 1-4-16,0 4 1 0,0 3 0 15,0-4 5 1,0-3-5-16,0-5 2 0,0-7 2 16,0 3-4-16,0-1 2 15,0 2-2-15,1 1 1 16,1 2 1-16,-1-1-2 16,-1 2 0-16,0-2-2 15,0 0 3-15,0 4-1 16,0 4 0-16,0-1 3 15,0 0-5-15,0 0 2 16,0-1 0-16,0-2-3 16,0-5 6-16,0-2-3 15,0-1 0-15,0-2 4 16,0-2-6-16,0 0 2 0,0 3 0 16,0 4-4-16,5 4 4 15,4 8 0-15,3 5 0 16,-2 3 4-16,-1-2-6 15,0-3 2-15,-1-3 0 16,-1-3-1-16,-1 0 0 16,0-2 1-16,0-5 0 15,-2 3 4-15,-1-3-4 16,-1 1 0-16,-1-2 0 16,-1 3-2-16,0 2 4 15,0 3-2-15,0 8 0 16,0 8 0-16,0 3-5 15,-7-2-20-15,-2-4 25 0,3-7 0 16,0 2 0-16,2-2 0 16,1-2 0-16,-1 4 3 15,1-5-3-15,2 4 1 16,1 2-1-16,0 5 9 16,0 1-9-16,0-3 4 15,0 1-4-15,-3 2 0 16,-1 2 8-16,-2 6-7 15,-2-2-1-15,2-5 0 16,3-6 4-16,3-6-7 16,0-4 4-16,0-3-1 15,0-1 11-15,0-7-5 0,0 2-4 16,5 1 5-16,-1-1-6 16,1 7 3-16,-1 1-4 15,1 1-2-15,-2 0 0 16,1-1 2-16,-1 0-1 15,-2 0 1-15,-1-2-2 16,0 1 2-16,0-9 0 16,0-4 1-16,0-4-4 15,0-3 5-15,0 0-2 16,0 5 0-16,0 0 3 16,0 9-4-16,4 0 1 15,0 4-1-15,1 2-2 16,-1 0 4-16,1 2-1 15,0 3 1-15,0 0 0 16,-2 2-1-16,0 0 0 0,0 3 0 16,-2-1-3-16,-1-3-2 15,0-2 5-15,0-2 0 16,0-2 1-16,0-1-2 16,0-3 1-16,5-2 0 15,0 0 2-15,-2 3-2 16,-1-1 0-16,-2 3-2 15,0 4 7-15,0 6-8 16,0 3 3-16,0 5-2 16,0-1-23-16,-9-8 23 15,5-8 2-15,1-6-2 16,0-1 4-16,0-1-3 0,0-2 1 16,-2-1 0-16,1-1 0 15,1 0 2-15,2-2-2 16,-1-2 5-16,2 1-3 15,0 2 0-15,-1-4-2 16,1 1 0-16,0 0 0 16,0 3 0-16,0 0 0 15,0 1 0-15,0 0 4 16,0 0-4-16,0 0 0 16,0-1 0-16,0-1-2 15,0-2 4-15,0 1-2 16,0 1 5-16,-3 0-4 15,1-2 6-15,-2 0-7 0,2 3 1 16,-1 1 6-16,1-1-6 16,1 0 3-16,-1-5-4 15,2-4 3-15,0-1-3 16,0-3 4-16,0 0-4 16,0 0 18-16,0 0-13 15,0-1-5-15,0-17-2 16,0-10-45-16,2-7-19 15,1-3-93-15</inkml:trace>
  <inkml:trace contextRef="#ctx0" brushRef="#br0" timeOffset="-138778.3">9269 8950 141 0,'0'0'52'16,"0"0"-41"-16,0 0-4 15,0 0 6-15,0 0 15 16,0 0 13-16,0 0-17 15,0 0 11-15,0 0 0 16,0 0-28-16,0 0 2 16,0 0-6-16,0 0 10 15,0 0 18-15,0 0-7 16,0 0 9-16,0 0-2 16,0 0-23-16,0 0 13 0,-5 0-21 15,-2 0-2-15,-9 4 2 16,-5 2 18-16,-2 4-16 15,-2 4-2-15,7 2-18 16,3 1 18-16,0 5 0 16,5 2 1-16,4 2-13 15,3-2 7-15,3-2 3 16,0 1 0-16,1-4-23 16,11 1 18-16,-1-3-20 15,2 0 24-15,-7-3 0 16,-3-1 3-16,-3 0 0 15,0-3 0-15,0-1 3 16,0 1 10-16,-10 1 0 0,-5 0-12 16,6 0 6-1,-3 0-7-15,5-2-13 0,4-6-26 16,3-3-64-16,0 0-88 16</inkml:trace>
  <inkml:trace contextRef="#ctx0" brushRef="#br0" timeOffset="-138492.28">9402 9006 366 0,'0'0'89'16,"0"0"-89"-16,0 0 0 0,0 0 14 15,0 0 32-15,0 0 21 16,-9 94-33-16,-3-63-19 15,-6 0 11-15,7-3-25 16,1-1 13-16,4-1-14 16,5-4 0-16,1 1 0 15,0-1 0-15,9-6 2 16,15-3-6-16,8-9-7 16,10-4-31-16,3 0 0 15,1-21-72-15,-4-5-27 16,-6-2-178-16</inkml:trace>
  <inkml:trace contextRef="#ctx0" brushRef="#br0" timeOffset="-137141.83">6627 6938 113 0,'0'0'110'0,"0"0"-44"15,0 0-63-15,0 0 7 16,0 0 20-16,0 0-19 16,-20-25 15-16,20 25 3 15,-4-2 0-15,1 2-13 16,0-1-16-16,-3 1-1 15,-3 0-8-15,-7 1 9 16,-1 13 13-16,-2 5-1 0,4 2-4 16,3-1-8-1,3 2-3-15,9-4 2 0,0 1 1 16,0 2 0-16,0-1 0 16,14 1 3-16,0-3 1 15,-3-2-4-15,-5 0 3 16,-3-4-2-16,-3 3-1 15,0-3 0-15,0 2 33 16,-12 1-20-16,-3-1-8 16,-3-2 2-16,7-4 4 15,1-1-22-15,4-2 8 16,5-3-30-16,1-2-12 0,0 0-46 16,0 0-77-16</inkml:trace>
  <inkml:trace contextRef="#ctx0" brushRef="#br0" timeOffset="-136630.43">6664 6956 184 0,'0'0'133'15,"0"0"-101"-15,0 0-28 16,0 0-4-16,0 0 47 15,0 0 7-15,2 54-43 16,-2-39 3-16,0-2-10 16,0-6-1-16,0-1 0 0,1-6-3 15,2 0 0-15,1 0 0 16,4 0 6-16,4-7 5 16,4-9-3-16,-4-3-8 15,-3-2 0-15,0 1-1 16,-4 9 1-16,-4 5 1 15,-1 3-1-15,0 3-2 16,0 3 1-16,0 14-11 16,3 4 11-16,5 5 2 15,2-1 3-15,2-7 4 16,3-5-5-16,0-5-2 16,-3-8 2-16,4 0-2 0,0 0 14 15,1-14-8-15,1-8-3 16,-3-6 9-16,-2 3-13 15,-1 3 3-15,-4 10 8 16,-4 1-4-16,-2 7 21 16,-1 1-12-16,-1 3 0 15,0 0-16-15,0 0-11 16,0 0-50-16,0 0-27 16,0 4 18-16,0 6-19 15,0-1-158-15</inkml:trace>
  <inkml:trace contextRef="#ctx0" brushRef="#br0" timeOffset="-131658.89">7629 8674 31 0,'0'0'41'0,"0"0"-9"0,0 0 21 16,0 0 2-16,0 0 0 16,0 0 4-16,0-35-27 15,0 28-12-15,0-5-17 16,0-4-1-16,0-3-2 15,5-3 1-15,7-5-1 16,4-3 0-16,1-1 0 16,2-2-3-16,5-2 7 15,-3 4-4-15,1-2 2 16,-1 7-1-16,-4 3 2 0,-1 1-3 16,-4 2 0-1,3-1 1-15,-3 1-1 0,-2-1 0 16,2 2 0-16,-3 4 2 15,0-1-2-15,1 2 0 16,2-1 3-16,0-1-5 16,3-4 2-16,3 1 0 15,-3-2-1-15,6-1 5 16,-6 1-4-16,3 3 0 16,-6 2 2-16,-1 3-6 15,-3-2 5-15,-2 4-1 16,0-2 5-16,-1 3-3 15,2-4 10-15,-1 0 1 16,1-3-1-16,1 0-1 16,2 0-10-16,1 1 1 0,-2 0-2 15,2 2 1-15,-3 1-1 16,1 3 0-16,-3 4 0 16,1 0 3-16,-1 4-3 15,-1-1-6-15,1 2 5 16,-3-1-3-16,4 1 3 15,-4-2 1-15,3-1 0 16,0-2 5-16,0-2-4 16,4-3 2-16,-2-2-1 15,4 2 1-15,1-1-3 16,1 1 0-16,-2 5-11 16,1 2 10-16,-1 0-2 0,-3 2 3 15,-2 1 0-15,-5 1 3 16,4-2-3-16,-1-2 0 15,1 1 0-15,2 1 0 16,1 1 0-16,-1-1-14 16,2 0-1-16,-2-2 3 15,-1 0 12-15,1-3 0 16,0-2 2-16,-2-2 7 16,2 5-9-16,-2-5 1 15,0 1 3-15,1 5-4 16,-4 0 6-16,0 0-6 15,2 3-3-15,-1-1 0 16,1 1 5-16,1-2-2 16,-2-1 1-16,1 2 2 0,-4-3 0 15,4-1-1-15,-2-2-2 16,1 1 10-16,1-2-8 16,2-3-2-16,0-1 0 15,1-5 1-15,4-1 0 16,0-2-1-16,-3-2 0 15,0-2-2-15,0 3 3 16,-2 0-1-16,2 3 1 16,-1 1 3-16,-1 3-5 15,-1 4 1-15,-3 2 0 16,2 4-3-16,-2 2 6 0,-2 2-3 16,1-2 0-16,-2 4 1 15,1-3 0-15,1 0-1 16,-1 0 1-16,2-2 2 15,0 1-3-15,0 1-3 16,1 0 3-16,1-4-2 16,-2 3 1-16,0-4 1 15,0 2 0-15,0-3 2 16,1 1-1-16,2-2-1 16,0-3 0-16,2-4 3 15,2-1-1-15,-1-4-2 16,2-1-4-16,2-1 1 15,-1 0 5-15,-3-2-2 16,6 3 0-16,-5 2-5 16,1 6 4-16,-3 3 0 0,0 0-8 15,0 4 7 1,-2-2 1-16,1-2 1 0,-4 1 0 16,1 3-1-16,1-5 1 15,-1 1 0-15,1-2-5 16,5-2 1-16,-2 0 4 15,1 2-2-15,-2-1-5 16,2-4-8-16,-3 1 15 16,5-4 0-16,0-5 0 15,1 0-2-15,3-6 0 16,3 4-5-16,1 0 5 16,-2 6 2-16,2 1 0 0,-2 3-4 15,1-2 4-15,-2-1 6 16,-4 1-3-16,3 1-1 15,-3-2 6-15,-2 2-6 16,2-2 1-16,-3 4-2 16,0 0-1-16,-1 2 0 15,-1-2 5-15,-1-1-5 16,0 1 4-16,5-5-3 16,2-3 13-16,0 0-14 15,4-1 6-15,-1-2-11 16,2 1 9-16,4-1-4 15,-2-1 0-15,1-2 2 16,-5 3-7-16,5-1 2 0,-3 2 3 16,-2 3 1-16,1 3 5 15,-4 2-9-15,0 5 3 16,-2 1 0-16,3 2-1 16,-1-2 1-16,0-2 0 15,5-1 0-15,3-3-1 16,0 1 1-16,3-5 1 15,1 1 2-15,0-4-2 16,1-2 0-16,-1-1-1 16,1-5 0-16,-4 4-2 15,3-2 2-15,-5-1 0 16,2 2 3-16,-1-1 1 0,-3 0-3 16,1 0 0-16,2 0 12 15,-3-2-2-15,3 1-2 16,-3-3 8-16,3-1-12 15,0 0 17-15,0 0-16 16,1 0-5-16,2 0 2 16,0 0 4-16,-3 0 0 15,1 2-7-15,0 1 2 16,-5 5 0-16,1 1 3 16,-2 5-5-16,-7 3 1 15,2 5 3-15,-7 4-1 16,-1 3-3-16,-1 6 0 15,-2 2 9-15,0 1-4 16,0 0 1-16,0 0-6 16,0 0-17-16,0 0-5 0,0 0-23 15,0 13-16-15,0 1-49 16,0 0-178-16</inkml:trace>
  <inkml:trace contextRef="#ctx0" brushRef="#br0" timeOffset="-104039.14">21828 12544 20 0,'0'0'64'0,"0"0"3"15,0 0 4-15,0 0-14 16,0 0-4-16,0 0-22 15,0 0-5-15,0 0-13 0,0-5 5 16,0 1-1-16,0-1-15 16,0 2-4-16,0-5 0 15,-3 4 2-15,0-3-5 16,-3 0 4-16,2 0 1 16,-4-2 0-16,-1 1 3 15,-4-4-3-15,-4 4 0 16,-3-2 0-16,-3 0 8 15,2 3 5-15,-4-1-3 16,-2 2-5-16,-3 2 2 16,-3-2-6-16,-1 3-1 15,1 1 0-15,2-1 9 16,-2-1-8-16,-1 4 4 0,-5 0 5 16,0 0-10-1,-1 7 11-15,1 4-7 0,2 0-1 16,4 2 4-16,5 1-5 15,3 0-2-15,3 0 0 16,2 0 6-16,0 1-6 16,2 0 0-16,1 2 0 15,1-2 5-15,2 2-5 16,3 0 0-16,4 0 1 16,2 3 1-16,1-2-2 15,2 1 0-15,1 3 0 16,1 2-1-16,0 1 4 0,-2 8-3 15,2 1 0 1,-1 4 2-16,-2-1-2 0,-2-2 1 16,-1-2 3-16,0 1 5 15,-1-2-7-15,1 2 1 16,3 1 5-16,1-1-6 16,2 7 5-16,0-2-7 15,0 1 1-15,0-4-1 16,0-1 3-16,0-2-3 15,0-3 0-15,3 0 4 16,4-1-8-16,1 4 4 16,1-2 0-16,2-2 2 15,2-2 0-15,-1-6-2 16,-1 0 0-16,0-3 5 16,0 0-4-16,-2-4-1 0,3 0 0 15,-3-1-1-15,4 0 5 16,-1 0-4-16,6 1 0 15,-2 1 2-15,2-5 0 16,0 1-2-16,0-7 0 16,0 0-1-16,3 0 3 15,3-4-2-15,1 0 0 16,5 3 5-16,3 0-7 16,3-2 2-16,-1 3 0 15,-3-4 2-15,-2 1-1 16,-5 4-1-16,-1 1 0 15,-2 1 5-15,1-3-9 0,0-1 4 16,3-3 0 0,-4 0 0-16,5 0 2 0,2-1-4 15,2-12 1-15,3-1-13 16,2-1-8-16,1-1-5 16,-1 4 20-16,-3-3-1 15,-3 3-12-15,-5 4 15 16,-4-2 3-16,0 1 0 15,-2 2 0-15,-1-2 2 16,1-2 0-16,2 1 0 16,3-3-2-16,3-3 2 15,3 1 0-15,1-2-10 16,-1-3 0-16,0 0-9 0,-3-4 8 16,-3-1 8-16,-6-2-11 15,-4 0 10-15,-4 1-2 16,-4 1 6-16,-5-4 0 15,-1-2 0-15,0-1 0 16,0 0 0-16,-11-2 4 16,-6-2 3-16,-3-1-7 15,-4 4 1-15,-4-4 8 16,0 1-3-16,-2-2 1 16,0 3-1-16,2 0-3 15,3 4-1-15,6 1-1 16,0 1 3-16,4 0-6 0,0 4 4 15,3-2-2 1,3 3 0-16,-3-3-2 0,2 2 2 16,-6-2 0-16,-4-1 4 15,-4-1-6-15,-4-5 2 16,-4 4 0-16,-2-1-3 16,0 0 3-16,-1 4 0 15,1 0 0-15,4 3-2 16,0 3 0-16,5 3 0 15,1 4-9-15,4 7 6 16,-2 0-6-16,-1 1-3 16,2 3-20-16,0 2-8 15,0 1-16-15,2 0-39 16,1 4-60-16</inkml:trace>
  <inkml:trace contextRef="#ctx0" brushRef="#br0" timeOffset="-82148">21963 12673 38 0,'0'0'65'15,"0"0"-9"-15,0 0-11 16,0 0-18-16,0 0-19 16,0 0 14-16,0 0-9 0,0 0-2 15,-33 9 10-15,33-9-18 16,0 0 9-16,0 0 7 16,0 0 3-16,0 0 7 15,0 0-6-15,0 0-2 16,0 0 16-16,6-10-11 15,5-5-21-15,3 0-1 16,-2 0 2-16,1-1-1 16,-2 2-5-16,0-1 1 15,2 0 9-15,-1 1-5 16,4 1-3-16,-1 1-2 16,3-1 3-16,1 0-2 0,1-2-1 15,0 0 0-15,1 2-6 16,-1-2 7-16,-2 1-4 15,-3 1 2-15,-2 1 1 16,-3 1 5-16,1 0-5 16,1 0 0-16,1-2 2 15,5-3 5-15,0-2-7 16,3-1 8-16,3 0-7 16,-4 3 4-16,-3 2 1 15,-2 4-5-15,-6 1 5 16,-1 5 1-16,-4 2-7 15,-1-2 7-15,0-1-5 16,1-1 14-16,-1-1-14 16,0 0 5-16,0 0 8 0,2 0-13 15,-1-2-2-15,-1 4 0 16,2-3 1-16,-1 3-1 16,-1 3 0-16,0 0 0 15,-1-1-4-15,-2 3 8 16,0 0-4-16,0-1 0 15,0-2 4-15,0-1-7 16,0-3 3-16,0 1 0 16,0-1 0-16,0 1 4 15,0 0-4-15,0 1 0 16,0 0 0-16,0 1-1 0,0-1 1 16,0-1 0-1,0 1-4-15,-2-1 0 0,-3 2 2 16,0-2 1-16,2 3 0 15,0 3-2-15,3 0 3 16,-2 0-2-16,-1 0 0 16,-1 0-1-16,-4 0 3 15,1 0 0-15,1 0-2 16,0 0-1-16,1 0 3 16,1 0 0-16,1 0-2 15,1 0 2-15,1 1 0 16,-2-1 0-16,2 0 2 15,1 0-2-15,0 0 0 16,0 0-1-16,0 6-2 0,0-1-4 16,0 2 7-16,1 2 0 15,6-2 2 1,-2-3-4-16,1 1 2 0,2-3 0 16,3 1 0-16,3-1 3 15,2-1 3-15,-2 1-6 16,-1-2 1-16,-4 2-5 15,-2 0 5-15,0 1-1 16,-3 0 0-16,0-1 4 16,-4-2-8-16,0 0 4 15,0 0 0-15,0 2 0 16,0-2 0-16,0 4 0 16,0 2-2-16,0 2 4 0,0 5-4 15,0 0 2-15,0 2 0 16,-4-1 5-16,-8 0-4 15,0 1 7-15,0-2-3 16,3 2-2-16,2-2-3 16,2 0 0-16,1 2-7 15,1-1-16-15,1-1-57 16,-4 1-6-16,-1-3-68 16,-8-3-100-16</inkml:trace>
  <inkml:trace contextRef="#ctx0" brushRef="#br0" timeOffset="-80969.86">22024 12475 43 0,'0'0'69'0,"0"0"20"15,0 0-30-15,0 0 5 16,0 0-12-16,0 0-19 16,0-32-3-16,0 32-6 15,0 0-13-15,0 0-5 16,0 0-6-16,0 0 0 16,0 0-5-16,0 0-2 15,-5 0 7-15,2 0 0 16,-1 0 2-16,2 0 1 15,2 0-3-15,0 0 0 16,0 0 0-16,0 0 5 0,-2 0-5 16,2 0 0-16,0 0 2 15,0 0-1-15,0 0-1 16,0 0 0-16,0 3-1 16,0 10-12-16,0 3 13 15,4 3 0-15,-1-1 3 16,-3-1-3-16,0-2 4 15,0 2-3-15,-5 0 17 16,-7 3-10-16,2-1 17 16,-1 1-12-16,1-3-13 15,2-1 8-15,4-4-6 16,1-4-2-16,0-2 0 0,1-4 4 16,2 0-4-1,0-1 0-15,0-1 0 0,0 0 2 16,0 0 1-16,-1 0-3 15,-1 0 8-15,2 0-7 16,0 0 11-16,0 0-1 16,0 0-9-16,0 0-2 15,5 0 0-15,12 0 0 16,8 0 0-16,2 4 7 16,-4 3-7-16,-1 0 0 15,-2-1 0-15,-2-2-6 16,-4 0-15-16,0 1-9 0,-6 0-21 15,-8-2-115 1</inkml:trace>
  <inkml:trace contextRef="#ctx0" brushRef="#br0" timeOffset="-71843.09">22180 13683 12 0,'0'0'61'0,"0"0"-5"0,0 0-9 16,0 0-32-16,0 0-15 16,0 0-28-16,0 0-15 15,0 0 17-15,8-20-12 16,-8 15 30-16,0 0-10 15,0-1 14-15,0-4-9 16</inkml:trace>
  <inkml:trace contextRef="#ctx0" brushRef="#br0" timeOffset="-69902.64">22131 18114 63 0,'0'0'44'0,"0"0"-17"15,0 0-7-15,0 0-17 16,0 0 3-16,0 0-6 16,0 16 19-16,1-13 21 15,4 7 5-15,-1 7 2 16,-2 3-4-16,-1 6-21 16,-1-6 0-16,0-5-16 15,0-7-6-15,0-2 6 16,0-6-5-16,2 0 4 0,1 0 28 15,2-10 8-15,2-8-22 16,-1-6-6-16,0 0-9 16,-3-2 27-16,-2 3-6 15,-1 3-9-15,0 4 1 16,0 12-8-16,0 0 2 16,0 2 2-16,0 2-8 15,0 0-5-15,0 2-8 16,-4 13 6-16,-2 4-2 15,0-4 6-15,0-1-4 16,3-7 1-16,2-3-6 16,-1-1 4-16,2-3-13 15,0 0 16-15,0 0-1 16,0-4 2-16,0-14 4 0,3-10-4 16,3-5 0-16,1 4 5 15,-2-2-6-15,-2 12 0 16,1 6 0-16,-2 10 2 15,-2 3-4-15,0 0-3 16,0 12-4-16,0 9 8 16,-2 3 2-16,-10-6-1 15,1-4 1-15,1-4 0 16,6-4 1-16,1-6-2 16,3 0 0-16,0 0 2 15,0 0-2-15,0 0-5 16,0 0 1-16,0 0-4 15,3 0 8-15,1 0 4 16,1 0-4-16,1-6 10 0,0-2-10 16,0-2 6-16,-2 4-6 15,-1 2 4-15,0 0-7 16,-3 4 3-16,0 0-10 16,0 8 4-16,0 9 4 15,0-1 2-15,0-1 0 16,0-9-26-16,0-3 23 15,0-3 3-15,0 0 0 16,0 0 10-16,0 0-7 16,0 0 8-16,0-9-11 15,0-3-20-15,0 0 0 0,2-2-35 16,-1 4-45-16,1-2-119 16</inkml:trace>
  <inkml:trace contextRef="#ctx0" brushRef="#br0" timeOffset="-68843.39">21988 18440 97 0,'0'0'73'0,"0"0"-18"16,0 0-12-16,0 0-16 16,0 0 2-16,0 0-2 15,0 0 6-15,-18 50 10 16,15-23-21-16,2 8-4 16,1 0 10-16,0 1-25 15,0-3-2-15,0-5 1 16,1-9 3-16,4-7-5 15,0-3 0-15,0-7-6 16,1-2-9-16,3 0-17 0,2-15 32 16,2-8 1-16,-4-2 4 15,-2-2-5-15,-7 0 16 16,0 1 10-16,0-1 35 16,-4 9-29-16,-5 6-3 15,1 3-8-15,4 8-21 16,-4 1-2-16,2 0-53 15,2 0-117-15,1 6-131 16</inkml:trace>
  <inkml:trace contextRef="#ctx0" brushRef="#br0" timeOffset="-68747.64">21988 18440 53 0</inkml:trace>
  <inkml:trace contextRef="#ctx0" brushRef="#br0" timeOffset="-68699.06">21988 18440 53 0,'52'100'13'0,"-52"-100"-11"0,0 0 0 0,4 0-2 16</inkml:trace>
  <inkml:trace contextRef="#ctx0" brushRef="#br0" timeOffset="-68410.39">22174 18388 86 0,'0'0'156'16,"0"0"-116"-16,0 0 14 0,0 0 12 15,0 0-10-15,0 0-25 16,20-17-20-16,-11 14 1 16,0 3-11-16,2 0-1 15,1 9-1-15,1 15 1 16,0 5 6-16,-4 1 10 15,-2-2-14-15,-1 0 0 16,-3 2 1-16,-3-4-3 16,0-1 0-16,0 0-28 15,-2-5-16-15,-8-6-21 0,3-4-38 16,1-9-113-16</inkml:trace>
  <inkml:trace contextRef="#ctx0" brushRef="#br0" timeOffset="-68272.09">22237 18569 56 0,'0'0'231'16,"0"0"-181"-16,0 0-17 16,0 0 0-16,0 0 19 15,0 0-35-15,-2-33-17 16,19 16-24-16,8 1-50 16,12-10-93-16</inkml:trace>
  <inkml:trace contextRef="#ctx0" brushRef="#br0" timeOffset="-66250.23">28963 6804 28 0,'0'0'39'16,"0"0"-6"-16,1 91 30 0,-1-55-10 16,0 1-13-16,0-3-8 15,0-6 7-15,0-5-19 16,0-6 10-16,-4-8-12 15,1-4 8-15,1-4 2 16,-2-1 6-16,-4 0 32 16,-2-17-20-16,-1-13-44 15,4-9 7-15,1-6-8 16,6-10-1-16,0-5 0 16,0-5-5-16,13-1 5 15,10 8-10-15,6 12 6 16,3 14-7-16,1 16 6 0,-2 13-4 15,0 3 4 1,-4 12-7-16,-7 18 10 16,-9 4-16-16,-9 3 8 0,-2 0 9 15,-6-4-6-15,-15 3 2 16,-7-2 5-16,-3-1 0 16,-1 0-3-16,5-5-68 15,9-6-56-15,8-6-108 16</inkml:trace>
  <inkml:trace contextRef="#ctx0" brushRef="#br0" timeOffset="-65791.4">29282 6671 356 0,'0'0'38'16,"0"0"-30"-16,0 0-8 15,0 96 20-15,0-63-8 16,0 0-9-16,1-4 1 16,5-2-2-16,2-5 1 15,1-8-2-15,-2-3-1 16,5-8 6-16,3-3-5 16,0 0 4-16,1-11-4 15,-4-4-1-15,-2 1 0 0,-3 1 0 16,-4 9 12-16,-2 2 4 15,2 2 4-15,3 5-20 16,2 16-7-16,0 11 7 16,5 1 8-16,-3-3 3 15,6-6-6-15,0-6-5 16,1-8 11-16,4-9 4 16,-1-1 3-16,3-11 31 15,3-21-3-15,-3-8-16 16,-4-13-10-16,-5-3-4 15,-8-4 2-15,-6-2-9 16,0 10-4-16,0 10-10 16,0 17 1-16,-4 18-19 15,-6 7-47-15,-4 20-163 16,-1 7-134-16</inkml:trace>
  <inkml:trace contextRef="#ctx0" brushRef="#br0" timeOffset="-65461.82">30480 6621 406 0,'0'0'103'0,"0"0"-103"15,0 0-22-15,0 0 21 16,0 0 1-16,0 0 27 16,-115 73 8-16,79-54-16 15,5 1-5-15,6 1 7 16,5 9-9-16,8 4 16 16,8 7-15-16,4 0 2 15,0-2 0-15,19-3-13 16,10-4 5-16,2-4-7 15,3-5-19-15,2-6-53 16,-6-6-103-16</inkml:trace>
  <inkml:trace contextRef="#ctx0" brushRef="#br0" timeOffset="-64868.06">31032 6659 289 0,'0'0'32'16,"0"0"-11"-16,-29 84 7 16,16-38-15-16,4 4-8 15,2 2 26-15,1 1-21 16,2-4-7-16,4-9 5 0,0-5-8 16,0-11 1-16,10-9-1 15,2-9 0-15,7-6 2 16,8 0 13-16,4-18-6 15,3-13 7-15,-2-8-10 16,-5-4-4-16,-8-6 16 16,-7-1 8-16,-7-2 1 15,-5 3-6-15,0 1-15 16,-4 8 20-16,-9 7-7 16,1 10-19-16,-1 6-4 15,-2 10-66-15,-3 5-35 16,5 2-209-16</inkml:trace>
  <inkml:trace contextRef="#ctx0" brushRef="#br0" timeOffset="-64724.12">31341 6896 239 0,'0'0'24'0,"0"0"-24"15,0 0-82-15</inkml:trace>
  <inkml:trace contextRef="#ctx0" brushRef="#br0" timeOffset="-64394.74">31748 6598 263 0,'0'0'106'0,"0"0"-54"16,0 0-51-16,88-39 7 16,-46 30-5-16,4 4-3 15,3 1 7-15,-1 2-7 16,-12 2 0-16,-8 0-5 16,-13 7 6-16,-5 12-2 15,-10 11 2-15,0 15 3 0,0 8 41 16,-17 8-14-1,-2 2 1-15,-3 0 6 0,0-5-32 16,-3-7 1-16,1-2-7 16,1-4 5-16,3-4-3 15,6-6-2-15,-4 2-40 16,6-7-54-16,-3-11-133 16,5-14-18-16</inkml:trace>
  <inkml:trace contextRef="#ctx0" brushRef="#br0" timeOffset="-64221.74">31788 7054 370 0,'0'0'84'16,"0"0"-73"-16,0 0-7 0,95 0 8 16,-69 0-2-16,3 0-9 15,-1 0 9-15,-1-3-10 16,-11-8-27-16,-7-4-50 15,-9 0-143-15</inkml:trace>
  <inkml:trace contextRef="#ctx0" brushRef="#br0" timeOffset="-63818.89">31503 6957 110 0,'0'0'50'0,"0"0"-19"0,0 0 30 15,0 0 50-15,0 0-24 16,0 0-6-16,-12 0-47 16,23-13-32-16,-2 0-1 15,-1 4-1-15,-7 4 0 16,-1 3 0-16,0 2 1 15,0 0-4-15,0 0-7 16,0 9-6-16,-9 5 14 16,0 5 3-16,3-2-1 15,3-5 0-15,1-2 3 0,2-5-3 16,0-4 0 0,0 0 2-16,0-1 5 0,0 0 1 15,0 0 29-15,0-7 11 16,0-8-44-16,0-4 7 15,0 2-11-15,0 1-3 16,-2 5 0-16,-3 7-58 16,-5 3-83-16</inkml:trace>
  <inkml:trace contextRef="#ctx0" brushRef="#br0" timeOffset="-57030.65">20951 12676 4 0,'0'0'16'0,"0"0"-7"16,0 0 4-16,0 0 5 15,0 0-10-15,0 0 5 16,0 0 12-16,-6 0-7 16,4 0-7-16,1 0 1 15,-1 0 15-15,1 0 7 16,-1-2-26-16,-1 1 43 15,2 0-9-15,-1-1-17 16,-3 1 15-16,2-2-38 16,0-1 14-16,-2 4 20 15,1-3-15-15,1 1-4 16,1 2-1-16,2 0-2 0,0 0-12 16,0 0-2-16,0 0 0 15,0 0-11-15,0 0-13 16,12 0 24-16,4 0 0 15,0 0 0-15,-2 0-3 16,0 0-3-16,-1 0 6 16,-4 0 0-16,0 0-4 15,-1 0 3-15,-1 0-1 16,-4 0-8-16,-2 0 7 16,1 0-17-16,-2 0 15 15,0 0 2-15,0 0-7 16,0 0 1-16,-3 0 9 0,-7 0 10 15,-1 0 8-15,5 0-18 16,2 0 30-16,2 0-21 16,2 0-7-16,0 0-4 15,0 0-3-15,0 0-7 16,0 0-3-16,0 0-10 16,9-4 25-16,0-2 1 15,0 2 3-15,1 0-8 16,1-3 9-16,4 3-5 15,-2-3 1-15,2 2 1 16,-7 3-4-16,-2 0 2 16,-3 1 0-16,-2 1-1 15,-1 0-2-15,0 0-12 0,-7 0 15 16,-16 5 18-16,-2 6 11 16,-1-6-11-16,0 2 7 15,3-4 7-15,4-1-28 16,7 1 11-16,3 2-10 15,4-4-1-15,3-1-3 16,2 0-1-16,0 0-38 16,0 0-33-16,0 0-14 15,0 0 0-15,7 0 51 16,-3 1-65-16,-2 1-7 16</inkml:trace>
  <inkml:trace contextRef="#ctx0" brushRef="#br0" timeOffset="-53881.55">28408 8366 326 0,'0'0'96'0,"0"0"-72"16,0 0 32-16,0 0 4 15,0 0-14-15,0 0-8 0,-86-84-24 16,73 52 5-16,3-5-4 16,2-7-12-16,-2-3 15 15,4-4-18-15,3-1 0 16,1 2 0-16,2-4-8 15,2-3-7-15,16 2-2 16,3 4-17-16,1 13 21 16,-4 14-30-16,-8 13 19 15,-4 11 14-15,-4 0 0 16,-2 17-7-16,0 23 1 16,0 14 16-16,-14 10-8 15,-11-3 8-15,-5-2 0 0,0-7 18 16,2-4-8-16,6-2 8 15,5-8-17-15,6 1 0 16,9-9 4-16,2-5-5 16,2-8-1-16,20-4 1 15,6-8 1-15,6-5 5 16,5 0-6-16,1-1-13 16,-2-15-17-16,-7-1-59 15,-7-4-97-15</inkml:trace>
  <inkml:trace contextRef="#ctx0" brushRef="#br0" timeOffset="-52643.83">29061 8140 6 0,'0'0'70'16,"0"0"20"-16,15 109-53 16,-9-71-9-16,-3 3-12 15,-1-3-11-15,2-5 4 16,-3-8-7-16,1-10-2 16,-2-7 13-16,0-6 5 15,0-2 40-15,0 0 39 16,0-12-22-16,0-15-40 0,0-11-35 15,-9-6 1-15,-1-5 0 16,0-5 1-16,0-5-2 16,4-3 0-16,3 4-1 15,3 0-12-15,0 5 3 16,15 8-7-16,11 12 14 16,5 9-20-16,1 11 5 15,-7 12-5-15,-6 1 5 16,-7 15 10-16,-5 14 2 15,-5 1-9-15,-2-1 14 16,0-4-8-16,-11-3 9 16,-4-3 32-16,-2 4-6 15,-7-2-7-15,1 4-13 0,1 0-12 16,4-3-19-16,11-4-50 16,7-9-114-16</inkml:trace>
  <inkml:trace contextRef="#ctx0" brushRef="#br0" timeOffset="-52342.03">29424 7906 228 0,'0'0'92'0,"0"0"-88"16,0 0 14-16,0 0 41 0,8 100 3 15,-8-66-30-15,-3 3 17 16,-8 8-8-16,2-1-4 16,1-1-8-16,1-2-8 15,4-4-12-15,3-4 10 16,0-5-16-16,0-7 0 16,7-5-3-16,10-5 4 15,8-3-4-15,9-8 0 16,8 0-22-16,7-7-55 15,-1-14-65-15,-9-6-141 16</inkml:trace>
  <inkml:trace contextRef="#ctx0" brushRef="#br0" timeOffset="-50800.43">30331 7809 28 0,'0'0'72'16,"0"0"8"-16,0 0-10 15,0 0-13-15,0 0-30 16,0 0 9-16,0 0-11 16,-90 40-4-16,78-31-20 15,-1 5-1-15,-1 4 0 16,1 5 0-16,1 0 0 16,3-1 0-16,-1-2 0 15,2 0 0-15,2-6-1 0,0-1 7 16,-1-6-6-1,2 0 1-15,2-4-1 0,2 0 11 16,1-3-8-16,0 0 9 16,0 0 13-16,0 4-23 15,6 10 1-15,13 7-3 16,13 7 32-16,2 2-11 16,3-3-14-16,-1 0-2 15,0-6 3-15,-8-2-7 16,2-2 2-16,-6-3-3 15,-3-1 4-15,-6-4-5 16,-2-1 1-16,-5-4-21 16,-1 2-10-16,0-2-34 15,-2 0-66-15,-4-2-64 0</inkml:trace>
  <inkml:trace contextRef="#ctx0" brushRef="#br0" timeOffset="-46427.63">31139 7836 84 0,'0'0'161'0,"0"0"-130"15,0 0-31-15,0 0-21 16,0 0 21-16,0 0 6 16,87-46 4-16,-68 44 2 0,2-1-8 15,3 1 11-15,1 2-11 16,2 0-3-16,-3 2 3 16,-1 14-4-16,-4 4 0 15,-9 8 0-15,-6 0-2 16,-4 2 2-16,0 6 24 15,-19-2 17-15,-9 2-5 16,-5 2-6-16,-3-3-11 16,-1 1 9-16,3-4-14 15,6-2 6-15,6-1-10 16,5-4-6-16,8-3-1 16,4 0 1-16,5-3 3 15,0 1-1-15,9-3-2 0,21-3 19 16,12-1-3-1,13-6-6-15,8-3 6 0,-1-4-17 16,-5 0-3-16,-12 0-28 16,-12 0-47-16,-12 0-37 15,-20 0-130-15</inkml:trace>
  <inkml:trace contextRef="#ctx0" brushRef="#br0" timeOffset="-45089.89">28981 9205 53 0,'0'0'150'0,"0"0"-135"15,0 0-4-15,0 0-3 16,0 0 83-16,9 111-48 16,-8-77-30-16,1-3 10 15,-1-2-22-15,-1-9 4 16,0-1-10-16,3-10-26 15,-3-7-71-15,0-2-173 16</inkml:trace>
  <inkml:trace contextRef="#ctx0" brushRef="#br0" timeOffset="-44888.82">29021 8947 223 0,'0'0'155'0,"0"0"-94"16,0 0-17-16,0 0-18 16,0 0-8-16,0 0-18 15,15-26-6-15,-12 23-43 16,1 0 7-16,4 2-23 16,0 0-13-16,2 1-95 15</inkml:trace>
  <inkml:trace contextRef="#ctx0" brushRef="#br0" timeOffset="-44558.82">29188 8933 11 0,'0'0'164'0,"7"106"-79"0,-5-52-25 16,-1-3-2-16,-1-6-15 15,0-4-17-15,0-3-21 16,0-6 2-16,0-1-7 15,0 2-3-15,0-10-14 16,0-4-21-16,-3-10-24 16,0-6-16-16,2-3 39 15,1-5 28-15,-2-15-62 16,2-1 44-16,0 2 29 16,0 2 47-16,0 2-5 0,0 5-9 15,0 1-15 1,0 0 13-16,0-2-11 0,8-4-18 15,7-1 1-15,1-2-3 16,6-1-28-16,2 0-44 16,4-2-35-16,1 2 9 15</inkml:trace>
  <inkml:trace contextRef="#ctx0" brushRef="#br0" timeOffset="-44363.39">29403 9113 98 0,'0'0'94'0,"0"0"-34"16,0 0-1-16,0 0-1 15,0 0 7-15,-55 93-34 16,55-71-20-16,0 1-2 16,7-3-8-16,8-2 9 0,-5 0-8 15,-2-4 0-15,-2-2 4 16,-3-2-5-16,-3 0-1 16,0-3 0-16,0 4-2 15,-20 0-8-15,-3-1-76 16,2-4-88-16</inkml:trace>
  <inkml:trace contextRef="#ctx0" brushRef="#br0" timeOffset="-43937.09">29974 9177 254 0,'0'0'74'16,"0"0"-68"-16,-59 91 13 16,40-49 11-16,5-9 4 15,6-4-21-15,7-9-13 16,1-12-3-16,0-6-49 15,10-2 37-15,8-17 15 16,1-14 0-16,1-7-15 0,-1-4-3 16,-4-2 18-16,0 2 9 15,-3 6-1-15,-4 11 23 16,-1 12 23 0,-6 9-3-16,1 4 14 0,-1 4-52 15,5 16-4-15,2 7 17 16,4 1-11-16,0-2-9 15,-2-1 0-15,2-5-6 16,0-4 0-16,1 1-13 16,1-7-82-16,1-3-99 15</inkml:trace>
  <inkml:trace contextRef="#ctx0" brushRef="#br0" timeOffset="-43552.09">30904 9001 336 0,'0'0'60'15,"0"0"-27"-15,0 0 10 16,0 0 0-16,0 0 15 16,0 0-25-16,-75-1-33 0,80 38 0 15,21 12 1-15,12 4 27 16,3-4-6-16,-5-6-20 16,-9-2-2-16,-10-3 3 15,-13-8-1-15,-4-1-3 16,0-5 1-16,-9-4 0 15,-13-5 6-15,-5-5-6 16,0-6-32-16,3-4-24 16,5 0-9-16,5 0-5 15,6-4-121-15</inkml:trace>
  <inkml:trace contextRef="#ctx0" brushRef="#br0" timeOffset="-43051.75">31150 9195 72 0,'0'0'119'0,"0"0"-47"16,0 0 7-16,0 0-8 16,9-85 23-16,-15 81-18 15,-1 4-38-15,-3 0-30 16,-2 12-7-16,-1 15 4 15,1 4 3-15,2 3-6 16,8 1 3-16,2 2-2 0,2 2-5 16,16-2 2-1,4-2-8-15,5-6 2 0,1-11-2 16,-1-8 0-16,3-10 8 16,-2 0 0-16,-1-25 9 15,1-8-8-15,-2-12-1 16,-3-5 6-16,-3-7-6 15,-2-8 0-15,-7-5 4 16,-5-3-3-16,-4 4-1 16,-2 13 2-16,0 15 0 15,0 21 31-15,0 12 11 16,0 8-3-16,-2 15-41 16,-8 36-14-16,1 21 14 0,-4 15 5 15,1-1-4 1,-2-7 8-16,3-11-3 0,2-10-12 15,3-12-7-15,3-7-35 16,0-11 2-16,-1-11-24 16,1-13-30-16,1-4-69 15,2-12-72-15</inkml:trace>
  <inkml:trace contextRef="#ctx0" brushRef="#br0" timeOffset="-42712.05">31332 9326 143 0,'0'0'108'16,"0"0"-85"-16,0 0-12 15,0 0-9-15,0 0-2 16,0 0-2-16,103-39-44 16,-74 28 31-16,0 4 4 0,-3-1-7 15,-6 2 18-15,-9 5 37 16,-6 1 48-16,-5 0 12 16,0 0-23-16,0 0-17 15,-5 7-39-15,-4 14 8 16,1 7-8-16,5 2-2 15,3 2-14-15,0-1 5 16,0-2-4-16,5-6-1 16,5-7-2-16,2-8 2 15,2-5 0-15,2-3 8 16,0 0-4-16,1-17 4 16,-5-9-10-16,-2-7 4 15,-7-2-4-15,-3-3 0 16,0 2-5-16,-7 10-46 0,-5 2-52 15,3 10-30-15,2 5-151 16</inkml:trace>
  <inkml:trace contextRef="#ctx0" brushRef="#br0" timeOffset="-42362.12">31970 9121 232 0,'0'0'140'0,"0"0"-50"0,0 0 0 15,0 0-48-15,0 0-13 16,0 0-18-16,-70 47-6 16,67-21 9-16,3 2-10 15,0 1 5-15,9-1-6 16,2 3-2-16,-4-2 7 15,-4 1-8-15,-3 0 1 16,0-3-1-16,0-4 3 16,0-5-3-16,-10-4 3 15,1-1-1-15,0-2 5 16,-4-5-6-16,2-1-2 16,-1 0-9-16,-3-4-12 0,5-1-2 15,-2 0-33 1,4 0-36-16,5-7-78 0</inkml:trace>
  <inkml:trace contextRef="#ctx0" brushRef="#br0" timeOffset="-41979.4">32376 9224 443 0,'0'0'133'0,"0"0"-91"16,0 0-42-16,-82-7 26 16,55 27-7-16,5 6-12 0,4 4 2 15,5-1-7-15,3 0-1 16,3-6 1-16,7-4-2 16,0-9-6-16,0-3-21 15,12-7 17-15,6 0 3 16,6-23 7-16,0-3-11 15,-4 5-8-15,-4 2 19 16,-6 9 3-16,0 9 3 16,-2 1 20-16,3 0 13 15,2 3-32-15,0 13 14 16,4-1-5-16,-5 2-8 16,1-3-5-16,-3-1 0 15,3-3-2-15,6-6-1 0,3-3-13 16,5-1-46-16,-3 0-113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1T15:38:51.922"/>
    </inkml:context>
    <inkml:brush xml:id="br0">
      <inkml:brushProperty name="width" value="0.05292" units="cm"/>
      <inkml:brushProperty name="height" value="0.05292" units="cm"/>
      <inkml:brushProperty name="color" value="#FF0000"/>
    </inkml:brush>
  </inkml:definitions>
  <inkml:trace contextRef="#ctx0" brushRef="#br0">9060 4412 75 0,'0'0'80'0,"0"0"-27"16,0 0 12-16,0 0-8 15,0 0-25-15,0 0-10 16,0 0-14-16,0 0 4 16,5-53-7-16,-5 51 0 15,0 2 26-15,0-1-15 16,0 1-10-16,-3 0-6 16,-11 0 0-16,-8 0-4 15,-6 13 10-15,-4 5-9 16,4-1 3-16,10-3-16 15,5-1 3-15,8-1-4 16,5 2-1-16,3 0 1 0,15 3 15 16,3 5 2-1,1-2 2-15,-3-2-2 0,-2 0-2 16,-4-7-3-16,-5 1 5 16,-7 1-6-16,-1-4 6 15,0 4 0-15,-1 1 29 16,-15 0-8-16,-1-2-8 15,2-1-13-15,5-4 10 16,5-2-21-16,2-3 5 16,3-2-84-16,0 0-91 15</inkml:trace>
  <inkml:trace contextRef="#ctx0" brushRef="#br0" timeOffset="280.45">9244 4405 135 0,'0'0'63'0,"0"0"0"15,0 0 16-15,0 0-12 16,0 0-7-16,6 95 9 16,-15-64-43-16,-3 4-5 15,3-2 2-15,3-3-15 16,4-4 6-16,2-2-7 15,0-5-5-15,11-4 2 16,8-3-1-16,5-5-2 16,9-1-1-16,3-6-16 0,6 0-16 15,4-6-47-15,-4-10-29 16,-4-5-142-16</inkml:trace>
  <inkml:trace contextRef="#ctx0" brushRef="#br0" timeOffset="1780.08">5741 2605 24 0,'0'0'18'0,"0"0"-7"16,0 0-9-16,0 0 36 15,104 91-26-15,-70-74 0 16,-5-3 15-16,-7 5-7 15,-7-1 24-15,-9 0-8 0,-6 6-26 16,-3 3 0 0,-21 4 18-16,-7-1-14 0,0-3-14 15,1-4-23-15,10-14-76 16,7-7-42-16</inkml:trace>
  <inkml:trace contextRef="#ctx0" brushRef="#br0" timeOffset="2032.23">6050 2577 349 0,'0'0'70'16,"0"0"-52"-16,0 0-1 16,-8 96 30-16,2-55-16 0,0 1-22 15,6-3 11-15,0-4-11 16,6-5-6-16,21-3 7 15,13-9-7-15,12-5 10 16,11-10-9-16,1-3-4 16,-3 0-20-16,-7-9-52 15,-12-2-35-15,-8-6 10 16,-7-1 4-16,-11 1-108 16</inkml:trace>
  <inkml:trace contextRef="#ctx0" brushRef="#br0" timeOffset="17790.74">12022 6776 45 0,'0'0'11'0,"0"0"7"16,0 0 32-16,0 0 11 15,0 0 15-15,0 0-22 16,0 0-27-16,-30-27-17 15,25 27 3-15,-7 0-3 16,-2 8-9-16,-3 9-1 16,2 5-1-16,6-1 1 15,3 1-1-15,3-1-1 16,3 4-1-16,0-4 3 16,9 0 0-16,3-1-4 0,0-2 8 15,-3-1 4-15,-4 0-8 16,-4-3-1-16,-1 0-3 15,0 0 1-15,0 1 3 16,-9-1 38-16,-9 1-18 16,0-3-20-16,0 0 0 15,3-5-5-15,4-1-22 16,8-6-30-16,3 0-56 16,0-2-7-16</inkml:trace>
  <inkml:trace contextRef="#ctx0" brushRef="#br0" timeOffset="18241.24">12187 6779 99 0,'0'0'11'0,"0"0"57"15,0 0 3-15,0 104-35 16,0-77 11-16,0-6-40 15,5-4 3-15,2-6-10 16,4-3 4-16,2-7-4 16,4-1 16-16,2 0-2 15,2 0-6-15,-2-11-7 16,2-4-1-16,-2 0 4 16,-5 3-8-16,-5 7 8 15,-2 4-8-15,-5 1 4 0,-1 0-10 16,2 16-16-16,0 6 26 15,0 2 13-15,0-6-8 16,3 0 2-16,3-8-4 16,0-2 2-16,8-3 9 15,0-4 3-15,3-1 3 16,-4 0-7-16,3-7 1 16,-2-10 14-16,-2-6 4 15,-3-5-19-15,-2-4-6 16,-2-2 2-16,-5 4-5 15,0 10-4-15,-3 8-1 16,0 12-14-16,0 1-54 0,0 22-150 16</inkml:trace>
  <inkml:trace contextRef="#ctx0" brushRef="#br0" timeOffset="44190.14">8696 477 6 0,'0'0'4'16,"0"0"-2"-16,0 0-3 15,0 0 1-15,0 0 0 16,0 0 2-16,0 0-1 16,0 0-1-16,0 0 0 15,0 0-3-15,0-3-8 16</inkml:trace>
  <inkml:trace contextRef="#ctx0" brushRef="#br0" timeOffset="50052.04">8474 484 7 0,'0'0'42'0,"0"0"-21"15,0 0 51-15,0 0-8 16,0 0-32-16,0 0 10 16,0 0 9-16,-12-37-8 15,9 35-42-15,-3 2-1 16,-3 0-5-16,-5 0 5 15,-5 0 6-15,1 11 0 16,2 1 1-16,5-1-7 16,7-2 0-16,1-1-14 15,3 1-19-15,0 2 11 0,7 5 19 16,13-2-2-16,10 0-3 16,1-4-30-16,0-1 16 15,-5 2 1-15,-9 0 21 16,-9-2 0-16,-5 3-3 15,-3 1-1-15,0-1 4 16,-9 3 10-16,-10 0 35 16,-5 2-22-16,1 1-8 15,1-6-6-15,6 3-7 16,2-3 2-16,7-3-8 0,5-3-5 16,2-5-74-1,0-1-58-15</inkml:trace>
  <inkml:trace contextRef="#ctx0" brushRef="#br0" timeOffset="50256.41">8620 419 49 0,'0'0'108'0,"0"0"-103"16,0 0 52-16,0 87 28 15,0-51-42-15,0 1-32 16,0 0 2-16,3-3-9 16,-3 1-8-16,0-5-21 0,-3-7-168 15</inkml:trace>
  <inkml:trace contextRef="#ctx0" brushRef="#br0" timeOffset="50407.63">8592 590 92 0,'0'0'57'0,"0"0"-8"15,0 0-28-15,100-56-21 16,-81 52-24-16,-4-2-46 16</inkml:trace>
  <inkml:trace contextRef="#ctx0" brushRef="#br0" timeOffset="51132.65">8617 671 67 0,'0'0'6'0,"0"0"2"16,0 0 8-16,0 0 0 16,0 0 19-16,0 0-24 15,66-73 3-15,-57 52 4 16,-2-3-4-16,0 3 25 16,-5-1-25-16,-2 6 13 15,0-1 31-15,-3 5-24 0,-9 3-11 16,0 8 14-16,-7 1-18 15,1 16-5-15,-6 19-14 16,5 12 6-16,8 9-9 16,7 1 3-16,4-4 0 15,0-9 0-15,13-7 8 16,8-10-8-16,3-9 0 16,0-8-12-16,10-10-15 15,0 0-25-15,2-22-20 16,-3-13-20-16,0-4-65 15,-9-5 88-15,-6-2 69 16,-8-1 25-16,-6 1 48 16,-4 2-16-16,0 2-2 15,0 6 5-15,0 13-3 0,0 13 23 16,-1 10-13-16,1 0-47 16,0 15-20-16,0 14 0 15,0 9 0-15,0 1 5 16,0 0-3-16,0-1 4 15,0-5-6-15,0-7-6 16,0-5-4-16,0-2-31 16,-12-6-35-16,0-5-78 15,0-2-22-15</inkml:trace>
  <inkml:trace contextRef="#ctx0" brushRef="#br0" timeOffset="51448.44">8926 633 18 0,'0'0'36'16,"0"0"-8"-16,0 0 0 16,0 0-9-16,0 0 31 15,0 0 16-15,25-30 0 16,-25 30-19-16,0 5-47 16,0 13 5-16,0 6-5 15,0 2 0-15,5-7 6 16,2-5-6-16,1-4 0 15,0-5 0-15,0-5 2 16,3 0 1-16,0 0 12 16,4-12-6-16,-1-8-7 15,2-3 8-15,-4-2-10 0,-3-3 0 16,-6 3 13-16,-3 1-13 16,0 7-10-16,-5 4-18 15,-8 10-50-15,-2 3-66 16,0 2-19-16</inkml:trace>
  <inkml:trace contextRef="#ctx0" brushRef="#br0" timeOffset="51998.39">9150 510 32 0,'0'0'40'16,"0"0"13"-16,0 0-24 15,0 0 24-15,0 0-30 16,0 0 1-16,58 66-10 16,-57-55-5-16,-1-3 13 0,0 3-12 15,-3 2 51-15,-11 3-23 16,-3-1-17-16,-1 2-10 15,3-3-11-15,2-1-16 16,10-6-45-16,3-6-63 16,0-1-97-16</inkml:trace>
  <inkml:trace contextRef="#ctx0" brushRef="#br0" timeOffset="52303.75">9432 464 306 0,'0'0'27'16,"0"0"-23"-16,0 0 19 15,0 0 21-15,0 0-11 0,0 0-33 16,0 0 3-16,30 73 10 16,-13-73-10-16,0 0 7 15,2-10 11-15,-5-5-2 16,-1-3 15-16,1 1-28 15,-3 4 17-15,-2 3-2 16,0 9-21-16,0 1 4 16,2 0-10-16,-1 0-6 15,2 15 12-15,3 2-4 16,0 1-8-16,0-2-42 0,-3-2-30 16,-3-1-39-16,-9-3-53 15</inkml:trace>
  <inkml:trace contextRef="#ctx0" brushRef="#br0" timeOffset="59065.75">8353 4570 22 0,'0'0'37'16,"0"0"-37"-16,0 0-4 16,0 0-35-16</inkml:trace>
  <inkml:trace contextRef="#ctx0" brushRef="#br0" timeOffset="60463.45">8520 4577 1 0,'0'0'29'0,"0"0"-3"16,0 0 9-16,0 0 41 16,0 0-25-16,0 0 33 15,-9-22-31-15,8 20-19 0,1 1-34 16,0 1 2-16,0 0-5 15,0 0-15-15,0 1-6 16,0 8 14-16,0-1 10 16,0-2-10-16,1 0 7 15,1-1-8-15,-1 0 7 16,2-1-9-16,-2-4 5 16,-1 1 2-16,0-1-4 15,0 0 10-15,0 0 2 16,0 0-1-16,0 0 8 15,0 0-3-15,0 0 9 16,0 0 7-16,0 0-18 0,0 0-2 16,0 0-2-16,0 0-5 15,0 0 4-15,0 0-4 16,0 2 5-16,0-2 0 16,0 0 6-16,0 0-5 15,0 0 5-15,0 0-2 16,0 0 15-16,2 0 1 15,-1 0-16-15,1-2 2 16,-2 2-4-16,0 0 10 16,0 0-12-16,1 0-4 15,4 0 2-15,-2 14-16 16,6 7 15-16,0 5-2 16,-3-4 7-16,-2-6-2 15,1-5 5-15,-4-5-5 0,1-5 5 16,-2-1-2-16,0 0 19 15,0 0 20-15,0-4-16 16,0-11-22-16,0-7-4 16,0 1 4-16,0-6-1 15,0 4-3-15,0-2 0 16,0 7-9-16,0 6 8 16,0 4-2-16,0 6 1 15,0 2-8-15,0 2 4 16,0 14-9-16,0 2 11 15,0 1-1-15,0-7 10 0,0-2-5 16,0-6 0 0,-2-3 1-16,2 3-2 0,0-4 1 15,-1 0 0-15,1 0 1 16,0 0 0-16,0 0 2 16,0 0-3-16,0 0 5 15,0 0-10-15,0 0 4 16,0 0-21-16,0-7-95 15,-3 1-140-15</inkml:trace>
  <inkml:trace contextRef="#ctx0" brushRef="#br0" timeOffset="70992.45">8739 4061 10 0,'0'0'14'16,"0"0"-9"-16,0 0 3 15,0 0 0-15,0 0 0 16,0 0-4-16,0 0-2 0,-13-1-1 16,12 1 11-16,-1 0 8 15,1 0 11-15,1-2 2 16,0-1-11-16,-2 2-5 15,2-1-8-15,0 2-8 16,0 0 4-16,0-4-5 16,0 2 0-16,0-3-4 15,-3 1 4-15,3 1 7 16,0-1-7-16,-3-1 0 16,0 3 4-16,3-1-3 15,-3-1-1-15,1 0 4 16,1 1-2-16,-1 0 13 15,1 2-5-15,-2-1 1 0,3 2 4 16,0-1-8-16,-1 1 7 16,1 0 7-16,0 0-5 15,-2 0 8-15,1-3-10 16,1 2-7-16,-2-1 5 16,1-1-12-16,-1 3 12 15,1-2-5-15,-2-1-6 16,0-1 13-16,-2-1 2 15,2 1-4-15,-4-2-4 16,4 1-7-16,-2 2 8 16,1-2 0-16,-1 2-8 15,1 2 10-15,-5-2-11 0,0 0 0 16,0 3-2 0,0 0 1-16,-1 0 1 0,2 0 0 15,2 0 1-15,-3 0 2 16,2 0-3-16,1 0 0 15,-5 2-3-15,0 3 2 16,-3 4 1-16,2-2 0 16,-4 3 0-16,2-1 0 15,-1-2 1-15,3 1-2 16,1-2-1-16,0 2 2 16,5-4 1-16,0 2-1 15,-1 2-5-15,1-2 4 16,0 3 1-16,0-4 0 15,-2 2-6-15,1-2 9 16,2 2-3-16,-1-4 0 0,0 1 1 16,0-1-4-16,-1 0 3 15,3 1 0-15,-1-2-4 16,2 1 6-16,-2 1-3 16,1 1 1-16,-2-1-13 15,3 1 13-15,-1 1-17 16,-2 4 13-16,0-3-5 15,-2 2 9-15,1-1-4 16,1 2 1-16,-2 0 6 16,2-2 3-16,-1 3-6 15,3 2-2-15,1 3-1 16,-2 1 0-16,2 3 3 0,3-5 0 16,0 2 2-16,-3-3-2 15,3-1 0-15,-3-2 0 16,1 1-2-16,-1-4 1 15,2 2 1-15,-3-3 0 16,1 1 1-16,0 0-2 16,1 1 1-16,1 2 0 15,1 1-3-15,0 3 5 16,0-2-2-16,0 0 0 16,0-5 0-16,0 2-3 15,0-2 3-15,0-2 0 16,0 0 0-16,0 1 1 15,0-1-1-15,0-1 0 16,0 1 3-16,0 1-6 16,0-1 3-16,0 1 0 0,0 3-1 15,0-1 2-15,0-2-1 16,0 2 0-16,1-4 3 16,2 0-4-16,0-1 1 15,1-1 0-15,-2 0-2 16,-1 1 4-16,2 0-2 15,-1 2 6-15,1 1-5 16,3-1 11-16,-3 4-12 16,3-1 0-16,1-2 4 15,1 3-2-15,1-3 0 16,-3 0-2-16,4-3 0 16,-4-1-1-16,0 1 1 15,0-2 0-15,0 1-1 0,0-2 6 16,0 0-5-16,0 1 0 15,3-2 2-15,0 0-2 16,-2 0 1-16,2 0 0 16,-1 0-2-16,2 0 4 15,-2 0-1-15,-1 0-2 16,1 0 2-16,0 0 2 16,0 0-4-16,1 0 0 15,3 0 0-15,-2 0 2 16,1 0-2-16,2 0 0 15,-2 0 0-15,-2 0-6 16,-2 0 6-16,-1 0 0 0,0 0-1 16,2 1 5-16,-1-1-3 15,0 3-1-15,2-3 4 16,-1 0-5-16,5 0 2 16,-2 0-1-16,-1 0 0 15,2 0 0-15,-3 2 0 16,0-2 0-16,0 0 2 15,-2 0-2-15,2 0 2 16,-1 0-1-16,1 0-1 16,1 0 3-16,1-5-3 15,0 0 0-15,2-5 2 16,-2 1 0-16,-2-4-1 16,2 1-1-16,-1-2 2 0,-2-2 0 15,-1 1-1-15,1-4-1 16,0 4 0-16,-2-2-2 15,-1 2 2-15,-5-1-6 16,3 2 5-16,-3 0-2 16,0-4 2-16,0 0 1 15,0 0-1-15,0 0-3 16,-3-2 4-16,-2 1 0 16,1 3-2-16,-2-2 6 15,3 0-4-15,0 0 0 16,2-1 1-16,-2 0-2 15,0 2 2-15,1 1-1 16,-1-1 0-16,0 0 5 0,0 2-5 16,-4-2 0-16,1 1 0 15,-3 1 8-15,0-1-6 16,-3 1 1-16,3 0 5 16,-2-1-6-16,4 1 8 15,1 1-10-15,3 6 2 16,2 2-1-16,1 4-1 15,0-1-21-15,0 1 1 16,0 2-52-16,0 0-60 16,-3 0-99-16</inkml:trace>
  <inkml:trace contextRef="#ctx0" brushRef="#br0" timeOffset="73855.7">8568 1097 22 0,'0'0'52'16,"0"0"4"-16,0 0-25 16,0 0-31-16,0 0-1 15,0 0-18-15,0 0 16 16,100-5-41-16,-76 5-9 16,-5 0 30-16,-2 0 10 15,-4 0 12-15,-7 0 1 16,-2 0-4-16,1-1 4 15,-2 1 0-15,1 0 0 0,1 0 0 16,-5 0 0-16</inkml:trace>
  <inkml:trace contextRef="#ctx0" brushRef="#br0" timeOffset="74030.97">8728 1127 36 0,'0'0'12'0,"0"0"3"0,0 0 15 16,-80 44 7-16,69-41 1 15,5 4-5-15,4-4-18 16,2 2-15-16,0 2-15 15,22-1 15-15,8-3-2 16,3-3-4-16,4 0-24 16,-4 0-8-16,-4-3 17 15,-7-5 20-15,-10 2-36 0,-9 6 25 16,-3 0-23 0</inkml:trace>
  <inkml:trace contextRef="#ctx0" brushRef="#br0" timeOffset="74245.72">8521 1307 1 0,'0'0'10'0,"0"0"-10"16,0 0-1-16,0 0-9 15,0 0 10-15,0 0 0 16,44 25 0-16,-14-25 0 16,-2 0 1-16,5 0-1 15,-2 0 0-15,-4 0-1 16,-5-2 1-16,-10-1 29 15,-9 3-16-15,-3 0-13 0,-3 8-14 16,-22 14 14-16,-8 6 0 16,-3 1-28-16</inkml:trace>
  <inkml:trace contextRef="#ctx0" brushRef="#br0" timeOffset="74495.39">8672 1642 14 0,'0'0'20'0,"0"0"-5"15,0 0 0-15,-94 57 20 16,79-47-15-16,5 0-19 15,1 1 2-15,6 0-3 16,3 3-29-16,0 4-20 16,3 0 9-16</inkml:trace>
  <inkml:trace contextRef="#ctx0" brushRef="#br0" timeOffset="74789.42">8563 1948 24 0,'0'0'55'16,"0"0"-9"-16,0 0-21 0,0 0-25 15,0 0-1-15,0 0-1 16,-39 65 0-16,58-63 4 16,3-2-4-16,3 0-1 15,2-6-4-15,3-8 3 16,-9 4 4-16,-5 2 4 15,-8 5 0-15,-8 3-8 16,0 0 0-16,-11 11 4 16,-14 9-1-16,-5-2 0 15,3-4-40-15,6-3 26 0,6-5 8 16,3-1 2-16,1-1-6 16</inkml:trace>
  <inkml:trace contextRef="#ctx0" brushRef="#br0" timeOffset="75740.95">8665 2105 69 0,'0'0'32'15,"0"0"12"-15,0 0 18 16,0 0-33-16,0 0-24 16,-102 80 4-16,60-41-8 15,-5-3-1-15,0 0 3 16,6-6-3-16,7-5 0 15,5-4 0-15,8-4-7 16,11-3-34-16,8-5-34 0,2-5-56 16</inkml:trace>
  <inkml:trace contextRef="#ctx0" brushRef="#br0" timeOffset="75965.73">8875 2173 126 0,'0'0'42'0,"0"0"-16"15,0 0 8-15,-116 110-31 16,66-78 54-16,-2-1-25 0,4-2-1 16,4-2 0-16,8-3-16 15,9-1-14-15,8-1-2 16,11-1-15-16,8-4-99 15,5-6-34-15</inkml:trace>
  <inkml:trace contextRef="#ctx0" brushRef="#br0" timeOffset="76185.13">8813 2445 268 0,'0'0'50'0,"0"0"-49"0,0 0-1 16,-110 71 7 0,69-44-3-16,2 2 31 0,2 0-22 15,4 4-12-15,0 0 5 16,3 0-6-16,3 4-3 16,2 0-51-16,9-3-58 15,7-6-55-15</inkml:trace>
  <inkml:trace contextRef="#ctx0" brushRef="#br0" timeOffset="76436.52">8890 2583 0 0,'0'0'236'0,"0"0"-133"15,0 0-61-15,0 0-14 16,0 0 6-16,0 0-23 15,-27 18 15-15,-14 19 0 16,-3 3-24-16,-1 2 5 16,1 0-7-16,3-5 0 15,4 2 3-15,4-7-1 16,3-4-4-16,5-1-1 16,3-2-57-16,1-6-59 15,10-5 1-15,8-9-18 16</inkml:trace>
  <inkml:trace contextRef="#ctx0" brushRef="#br0" timeOffset="76672.2">8829 2803 76 0,'0'0'140'16,"0"0"-101"-16,-109 107-17 15,49-60-5-15,-2-3-3 16,-1 0 23-16,5-2-8 16,10 1-6-16,5 2-7 15,13 1-16-15,7 1 0 16,6-9-3-16,11-9-70 0,6-9-33 16,6-14-40-16</inkml:trace>
  <inkml:trace contextRef="#ctx0" brushRef="#br0" timeOffset="76857.37">8604 3398 231 0,'0'0'94'0,"0"0"-63"16,-100 105-15-16,42-58 4 16,-5-2-10-16,-3-1-8 15,2-2 3-15,0-2-1 16,3 1 2-16,1-5-6 15,5 4-23-15,8-3-48 0,6-5-44 16,10-2-15-16</inkml:trace>
  <inkml:trace contextRef="#ctx0" brushRef="#br0" timeOffset="88998.97">17455 9385 13 0,'0'0'44'16,"0"0"2"-16,0 0-17 16,0 0-17-16,0 0-3 15,0 0 13-15,0 0-15 16,0 0-8-16,-7-45 4 15,7 44-3-15,0 1 11 16,0-2 1-16,0 2 1 16,0 0-10-16,0 0-1 15,0 0-3-15,0 0 1 0,0 0-2 16,0 0-4 0,0 0 6-16,0 0 0 0,0 6 1 15,0 11-1-15,3 4 11 16,6 0-1-16,-2-1-9 15,2 0 11-15,-2-5-11 16,0-1 1-16,-3-1 1 16,-1-1-3-16,-1 2-2 15,-2 0-1-15,0 0 6 16,0 1 0-16,0 0-3 16,0 2 0-16,0 3 8 15,0 0-4-15,0 1 22 0,1 0-14 16,4-2-12-1,-1 1 13-15,-1-5-10 0,0 0 0 16,-2-2 4-16,1 0-3 16,-1 1-2-16,1-1-2 15,-1 3 0-15,-1 0 5 16,0 2-5-16,0 4 0 16,2-1 1-16,-2 0 2 15,0 0-3-15,0-1 0 16,0-4 3-16,0-1-4 15,0 0 1-15,0 2 0 16,0-1-1-16,0-1 6 16,0 3-8-16,0-1 3 15,0 0 0-15,0 1 1 16,0 4-1-16,0-1 0 16,0 4-1-16,3 4 5 0,0 1-4 15,-2-5 0-15,1-3 0 16,0-6-3-16,-1-3 3 15,1-3 0-15,0 2 0 16,0 2 4-16,-1 0-4 16,1 3 0-16,1-1 1 15,-2 0-2-15,1-1 1 16,-2 6 0-16,0 0 1 16,0 1 1-16,-2 0-2 15,-5-4 0-15,-4-1 3 16,4 2-3-16,1-4 1 0,3 2-1 15,0 1 0-15,3 8 1 16,0 1-1-16,0-1 0 16,0 1 1-16,0 0-1 15,0-4 0-15,0 0 0 16,0-3 0-16,0 0 3 16,0-1-4-16,0 2 1 15,4 3 0-15,1 3 2 16,-1-1-2-16,1-1 17 15,-4-3-17-15,1-3 5 16,-2-1-5-16,0-2 0 16,0 4 0-16,0-3 4 15,0-1 1-15,-3-1-4 16,-2-1 18-16,-1 3-17 16,0 3 4-16,2 0-6 0,0 0 0 15,1 2 1-15,1-2-1 16,2 0 0-16,0-5 0 15,0-3 5-15,0 3-5 16,0-3 0-16,2 3 0 16,2 2-5-16,2 0 5 15,-3 5 0-15,-2 1-3 16,-1 6-1-16,2 4 3 16,-2-1 1-16,4 1 2 15,4-4 7-15,2-2-9 0,-1-1 0 16,0-8 0-1,0 4 4-15,1-2-4 0,-3 2 0 16,-3 2 0-16,1 5-1 16,-2-2 2-16,0 5-1 15,-2-1 0-15,-1 1 3 16,0 0-3-16,0-1 0 16,3-4 0-16,-2 0-6 15,4-6-7-15,-1-4 13 16,2 3 0-16,2-1 1 15,2 2-3-15,1-1 2 16,1 3-1-16,0-1-1 16,0 3 2-16,-5 2 0 15,2 2-2-15,-6 3 7 16,-3 5-5-16,0 0 0 0,0-4-6 16,0-7 0-16,0-15 2 15,0-1 4-15,0-6 5 16,0 2-4-16,0 1 5 15,0 3-6-15,0 2 0 16,0 4 0-16,0-2 4 16,0 1-4-16,0 1 1 15,0 1 4-15,0 3-7 16,0 0 2-16,0 4 0 16,0-3-4-16,0 6 4 15,-2 2-4-15,-2-1 3 16,-3-1-7-16,-1-6 8 0,2-5 0 15,0-2 0 1,0-2-4-16,-3 7 5 0,5 4-1 16,-2-2 0-16,1 4-12 15,1-2 12-15,1-3 0 16,-1 2 0-16,1 0-3 16,-1 0 3-16,1-1 0 15,2 2 0-15,1-5 2 16,-2-1-2-16,1 3 0 15,1-2-1-15,-3 2-5 16,0 5-52-16,0 4 58 16,0 4 1-16,-1 2 3 15,4 3 4-15,-2-2-8 0,2-6 0 16,0-3-12-16,0-9 12 16,0-7 3-16,0 2-3 15,0-5 3-15,6-1 1 16,0 2-4-16,-2-3 1 15,-1 2-2-15,0 0 3 16,-1-2-3-16,-1 2 1 16,1-4-5-16,-2 3 4 15,0 2 1-15,0 1 0 16,0-2 5-16,0 2-3 16,0-4 1-16,0 1 1 15,0 0-3-15,0 2 4 16,0-1-5-16,0 4 0 15,0 0 6-15,0 4-6 0,0 2 4 16,-5 0-2-16,1 6-1 16,-2-4-2-16,0-2-106 15,-1 0 107-15,2-7 13 16,-1 2-10-16,3 2-3 16,0-1 3-16,1 0 0 15,2 0-2-15,0-2-1 16,0-3 0-16,0-3-4 15,0 1 8-15,0 2-4 16,0 0 0-16,0 5 2 16,0 11 3-16,0 0-5 15,0-3-14-15,0 2-33 16,0-8 47-16,0-2 12 0,-1 0-8 16,-4 3-3-16,1-1 11 15,0 2-7-15,1 1-3 16,1-2 3-16,1-4-3 15,1 0-2-15,0-2 0 16,0-2-1-16,0 1-3 16,0 0-9-16,1-2-10 15,2 0 19-15,-1 4-1 16,-2-1 5-16,0 3 3 16,0-2 4-16,0 0 21 15,-5-2-18-15,1 0-2 16,1-2 11-16,0 1-12 0,1-2-1 15,1 0-6-15,1-1 2 16,0-1-4-16,0 1 1 16,0 2 1-16,0 1 1 15,0 3 0-15,0 3-1 16,0 6 1-16,0-2 3 16,0-1-8-16,0-4-221 15,0-6 225-15,0-6 22 16,0 0-22-16,0-2 0 15,0 1-2-15,0-1 4 16,0 0-4-16,0 0-2 16,0-6-55-16,0-10 18 15</inkml:trace>
  <inkml:trace contextRef="#ctx0" brushRef="#br0" timeOffset="93055.42">1053 5518 89 0,'0'0'114'15,"0"0"-37"-15,0 0-24 16,0 0 10-16,0 0-1 15,0 0 0-15,0 0-30 0,-9-14-1 16,9 14-12-16,0 0-17 16,0 3-2-16,0 28-17 15,6 17 17-15,10 15-6 16,-1 3 8-16,3-7-4 16,-1-10-54-16,-1-17-34 15,2-16-153-15</inkml:trace>
  <inkml:trace contextRef="#ctx0" brushRef="#br0" timeOffset="93246.28">987 5353 312 0,'0'0'14'16,"0"0"-14"-16,0 0-58 16,0 0-57-16</inkml:trace>
  <inkml:trace contextRef="#ctx0" brushRef="#br0" timeOffset="93732.39">1226 5545 279 0,'0'0'112'0,"0"0"-93"0,3-109-10 15,-3 72 28-15,0-3 55 16,-3 1-71-16,-6 6 27 15,-4 6-23-15,2 12-5 16,5 6 13-16,2 7-22 16,4 2-10-16,0 0-1 15,0 23-26-15,0 30 18 16,19 26 5-16,5 18 3 16,10 8 2-16,4 1-1 0,2-6 1 15,6-3-2-15,-4-8 3 16,-2-9-6-16,-7-9-2 15,-12-19 0-15,-8-13-4 16,-5-12-17-16,-8-12 25 16,0-7-3-16,0-6-4 15,-11-2 8-15,-11 0 22 16,-3-21-4-16,-5-10 20 16,-3-5-27-16,3-7 7 15,5-6-17-15,8 1 4 16,10-4-10-16,7 1 2 15,4 2-71-15,19-1 16 0,5 5-78 16,-4 4-281-16</inkml:trace>
  <inkml:trace contextRef="#ctx0" brushRef="#br0" timeOffset="94669.4">2303 5217 17 0,'0'0'94'16,"50"101"-29"-16,-30-47 0 15,-2-2-14-15,-6-2-3 16,-4-8-28-16,-2-4-12 16,-1-8 2-16,-3-12 10 15,-2-9-18-15,0-7 14 0,0-2 27 16,0 0 7-16,0-9 10 15,-3-17-32-15,-10-11-28 16,-1-13-1-16,-1-12-5 16,3-8 1-16,-2-3-1 15,0-2 6-15,6 9-6 16,-2 2-8-16,4 9-6 16,5 8 20-16,1 12-10 15,0 14 3-15,4 8-9 16,11 13 4-16,0 0 7 15,6 12-3-15,-2 13 1 16,-5 3-4-16,-7 2 10 16,-2-3-2-16,-4-4 6 15,-1 3-2-15,0 2 1 16,0 5-2-16,0 2-24 0,0 3-130 16,0-6-26-1</inkml:trace>
  <inkml:trace contextRef="#ctx0" brushRef="#br0" timeOffset="95028.86">2687 4926 136 0,'0'0'74'0,"0"0"-74"16,0 0-17-16,0 0 17 16,0 0 45-16,25 84 25 15,-22-42-23-15,0 1 8 16,-3 4-20-16,0 5-1 16,0 3-10-16,0 1-22 15,0-3 9-15,0-8 4 16,0-10-10-16,0-8 8 15,3-7-10-15,4-7 6 16,1-7 4-16,2-1-7 16,2-3 3-16,9-2 6 15,6 0-13-15,7-16-4 16,5-9-86-16,1-10-140 16</inkml:trace>
  <inkml:trace contextRef="#ctx0" brushRef="#br0" timeOffset="95532.38">3476 4752 257 0,'0'0'105'15,"0"0"-105"-15,0 0-39 16,0 0 39-16,0 0 49 15,0 0 19-15,-79 115-36 16,43-76-10-16,2-1-2 16,-2 2 7-16,3-4-3 0,5-6-14 15,7-5-8 1,9-6 11-16,4-4-9 0,4 0-4 16,4 0 0-16,0 0 2 15,0 5-6-15,19 0 1 16,8 6 3-16,9-1 8 15,10 1-8-15,8 0 0 16,1 1 6-16,-1-1-5 16,-8 2 6-16,-6-3-7 15,-10-5-17-15,-4 4-48 16,-7-1-38-16,-3-4-67 16</inkml:trace>
  <inkml:trace contextRef="#ctx0" brushRef="#br0" timeOffset="98495.76">17496 13587 7 0,'0'0'31'0,"0"0"-16"16,0 0 25-16,0 0-11 16,0 0 6-16,0 0 11 15,-52 61-29-15,35-44-5 16,1-3-5-16,2-2-4 16,3-2 2-16,3-1-3 15,2-6-2-15,3-2 3 16,3-1 1-16,0 0-4 15,0 0 0-15,3 0-9 16,17-4-10-16,9-10-20 16,2-3 5-16,-3 3-3 15,-8 2 37-15,-7 3 17 16,-7 5 29-16,-4 1 10 0,-2 3-1 16,0 0-27-16,-5 0-5 15,-11 7-21-15,-1 6 4 16,1-1-5-16,6-4 0 15,1 4 4-15,2-1-5 16,0 5 0-16,0 1-56 16,-6 2-216-16</inkml:trace>
  <inkml:trace contextRef="#ctx0" brushRef="#br0" timeOffset="99017.96">17325 13965 63 0,'0'0'53'0,"0"0"-26"15,0 0 55-15,0 0-51 16,84-62 25-16,-60 60-44 0,-2 2-11 16,-5 0 8-16,-4 0-9 15,-5 0-3-15,-5 2 3 16,-3 10-16-16,0 0 16 15,0 6 6-15,-3 2 15 16,-14 7 11-16,-2-3-16 16,-1 1 0-16,1-3-1 15,3-6-12-15,3-6 6 16,3-2-9-16,4-3 0 16,3 1 1-16,2-1 1 15,1-4-2-15,0 0 0 0,0-1-7 16,0 0 4-1,3 0 6-15,13 0 1 0,4 0 28 16,2-7-21-16,-1-1-9 16,-5 5-2-16,-3 0-6 15,-2 3-50-15,-6 0-113 16</inkml:trace>
  <inkml:trace contextRef="#ctx0" brushRef="#br0" timeOffset="102199.28">4344 4532 36 0,'0'0'92'0,"0"0"-19"16,0 0-5-16,0 0-32 15,0 0-5-15,0 0 1 16,0 0-15-16,3-48 4 16,-3 48-5-16,0-5-16 15,5 0-1-15,11-1-3 0,8-1 4 16,7 2-3-1,2 4 8-15,-2 1-7 0,-1 0 2 16,-7 15-19-16,-7 12 16 16,-2 8-17-16,-10 6 3 15,-4 4 17-15,0 5 21 16,-21-2-11-16,-3-3 16 16,-1-3-21-16,4-5 14 15,0-9 2-15,10-4-18 16,3-7 10-16,5-4-13 15,3-8 2-15,0 0-2 16,0-1 0-16,13 0 2 16,2-1 5-16,7-3 8 15,5 0 18-15,4 0-19 0,4-7-4 16,2-6-1-16,-1 2-9 16,-3-2-10-16,-3 6-36 15,-5 0-42-15,-1 4-28 16,-11 3-80-16</inkml:trace>
  <inkml:trace contextRef="#ctx0" brushRef="#br0" timeOffset="103849.01">1218 7215 166 0,'0'0'66'16,"0"0"-66"-16,0 0-12 15,38 89 12-15,-23-41 35 16,1 6-14-16,-1-1 15 15,3 3-36-15,-3 1 3 16,1-1 1-16,-2-5-4 0,-4-8-12 16,1-8-84-1,-5-13 36-15,-2-9 32 0,-4-12-26 16,0-1 54-16,0-4 18 16,-10-14 27-16,-8-5 40 15,7 5-2-15,1 3-45 16,4 3 24-16,0 4-23 15,6 2 0-15,0-2-25 16,0-1-14-16,13-4-20 16,7-7 6-16,8 0-30 15,-1-8 15-15,-2-3-93 16,-4-5 56-16,-4-5 66 16,-4-3 7-16,-7 0 34 15,-6-2 6-15,0 3-11 16,-3-2 18-16,-12 2-53 0,0 8 5 15,5 6 0 1,4 14 5-16,3 10-2 0,3 5 10 16,0 22-19-16,3 24-2 15,13 17-1-15,8 7 3 16,-3-7 13-16,0-8-9 16,-2-11-4-16,-4-12 1 15,-3-12 4-15,-2-9-3 16,-2-6-2-16,-5-5-2 15,0 0 2-15,-3-9 0 16,0-16 27-16,3-10-25 16,-3-5 0-16,0 8 15 0,5 6-16 15,-1 11 4-15,-3 10 5 16,4 5-10-16,2 0-4 16,4 0-12-16,8 7 12 15,0 6-1-15,1 2 5 16,2-3 0-16,2-1 1 15,-3-2 0-15,-3-5 3 16,1-1-4-16,-7-3 0 16,-1 0-4-16,2-3 4 15,-2-15-4-15,-4-10 1 16,-1-5-3-16,-6-2 6 16,0-5 0-16,-9 1 5 15,-6 3-8-15,2 9 14 0,-1 11-11 16,7 9 31-1,0 7 16-15,-1 2-32 0,8 28-15 16,0 9 0-16,0 9 7 16,3-2-7-16,19-10-2 15,2-3-2-15,4-10-24 16,-1-11-12-16,-4-6 20 16,4-6-9-16,-8 0 2 15,2-18 9-15,-9-5 10 16,-3-4 5-16,-3-3 6 15,-2 4-6-15,-1 1 8 16,0 8 7-16,0 9 23 16,-3 4-19-16,3 4-9 15,2 0-7-15,2 4-33 0,3 11 31 16,1 7 1 0,-5-4 1-16,3-3 4 0,-3 0-3 15,-3-7 3-15,0-2-7 16,-3-2 11-16,0-4-8 15,1 0 16-15,1-6-6 16,2-13 27-16,4-12-32 16,5-3 4-16,1 4 4 15,0 9-12-15,0 6 6 16,2 9-3-16,2 6-1 16,5 0-6-16,5 0 4 15,0 4-1-15,2 8 4 16,-5-1-4-16,-5 3-2 0,-5 4 2 15,-8 6-47 1,-7 2-85-16</inkml:trace>
  <inkml:trace contextRef="#ctx0" brushRef="#br0" timeOffset="112090.59">3027 6652 24 0,'0'0'69'0,"0"0"-7"15,0 0 13-15,0 0-13 16,0 0-17-16,0 0 5 16,0 0-17-16,0 0-7 15,-5 8-26-15,5 20-13 0,15 12 13 16,6 8 9 0,3-1-3-16,0-8 6 0,-6-6-10 15,0-13 3-15,-5-2-5 16,-3-10-1-16,-2-8-29 15,-8 0-145-15</inkml:trace>
  <inkml:trace contextRef="#ctx0" brushRef="#br0" timeOffset="112284.25">2933 6486 267 0,'0'0'108'0,"0"0"-79"0,0 0-27 15,0 0-4-15,0 0 0 16,0 0-88-16,13-5-202 16</inkml:trace>
  <inkml:trace contextRef="#ctx0" brushRef="#br0" timeOffset="112503.72">3067 6391 211 0,'0'0'25'0,"0"0"-5"15,0 0 33-15,70 109 8 16,-45-71-27-16,-2 3-19 15,2 3-7-15,-1-1-8 16,-2-5 0-16,-5-8-35 16,-4-4-46-16,-10-4-52 15</inkml:trace>
  <inkml:trace contextRef="#ctx0" brushRef="#br0" timeOffset="112653.96">3146 6739 238 0,'0'0'98'15,"0"0"-8"-15,0 0-64 0,0 0 2 16,0 0 4 0,19-103-18-16,1 79-11 0,5 1-3 15,2 5-28-15,3 3-95 16,0 4-167-16</inkml:trace>
  <inkml:trace contextRef="#ctx0" brushRef="#br0" timeOffset="113028.37">3565 6410 254 0,'0'0'108'0,"0"0"-25"0,0 0-40 15,0 0-31-15,0 0 1 16,0 0 13-16,-25 103-24 15,25-73 4-15,6-8-6 16,6-8 6-16,-2-4-12 16,-2-8-5-16,-2-2-13 15,1 0-5-15,-1-14-28 16,-6-7 41-16,0-6 12 16,0 0 2-16,0 0 2 15,0 5 0-15,0 3 0 16,3 8 11-16,3 6 7 15,3 5-1-15,4 0-5 0,1 0-6 16,7 0 14-16,-6 11-13 16,4-1-3-16,-1 1-1 15,-3 2 2-15,4-1-10 16,-4-2-88-16</inkml:trace>
  <inkml:trace contextRef="#ctx0" brushRef="#br0" timeOffset="113603.45">4365 5620 85 0,'0'0'198'15,"0"0"-93"-15,0 0-61 16,-85-13 4-16,69 13-27 16,2 19-20-16,5 9-1 15,6 6-4-15,3 3 4 16,17-5-3-16,14-4 1 15,12-2-2-15,2-5 4 16,1-1 0-16,-1-2-2 16,-9 4 4-16,-5 1-8 15,-10 3 3-15,-6-1 3 16,-6-3 3-16,-6-2-3 16,-3-5 0-16,0 1 10 0,-2-2 4 15,-14 0 11-15,-1 2-15 16,0-3-8-16,-1-7-4 15,7-3-2-15,5-3-73 16,5 0-90-16</inkml:trace>
  <inkml:trace contextRef="#ctx0" brushRef="#br0" timeOffset="114016.22">4763 5988 39 0,'0'0'91'15,"0"0"29"-15,0 0-18 16,0 0-15-16,0 0-33 15,0 0-23-15,42-93 12 16,-42 65-20-16,0 0 2 16,0-3-11-16,0-3-14 15,-12 2 10-15,-6 2-4 16,-1 4-1-16,1 11 24 0,2 5-23 16,5 8-3-16,2 2 21 15,6 0-14-15,-1 11-20 16,4 18 10-16,0 10-3 15,7 0 2-15,14-2 0 16,6-6 1-16,9-6-3 16,1-7-58-16,2-9-5 15,1-6-71-15,-2-3-62 16</inkml:trace>
  <inkml:trace contextRef="#ctx0" brushRef="#br0" timeOffset="114280.83">5105 5620 25 0,'0'0'150'0,"0"-111"-48"16,-13 51-2-16,-7 1-35 15,1 3 1-15,-3 8-48 16,3 11 21-16,5 13 17 16,6 16-5-16,5 4-6 15,3 4-15-15,0 26-30 16,11 26-17-16,11 20 14 15,5 10 6-15,-2-6-1 16,2-8-2-16,-4-8 2 16,-3-9-5-16,1-5-5 15,-6-7-50-15,-3-8-35 16,-6-9-82-16,-6-18-143 16</inkml:trace>
  <inkml:trace contextRef="#ctx0" brushRef="#br0" timeOffset="114639.06">5069 5650 224 0,'0'0'101'16,"0"0"-44"-16,0 0-30 15,0 0 10-15,0 0-31 16,87-73-3-16,-56 53-3 16,1-5-34-16,-4 4-13 15,-7 3-28-15,-8 6 64 16,-6 7 11-16,-7 5 45 15,0 0 31-15,0 0-46 0,0 10-22 16,-4 13 12-16,-3 10 4 16,5 3-12-16,2-3-1 15,0-3-11-15,9-8 0 16,3-7 15-16,0-5-10 16,0-6 1-16,-3-4-5 15,-2 0 4-15,-2 0 7 16,-1-15 30-16,-1-7 2 15,-3-6-6-15,0-1-28 16,0-5 9-16,0 2-19 16,-7 4-10-16,-8 9-28 15,-1 8-60-15,-4 3-66 16</inkml:trace>
  <inkml:trace contextRef="#ctx0" brushRef="#br0" timeOffset="114992.77">5469 5260 269 0,'0'0'174'0,"0"0"-83"16,0 0-22-16,0 0-10 0,0 0-48 15,0 0-4-15,-54 50-7 16,54-24-1-16,12 3-4 16,15-1 10-16,0-1-4 15,3-2-1-15,-8 1 0 16,-4-2-2-16,-6-1 3 16,-8 1-1-16,-4-4 0 15,0-3 3-15,0 2 0 16,-1-2-3-16,-9-2-3 15,-1-1-4-15,2-1-51 16,-1-7-10-16,7-5-47 16,3-1-106-16</inkml:trace>
  <inkml:trace contextRef="#ctx0" brushRef="#br0" timeOffset="115352.62">5708 5217 351 0,'0'0'150'15,"0"0"-138"-15,0 0-3 16,-3 106 37-16,3-57-5 16,13-6-25-16,5-10-14 15,3-9 1-15,0-11-3 0,-5-7-1 16,-1-6-1-1,0 0-9-15,-2-20 11 0,-5-10 13 16,-2-9-10-16,-6-5 7 16,0-3-10-16,0 12 0 15,0 9 6-15,0 13 8 16,0 12 13-16,0 1-10 16,6 0-17-16,9 7-9 15,3 9 7-15,4 1 2 16,5-3 6-16,3-4-6 15,1-1-31-15,-4 2-57 16,-12 3-155-16</inkml:trace>
  <inkml:trace contextRef="#ctx0" brushRef="#br0" timeOffset="115869.65">4459 6707 162 0,'0'0'330'0,"-85"50"-326"16,73-39 24-16,12-11-28 15,33-14 4-15,40-40 19 16,52-28 40-16,41-25-41 0,28-16-22 15,13-6-20 1,4 8-42-16,-13 5-17 0,-13 6-32 16,-21 10 66-16,-34 13 34 15,-29 19-31-15,-38 26-1 16,-35 26-79-16,-28 16 40 16,-43 31 63-16,-45 30 19 15,-34 22 5-15,-23 17 29 16,-25 12 59-16,-6 11 13 15,-5 6-23-15,7 5-15 16,19-3-12-16,28-16 21 16,37-18 7-16,41-30-84 15,39-26 1-15,16-24-1 0,52-17-20 16,33-23 20-16,31-43 1 16,24-28 21-16,20-17-18 15,7-9 20-15,-1 3-24 16,-7 8 0-16,-21 11-27 15,-30 18 26-15,-33 24-1 16,-39 22-39-16,-35 24-65 16,-16 10-4-16</inkml:trace>
  <inkml:trace contextRef="#ctx0" brushRef="#br0" timeOffset="123788.26">33272 1913 66 0,'0'0'14'16,"0"0"7"-16,-23-96 27 15,17 61 14-15,-3 2-26 0,-3 3 18 16,-3-2-23 0,-3 2-11-16,-3 1-20 0,-2 0 0 15,-4 0-12-15,1 1 11 16,-8-2-29-16,3-2 30 15,-5-1 11-15,-4 0 6 16,-8-1-3-16,-6-4-14 16,-7 5 6-16,-9-2-4 15,-3 1 1-15,-6 3-3 16,1-1 0-16,1-1 3 16,5 4-17-16,5-2 12 15,3-1-15-15,1 1 17 0,-1 6-5 16,-6-2 2-1,-2 2-7-15,0 0 8 0,5-2-1 16,-1 5-8-16,1-2 2 16,-5 1-10-16,-2-2 10 15,-1 1 12-15,-4 1-6 16,-2 3-10-16,-5 3 7 16,-4 0 3-16,1 7-12 15,2 0 13-15,3 2 2 16,-1 4 6-16,3 2 9 15,3 2-4-15,3 0 23 16,0 0-34-16,-1 2 0 16,0 7 0-16,0 2 5 15,2 1-4-15,-1 0-1 16,3 3-8-16,-2 0 5 0,-1 2-19 16,2 0-4-16,-2 1-11 15,-1 1 9-15,-4 0-7 16,-4-1 29-16,1 4-17 15,2-2 23-15,3 4 4 16,4-2 3-16,-1 2-4 16,6 2 3-16,3-3 3 15,4 0-2-15,5 4-6 16,6-3 37-16,4 0-31 16,-1 4 5-16,2-2-9 0,3 3-3 15,4 3 3 1,1 6-4-16,3 5 6 0,0 7-7 15,0-1 4-15,1 2-2 16,-3-3 8-16,1-6-8 16,0-1 0-16,2-1 1 15,4-1 5-15,1 2-7 16,2 0 1-16,2 3 0 16,-1 1-2-16,2 2-2 15,1 0 4-15,2 2 8 16,4-2 18-16,0 4 14 15,2 1-20-15,1-1-8 16,1 3 7-16,3-2-11 16,0-2 3-16,0 0-7 15,1-1 2-15,1 4-4 0,0 0-2 16,3 7 3-16,-4-1-4 16,2 3 3-16,2-4-1 15,-1-3-1-15,1 0 3 16,5-3-4-16,-1 2 1 15,2-1-2-15,0 0-3 16,0-2 6-16,2 4-1 16,9-2 0-16,3 0 3 15,7-3-4-15,5 2 1 16,6 2 0-16,4-2 1 16,4 2 3-16,8-1-4 15,3 3 1-15,10 0-1 0,6-1-6 16,1 0 5-1,4-4-5-15,-3-1 8 0,2-3-2 16,4-5 7-16,7-2 5 16,4-1 0-16,4-2 1 15,5 1-1-15,2-1-10 16,3-2 7-16,0-4 1 16,8-3 2-16,-1-1 8 15,5-3-15-15,-1 0 5 16,0-5-10-16,1-4 2 15,0 1-8-15,5-5 3 16,2 0-4-16,0-2 14 16,2 0 3-16,0 3-9 15,-2-2-1-15,-5-3-5 16,-4 0 2-16,-2 0 4 0,0-3-1 16,5-4 0-16,4 0-5 15,0 0 5-15,-1-14 1 16,-4-4-1-16,-3-6-4 15,-3 0 2-15,0-6 0 16,-6-3 0-16,-3-4 2 16,-3-6 8-16,-3-6-8 15,0-5 2-15,-3-5 8 16,-5-4-7-16,-4-6 1 16,-6-3-8-16,-7 2 8 15,-8-5-10-15,-4 4-1 16,-8-4 7-16,-2-5-5 0,-3 0 5 15,-2-2 0 1,3-3 5-16,4-2-2 0,-1-2 3 16,-1-1-6-16,-2 1 3 15,-7-2-13-15,-5 0 4 16,-4-4 6-16,-2 0 0 16,-9 1 0-16,0 3 0 15,-9 1 9-15,-6-3 6 16,0 1 24-16,0-5-10 15,-14 1 4-15,-8-4-23 16,-5 0-10-16,-7 1 0 16,-8 2-9-16,-12 3-10 15,-21 5-4-15,-15 5-1 16,-16 8-27-16,-19 4-37 16,-14 1-62-16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4T15:06:21.490"/>
    </inkml:context>
    <inkml:brush xml:id="br0">
      <inkml:brushProperty name="width" value="0.05292" units="cm"/>
      <inkml:brushProperty name="height" value="0.05292" units="cm"/>
      <inkml:brushProperty name="color" value="#FF0000"/>
    </inkml:brush>
  </inkml:definitions>
  <inkml:trace contextRef="#ctx0" brushRef="#br0">22464 13783 20 0,'0'0'15'0,"162"0"-9"16,-78 3 6-16,-2 1-2 0,-5 4 13 15,-5 0-3-15,0 2-9 16,2 0-6-16,6-2-3 16,3 1-2-16,2-4 1 15,-1 2 0-15,-2 1-1 16,0 0 4-16,-3 3-3 16,-2 1 2-16,-5-3-1 15,-2 6-2-15,0-3 0 16,-4 3 0-16,-2-3 0 15,-1-1-1-15,-5 1-3 16,1-5 4-16,1 1-2 16,0-2 4-16,1 2-3 15,-1-1 2-15,-6 3-1 0,-2 0 3 16,-6-1-2-16,-4-1-1 16,-3-1 0-16,-4 2 0 15,-2-4-1-15,-6 1 1 16,-6-3 0-16,-6-2-2 15,-6-1 2-15,-6 0 0 16,-2 0 4-16,2 0-3 16,3 0 0-16,3 0-1 15,3 0-2-15,-1 0-22 16,2 0-13-16,-1 0 7 0,-2 0-14 16</inkml:trace>
  <inkml:trace contextRef="#ctx0" brushRef="#br0" timeOffset="712.91">25227 13837 3 0,'0'0'25'15,"0"0"-25"-15,0 0 1 16,0 0-1-16,0 0 1 15,0 0 0-15,76-4 6 16,-76 11 15-16,0 0 12 16,0 1-6-16,0 5-19 15,0-1-1-15,0 4 3 16,0 2-7-16,0 0-3 16,0 3 0-16,0 1-1 15,0 3 3-15,0 0-3 16,0 0 1-16,0-2 0 15,0 5-1-15,-4 0 1 16,-1 5-2-16,-1 0 1 16,0 6-5-16,0-2 4 15,1 3-34-15,4 1 10 0,-2-3-17 16,3 2 17-16,0 3 15 16,0 3-2-16,-1 0 10 15,-1 5 2-15,-1-2 12 16,2 4-6-16,1 0-5 15,0 5 2-15,0-1 12 16,0-1-12-16,0 0 7 16,0 4-10-16,0 6-10 15</inkml:trace>
  <inkml:trace contextRef="#ctx0" brushRef="#br0" timeOffset="1560.24">25321 17049 44 0,'0'0'63'0,"0"0"-57"0,0 0-1 16,0 0-5-16,-2 103 0 16,1-68-1-16,-4 6 6 15,-2-2 14-15,-2 2 51 16,2 5-68-16,-1-1 7 15,0-1 4-15,4 1-9 16,1-2 1-16,2 5 2 16,1 8-2-16,0 2 6 15,0-2-2-15,0 0 28 16,0-1-26-16,0-6-8 0,0 1-3 16,0-5 3-1,0-4-3-15,4 0 0 0,-3-7-6 16,1-7-3-16,1-8-19 15,-2-8-46-15,2-9-63 16</inkml:trace>
  <inkml:trace contextRef="#ctx0" brushRef="#br0" timeOffset="3060.39">20903 13739 10 0,'0'0'9'16,"0"0"-6"-16,0 0 1 16,0 0-4-16,0 0-1 0,0 0-1 15,-31 56 1 1,29-42-1-16,1 3 2 0,1 4-1 15,0 1 1-15,0 4 1 16,0 4 2-16,0 3-3 16,0 7 0-16,0 1-1 15,6 0 2-15,3-1 5 16,1-1-1-16,2-3-2 16,-3 1-2-16,-1-6-1 15,-1-1 1-15,-3-5-1 16,-1-1 0-16,2 3 0 15,-5 2 0-15,0 9-1 16,0-1 1-16,0 0 3 0,-9 0 0 16,2-8 4-1,1-1 8-15,0-3 11 0,1-7 8 16,2 1-29-16,2 3-2 16,1-1-3-16,0 7 1 15,0 3-1-15,0 3 2 16,0 3 27-16,0-2-14 15,0 2-15-15,1-7 0 16,4-2 8-16,-4-8-8 16,1 2 0-16,-2-4 2 15,0-2 2-15,0-2-7 16,0 0 3-16,0 0-11 0,0 6-40 16,0 1 35-1,-9 10 9-15,-3 9 7 0,0 2 0 16,-3 5-3-16,-6 2-21 15,-1-2-21-15,-4 1 10 16</inkml:trace>
  <inkml:trace contextRef="#ctx0" brushRef="#br0" timeOffset="10202.15">6764 15088 6 0,'0'0'10'15,"0"0"-8"-15,0 0-2 16,0 0 1-16,0 0-3 15,0 0 4-15,0 0 4 16,-73-47 11-16,61 43-14 0,-1-2 3 16,-4 3 3-16,-5 3-9 15,-3 0 9-15,-5 0-2 16,-3 0 11-16,-6 6-12 16,0 7-2-16,-4 5 33 15,3 4-37-15,-1 4 6 16,4 0 14-16,3 3-9 15,3 2-8-15,5 6 11 16,1 9-2-16,1 10 1 16,3 5-5-16,4 6 5 15,3 4 12-15,2 4-22 16,1 8 8-16,-1 2 1 16,3 2-9-16,2-3 10 15,0 1-6-15,7-1 5 0,0 5-5 16,0-1 3-16,14 2-3 15,7 3 17-15,5-5-22 16,4-2 6-16,1-7 7 16,9-10-8-16,2-7-6 15,5-6 4-15,3 1-4 16,5-5-1-16,-1-2 5 16,1-1-5-16,-6-3 0 15,-1-2 2-15,-2-1-2 16,2-3 0-16,4-1-2 15,5-6-1-15,7-6 0 16,0-8-2-16,3-9-2 16,2-10-12-16,1 0 5 0,2-16-27 15,-4-14 28-15,-5-5-20 16,-9-8-32-16,-5-3 25 16,-7-5 26-16,-5-8-10 15,-9-6 6-15,-5-6 18 16,-4-5 11-16,-7 0-1 15,-2-6 28-15,-7-1-13 16,-3-5-15-16,0 2 8 16,-19 0-12-16,-3 2 1 15,-4-4-3-15,-1-4 22 16,-3-8-5-16,-4-4-17 16,-7-9 13-16,-1-6-15 0,-4 1 7 15,-2-2-9 1,-3 6-24-16,-4 8 18 0,1 9-32 15,-7 9-21-15,-5 14-4 16,-5 14 51-16,-6 14-79 16</inkml:trace>
  <inkml:trace contextRef="#ctx0" brushRef="#br0" timeOffset="17712.95">21508 16861 32 0,'0'0'97'0,"0"0"-72"15,0 0 31-15,0 0-15 16,0 0-36-16,0 0-5 15,0 0-4-15,0 0 4 16,0 0 0-16,0 0-1 16,0 0-1-16,0 0-53 15</inkml:trace>
  <inkml:trace contextRef="#ctx0" brushRef="#br0" timeOffset="17936.21">21508 16861 130 0,'-22'-37'112'0,"25"37"-112"16,5 0-12-16,-2 7 11 16,0 3-5-16,-2 1 3 15,-1 2-28-15,-1-1 31 16,-2-2 0-16,0-3 3 15,0 3-3-15,0 3-30 16,0 1-60-16</inkml:trace>
  <inkml:trace contextRef="#ctx0" brushRef="#br0" timeOffset="18132.37">21516 17037 3 0,'0'0'23'0,"0"0"-23"16,0 0 8-16,0 0 47 16,-5 82-31-16,5-79 27 15,0-3-11-15,0 0 20 16,0 0 9-16,0 3-34 15,0-2-3-15,0 1-12 16,0 2-12-16,4 0-6 16,-1 8 4-16,1 9-5 15,-2 2 2-15,-2 4-6 16,0-1 1-16,0-8-1 16,0-1-115-16,0 0-130 0</inkml:trace>
  <inkml:trace contextRef="#ctx0" brushRef="#br0" timeOffset="18275.25">21494 17442 17 0,'0'0'86'16,"0"0"-50"-16,0 0 72 16,0 0-97-16,0 0-11 15,-12 81-105-15,6-60-5 16</inkml:trace>
  <inkml:trace contextRef="#ctx0" brushRef="#br0" timeOffset="18445.49">21445 17746 86 0,'0'0'64'0,"0"0"-34"0,0 0 16 15,0 0-10-15,0 0-5 16,0 0-6-16,12 76-13 15,-6-62-12-15,1-1-4 16,2-7-26-16,1 0-165 16</inkml:trace>
  <inkml:trace contextRef="#ctx0" brushRef="#br0" timeOffset="18596.49">21492 18005 12 0,'0'0'110'16,"0"0"-100"-16,0 0 113 15,0 0-103-15,0 0-1 16,0 0-13-16,-6 47-6 16,12-43 0-16,0 1-81 15,-1 7-110-15</inkml:trace>
  <inkml:trace contextRef="#ctx0" brushRef="#br0" timeOffset="18754.58">21516 18134 25 0,'0'0'48'0,"0"0"-17"16,0 0-7-1,0 0-4-15,0 0-8 0,0 0-11 16,6 38-1-16,-1-34 0 16,-1-4-42-16</inkml:trace>
  <inkml:trace contextRef="#ctx0" brushRef="#br0" timeOffset="18982.46">21516 18134 163 0,'80'85'16'0,"-79"-85"-14"15,-1 0 21-15,2 0 10 16,-1 0-29-16,-1 0 0 15,2 0-4-15,-2 0 4 16,1 0-3-16,-1 0-1 16,3 0-6-16,-2 0-27 15,1 3-55-15,-2-2-35 16</inkml:trace>
  <inkml:trace contextRef="#ctx0" brushRef="#br0" timeOffset="24585.12">21589 18376 31 0,'0'0'45'0,"0"0"-2"0,0 0-5 15,0 0 0-15,0 0-11 16,0 0-17-16,0 0-9 16,0 0-1-16,0 0 0 15,0 0 4-15,0 0-2 16,0 0-2-16,0 0 8 16,0 0-8-16,0 0 11 15,0 2 14-15,0 8 5 16,0 0-1-16,0 2-20 15,0-5 0-15,0 6-5 0,0-3-4 16,0 1 5-16,0-2-4 16,0 1 3-16,0-3-2 15,0-1 0-15,0-5-2 16,2 2 0-16,-2-3 1 16,0 0-1-16,0 0 0 15,0 0 3-15,0 0 5 16,0 0-6-16,0 0 6 15,0 0-1-15,0 0 0 16,0-4-6-16,0-2 3 16,0-3 0-16,0 2 6 15,0 2-8-15,0-4 4 16,0 2 12-16,0 0-12 16,0 4-3-16,0 0 1 0,0 2-2 15,0-1-2-15,0 2 0 16,0 0-2-16,0 0 2 15,0 0-4-15,0 0 3 16,0 0-44-16,0 0-70 16,5 3-88-16</inkml:trace>
  <inkml:trace contextRef="#ctx0" brushRef="#br0" timeOffset="24776.35">21715 18402 376 0,'0'0'129'0,"0"0"-120"16,0 0-4-16,0 0 4 16,0 0-9-16,0 0-12 15,7-4-202-15,-1 7-70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4T14:45:00.667"/>
    </inkml:context>
    <inkml:brush xml:id="br0">
      <inkml:brushProperty name="width" value="0.05292" units="cm"/>
      <inkml:brushProperty name="height" value="0.05292" units="cm"/>
      <inkml:brushProperty name="color" value="#FF0000"/>
    </inkml:brush>
  </inkml:definitions>
  <inkml:trace contextRef="#ctx0" brushRef="#br0">3027 2287 150 0,'0'0'85'15,"0"0"-63"-15,0 0 16 16,0 0 26-16,16-102-1 16,-13 70-25-16,2-5-16 15,-2-2 7-15,1-3-15 0,-1-2-8 16,-3-3 15-16,0-1-21 16,0 3 16-16,0 3-11 15,0 9 4-15,-7 9 23 16,1 11-23-16,1 9 0 15,5 4 10-15,-3 0-19 16,3 0-1-16,0 16-28 16,0 16 18-16,0 18 10 15,0 8 2-15,15-1 3 16,6-3-4-16,6-6 4 16,1-4-6-16,5-6 2 15,-2-3-2-15,-1-7-27 0,1-13-71 16,-1-6 15-1,-3-9-16-15,0-15-134 0</inkml:trace>
  <inkml:trace contextRef="#ctx0" brushRef="#br0" timeOffset="347.14">3347 1695 103 0,'0'0'108'15,"0"0"-102"-15,0 0 10 16,0 0-8-16,2 83 60 16,10-41-13-16,1 5-37 15,1 2 0-15,2-2-12 16,-1-5-4-16,-1-5 9 0,-1-6-9 16,-1-5-2-16,-2-6 0 15,-1-4 3-15,-3-5-7 16,-1-4 1-16,-2-4-23 15,-3-3 26-15,3 0 4 16,1-5 7-16,-1-13 17 16,0-7-26-16,2-3 17 15,-4-6-11-15,1-3-5 16,-1 6 12-16,-1 6-15 16,0 9 10-16,0 10-10 0,0 6-24 15,0 0-123 1</inkml:trace>
  <inkml:trace contextRef="#ctx0" brushRef="#br0" timeOffset="946.99">3612 1748 362 0,'0'0'34'0,"0"0"-34"16,0 0-13-16,0 0 13 16,67 106 13-16,-52-66-7 15,-3 0 14-15,-4 3-1 16,-3-3-7-16,1-1-9 16,-3-12-1-16,-3-7 3 15,3-10-1-15,-3-5-3 0,0-5 3 16,0 0 10-16,0 0 81 15,0-20 3-15,0-15-74 16,0-12-21-16,0-11-6 16,0-5 7-16,12 1-11 15,6 7-21-15,-2 16 13 16,2 19-3-16,-3 10 15 16,-3 10 1-16,6 0-8 15,-3 3 1-15,-2 12 7 16,2 3-7-16,-4 2 9 15,-1 4-1-15,2 4 5 16,-3 3-8-16,1-1 4 16,-4-1 0-16,-1-3-2 15,-1-6-14-15,1-2-35 0,-1-6-27 16,5-8-55-16,-1-4-41 16</inkml:trace>
  <inkml:trace contextRef="#ctx0" brushRef="#br0" timeOffset="1143.54">4040 1723 151 0,'0'0'161'16,"0"0"-60"-16,0 0-65 15,0 0-36-15,0 0 10 16,6 83 13-16,1-29 30 16,-4-4-25-16,3 0-15 15,-3-9 0-15,0-9-8 16,3-8-3-16,-1-10-2 0,0-7-21 15,0-7-29-15,-2 0-62 16,0-9-104-16</inkml:trace>
  <inkml:trace contextRef="#ctx0" brushRef="#br0" timeOffset="1284.71">3974 1441 403 0,'0'0'77'0,"0"0"-77"16,0 0 0-16,0 0-129 0</inkml:trace>
  <inkml:trace contextRef="#ctx0" brushRef="#br0" timeOffset="1614.38">4311 1769 89 0,'0'0'84'16,"0"0"14"-16,27 91-38 15,-21-64 16-15,-1-5-34 0,-1-1-11 16,-2-5 2-16,2-6-25 15,-3-6-2-15,1-4 28 16,-2 0-3-16,0 0 32 16,1-3 22-16,1-20-9 15,1-12-55-15,6-13-21 16,6-7 0-16,3-4-1 16,3 2-4-16,1 5-17 15,1 10-54-15,2 13-34 16,3 10-58-16,-1 15-198 15</inkml:trace>
  <inkml:trace contextRef="#ctx0" brushRef="#br0" timeOffset="2374.21">4808 1508 260 0,'0'0'85'0,"0"0"-35"16,0 0-16-16,0 0 7 16,-91 31-26-16,73 14 8 0,3 9-23 15,9 0 14 1,6 0-14-16,0-8 3 0,3-7-6 15,11-10 3-15,7-15 0 16,-1-10-26-16,0-4 16 16,1-11 0-16,1-19 15 15,-4-5-7-15,-3-7 2 16,-3 1 0-16,-6-2-3 16,-2 1 3-16,-4 5 3 15,0 10 42-15,0 12-13 16,0 7 26-16,0 7 24 15,0 1-56-15,0 9-26 16,8 20-27-16,7 14 26 16,6 5-1-16,-1 0 2 15,0-3 0-15,2-5 5 0,2-10-2 16,-4-8-1-16,-1-10-2 16,-3-10 2-16,-2-2-2 15,-5-3 5-15,4-20-5 16,-4-13-32-16,-3-8 20 15,-4-4 7-15,-2 5 1 16,0 5 4-16,-6 9 0 16,-2 11 3-16,5 6 8 15,3 7-10-15,0-1-1 16,0 3-5-16,0 3-2 16,6 0-9-16,5 0 12 15,2 0 1-15,-1 0 3 16,6 0 2-16,-3 4 3 0,1 6-2 15,-4 0 13-15,1 0-8 16,-5 0 18-16,1 7-19 16,-6-2-1-16,2 6 6 15,-4 3-8-15,1 4-2 16,0 6 0-16,1 6 1 16,0-4-4-16,2-3 1 15,2-9-53-15,8-10-28 16,2-5-24-16,5-9-60 15,5-2-102-15</inkml:trace>
  <inkml:trace contextRef="#ctx0" brushRef="#br0" timeOffset="2565.27">5432 1546 360 0,'0'0'199'0,"0"0"-199"16,0 0 1-16,0 0-1 15,15 89 47-15,-11-48-13 16,1 0-32-16,1-5 4 16,-1 0 0-16,3-11-6 15,1-6-16-15,2-14-77 16,2-5-68-16,-3-5-192 16</inkml:trace>
  <inkml:trace contextRef="#ctx0" brushRef="#br0" timeOffset="2709.32">5500 1284 45 0,'0'0'347'0,"0"0"-347"16,0 0-34-16,0 0 15 16,33 85 4-16,-13-42-129 15</inkml:trace>
  <inkml:trace contextRef="#ctx0" brushRef="#br0" timeOffset="3339.19">5802 1525 336 0,'0'0'111'0,"0"0"-52"16,0 0 1-16,0 0-6 15,-100 14-35-15,82 23-19 16,0 5 10-16,9 2-6 16,7-3 0-16,2-7-4 15,0-6 1-15,8-10-1 16,6-9 0-16,2-9 0 16,2 0 0-16,3-9 8 15,-2-14 4-15,-2-6-12 0,-1-6-3 16,-6-4-2-16,2-1 4 15,-4 3 1-15,-2 10 5 16,-2 13-2-16,-2 12-3 16,1 2 0-16,-2 26-19 15,2 14 17-15,-1 8 1 16,2-3 1-16,2-7 0 16,3-10 0-16,3-10-4 15,1-12-10-15,1-6 14 16,4 0 8-16,2-21 0 15,0-11 4-15,-1-11-5 16,-5-8-5-16,-4-13 3 16,-4-16-5-16,0-8 0 15,0-6 0-15,-1 0 1 0,-2 9-1 16,-3 17 5-16,0 19-5 16,0 22 56-16,0 20 5 15,0 7-11-15,0 9-50 16,0 32-18-16,0 21 18 15,10 14 12-15,-1 12-7 16,0 8 8-16,-3-2-4 16,-3-5-8-16,-2-17 8 15,5-15-6-15,3-19-6 16,3-16-20-16,0-11-27 16,-1-10-29-16,2-1-28 15,-4-9-80-15</inkml:trace>
  <inkml:trace contextRef="#ctx0" brushRef="#br0" timeOffset="3482.34">6017 1330 551 0,'0'0'81'16,"0"0"-64"-16,0 0 1 16,0 0-11-16,0 0-2 15,80-21-10-15,-47 21-125 16,1 7-213-16</inkml:trace>
  <inkml:trace contextRef="#ctx0" brushRef="#br0" timeOffset="3757.89">6585 1542 344 0,'0'0'151'16,"0"0"-51"-16,6-97 1 15,-6 64-6-15,-6 5-36 16,-10 7-10-16,-1 7 9 16,1 7-34-16,-1 7-4 15,-2 18-20-15,4 23-18 16,0 13 14-16,8 5 3 16,7-4 1-16,0-7-4 15,1-8 4-15,13-7-2 0,5-10-44 16,9-6-46-16,5-12-4 15,9-5-26-15,9-1-188 16</inkml:trace>
  <inkml:trace contextRef="#ctx0" brushRef="#br0" timeOffset="4394.22">7801 1058 237 0,'0'0'32'0,"-124"-99"-22"16,42 52 50-16,-25-2-14 0,-29 3-22 16,-36 2-24-16,-36 5 11 15,-40-1 4-15,-39-2 19 16,-26 9 15-16,-17 9 69 15,-14 23-111-15,-1 8-5 16,8 38-2-16,18 23-14 16,31 22 14-16,26 22 4 15,24 17-4-15,20 21 0 16,28 18 0-16,37 11-6 16,35 9 11-16,33-8-5 15,27-13 0-15,19-17 4 16,14-24-13-16,14-11 9 0,8-9 0 15,3-3-4-15,9-6 3 16,16-2 1-16,11-7 0 16,16-2-2-16,25-1-2 15,23-6-18-15,31-4 5 16,30-13 6-16,30-19-31 16,33-18 25-16,31-21 16 15,25-4-7-15,19-29 6 16,15-24-8-16,0-13 10 15,-2-17 6-15,-5-11 3 16,-7-4 2-16,-14-11 23 16,-16-13-9-16,-27-14-3 0,-28-7-1 15,-35-8-3-15,-31 0-9 16,-30-10-4-16,-23-5-2 16,-32-1 3-16,-33 0-1 15,-31 6-10-15,-21 10 1 16,-42 17-1-16,-22 25-14 15,-19 27-30-15,-14 26 27 16,-13 19-95-16,-2 14-116 16</inkml:trace>
  <inkml:trace contextRef="#ctx0" brushRef="#br0" timeOffset="5063.87">8034 1564 351 0,'0'0'136'0,"0"0"-74"16,0 0 11-16,0 0-7 15,0 0-16-15,0 0-46 16,45-40-2-16,27 34-2 0,24-2 4 15,20-2 1 1,8-5-10-16,3 0-1 0,-8-3-25 16,-17-3 21-16,-20 4-11 15,-25-1 11-15,-19 6 5 16,-18 1 5-16,-10 2 12 16,-10 0-12-16,0-4 0 15,-7 1-7-15,-16 8-6 16,-7 4 6-16,-1 0 2 15,4 10 5-15,5 10 15 16,7 5-15-16,0 6-1 16,5-1-7-16,-2 4 15 0,6 0-14 15,-2 0-43-15,-1-1-83 16,-2-3-171-16</inkml:trace>
  <inkml:trace contextRef="#ctx0" brushRef="#br0" timeOffset="6104.46">9533 1195 426 0,'0'0'24'16,"0"0"-16"-16,0 90-8 15,0-33 40-15,0 9-23 16,9-5 14-16,9-6-22 15,6-8 3-15,1-1-12 16,2-8 8-16,4-4-1 16,-1-11-7-16,0-12-8 15,-3-11 0-15,-2-3-24 16,2-27 7-16,-3-11-23 16,-6-8 13-16,-8-5-1 15,-10-8 36-15,-1-3 0 16,-26-2 33-16,-10 0 0 0,-7 12-23 15,3 9 5-15,8 16 25 16,12 15-10-16,9 13-5 16,1 2-11-16,0 33-14 15,0 18-14-15,2 15 14 16,9 2-3-16,0-7 3 16,9-8-3-16,15-15-6 15,6-10-7-15,3-11 13 16,-2-12-19-16,3-5-3 15,-4-8 25-15,0-19-3 0,0-5 13 16,-3-7-20 0,-1-4 23-16,-4 0-11 0,-2 1 4 15,-2 7 15-15,-3 14-2 16,-3 14-10-16,0 7-9 16,3 24-7-16,0 18 7 15,0 12 17-15,-3-3-10 16,-6-1 0-16,0-10-1 15,-2-10-6-15,1-12 4 16,-4-7-4-16,2-10 1 16,-3-1 8-16,3 0 0 15,0-18 21-15,3-15-20 16,2-13-10-16,1-7 0 16,5-8-5-16,0 4 10 15,2 9-9-15,1 13 4 0,-1 19 0 16,3 14-1-1,2 2-4-15,8 15 2 0,1 15 3 16,-1 2 7-16,-5 3 6 16,-7-4-13-16,-4-3 1 15,-1-3-1-15,-2 5 1 16,-5 3-6-16,-4 8 4 16,-1 5-56-16,0-4 0 15,0-5-57-15,0-9-78 16,0-11 8-16</inkml:trace>
  <inkml:trace contextRef="#ctx0" brushRef="#br0" timeOffset="6361.1">10576 1492 4 0,'0'0'134'16,"45"-132"-90"-16,-30 64-9 16,-7 2 5-16,-5 11 74 15,-3 12-40-15,0 18 25 16,0 11-11-16,-3 13 2 15,-7 1-55-15,-6 24-29 16,-8 18-6-16,2 14 15 16,5 8 1-16,12 4-4 15,5-2-10-15,0-7 6 16,17-8-8-16,5-12 1 16,5-15-2-16,7-8-19 15,11-16-23-15,9 0-3 16,7-17-66-16,-3-19-115 0</inkml:trace>
  <inkml:trace contextRef="#ctx0" brushRef="#br0" timeOffset="6878.07">11605 1197 473 0,'0'0'27'0,"0"0"-27"15,41 87 0-15,-21-39 9 0,0 4-7 16,-1-1 0-16,-4-2 5 15,-4-3-6-15,-4-10-1 16,-2-12 1-16,-1-14 4 16,-1-7 0-16,0-3 3 15,1-13 12-15,4-15 8 16,1-16-28-16,3-9 7 16,0-7 8-16,3-9-11 15,0 0 6-15,2 1-10 16,2 11-1-16,-3 12-8 15,-3 14-86-15,-5 13-149 16</inkml:trace>
  <inkml:trace contextRef="#ctx0" brushRef="#br0" timeOffset="7874.74">12174 1187 155 0,'0'0'173'15,"0"0"-80"-15,0 0 5 16,0 0-14-16,0 0-25 16,0 0-27-16,-70-27-32 15,52 58-1-15,4 17 1 16,2 9 0-16,5 3 3 16,7-1 0-16,0-7-3 15,0-9-4-15,9-14-7 16,4-11-36-16,7-12 18 15,-1-6 1-15,4-5 22 16,-1-18 4-16,-4-8 2 16,1-10-4-16,-3-7 2 0,-5-3 4 15,-3-3-1 1,-5 4-1-16,-3 11 0 0,0 13 23 16,0 12 8-16,0 10-4 15,0 4 9-15,0 8-36 16,0 19-19-16,0 12 17 15,1 5 4-15,5 1 3 16,4-2-5-16,1-2 0 16,4-6-1-16,1-4 2 15,2-9-2-15,2-7-19 16,0-8-14-16,0-7 21 16,-1 0-6-16,2-24 19 15,-2-8-4-15,-2-8-8 16,1-7-10-16,-5-7 7 0,-1 4-2 15,-3 4 8-15,0 13 4 16,0 10 5-16,-2 9 12 16,-1 8-5-16,-1 3 5 15,-1 1-2-15,1 2-5 16,5 0-3-16,-2 0-2 16,1 8 5-16,-2 13 4 15,-3 11 2-15,-2 6 18 16,-2 5-7-16,0 0-11 15,0-3 10-15,0 0-16 16,4-6-5-16,1-6 7 16,4-3-4-16,3-5-3 15,-3-10 0-15,1-3-35 0,5-7 35 16,2-5 4-16,2-17 0 16,2-9 1-16,-3-4 1 15,0-5-6-15,-3-2 3 16,-4 3 8-16,0-1-6 15,0 12 8-15,-5 11-1 16,-2 9 18-16,-1 8-3 16,0 14-27-16,3 17-16 15,0 9 16-15,0 4 21 16,3-1-11-16,0-5-1 16,-2-6-2-16,-1-4-3 15,1-10-7-15,-2-6 3 16,-2-8-67-16,3-4-25 0,2-2-52 15,-1-21-163-15</inkml:trace>
  <inkml:trace contextRef="#ctx0" brushRef="#br0" timeOffset="8019.44">12856 1005 404 0,'0'0'105'16,"0"0"-76"-16,0 0-29 15,0 0-31-15,0 0 15 16,0 0-96-16,4 87-267 16</inkml:trace>
  <inkml:trace contextRef="#ctx0" brushRef="#br0" timeOffset="8859.33">13071 1209 274 0,'0'0'227'15,"0"0"-169"-15,0 0-22 16,0 0 34-16,0 0-40 16,-93 22-8-16,78 12-9 15,6 10-13-15,2 7 15 0,5 3-14 16,2-5 2-16,0-11 2 15,7-9 1-15,4-8-5 16,4-14-1-16,1-7 0 16,1 0 15-16,1-16-6 15,1-12 3-15,-2-6-12 16,-3-10 1-16,-3-5-2 16,-4-3 1-16,-2 0 0 15,-2 8-3-15,0 14 9 16,-3 16-6-16,1 10 19 15,1 4-8-15,-2 21-11 16,3 21-20-16,1 13 20 16,4 5-2-16,3-7 2 15,5-8 0-15,1-7 4 0,3-11-4 16,4-8-2-16,-2-8-10 16,3-11-19-16,-2 0 1 15,4-15-18-15,-2-17-2 16,-4-10 22-16,-5-12-1 15,-2-10 27-15,-8-11 2 16,-5-3 0-16,-1 2 31 16,0 5-7-16,-4 13 15 15,-4 16 16-15,4 18 10 16,1 16-6-16,3 8 1 16,0 12-60-16,0 31-15 15,3 20 7-15,7 13 8 16,-4 8 6-16,-4-1-1 0,-2-2 0 15,0-8-5-15,0-19 3 16,-6-19-1-16,3-18-2 16,3-12-2-16,0-5 2 15,0 0 7-15,0-21 19 16,0-10-26-16,9-8-4 16,4 0-5-16,2 3-2 15,6 6-15-15,1 13 14 16,5 11-11-16,3 6 13 15,0 7-21-15,-5 25 0 16,-4 4 21-16,-12 1-25 16,-9 2 12-16,0-5 17 0,-18 0 6 15,-13 0 0-15,-8-4 5 16,-4-5-4-16,-5-3 11 16,5-6-12-16,1-5-8 15,6-9-51-15,6-2-45 16,11-12-127-16</inkml:trace>
  <inkml:trace contextRef="#ctx0" brushRef="#br0" timeOffset="9098.03">13846 771 332 0,'0'0'101'16,"15"118"14"-16,-7-39-27 16,-5-3-37-16,-3-1 12 15,0 1-27-15,-3-2-29 16,-11-3 10-16,-2-3-16 16,2-6-2-16,-2-10-53 15,6-12-77-15,5-18-228 16</inkml:trace>
  <inkml:trace contextRef="#ctx0" brushRef="#br0" timeOffset="9375.21">14052 1456 358 0,'0'0'116'16,"18"-101"-44"-16,-18 48 17 15,0 8 7-15,0 11-17 16,0 12 4-16,-3 12-2 16,0 10 3-16,-6 0-84 15,-6 30 0-15,-10 20-1 16,-3 15-4-16,-1 7 5 16,11-9 0-16,8-6 6 15,10-10-13-15,0-14-12 16,15-6-41-16,11-10-41 0,10-14-75 15,8-3-117-15</inkml:trace>
  <inkml:trace contextRef="#ctx0" brushRef="#br0" timeOffset="9840.89">15243 485 369 0,'-30'99'57'15,"-8"36"52"-15,-6 23-59 0,4 27-18 16,-8 20-1-1,3 15 30-15,2 5 5 0,3-9 22 16,10-23-53-16,12-18-16 16,3-15-5-16,9-29-8 15,3-33-2-15,1-37-4 16,2-38-21-16,0-23-72 16,5-16 0-16,20-37-56 15,5-21-381-15</inkml:trace>
  <inkml:trace contextRef="#ctx0" brushRef="#br0" timeOffset="11032.54">15613 1298 280 0,'0'0'33'0,"0"0"-16"16,0 0 13-16,-88 111 47 15,66-47-15-15,6 5-3 0,6 3-21 16,7-3-34 0,3-4 13-16,6-5-5 0,12-14-9 15,7-8 1-15,2-14-4 16,1-12 0-16,4-10 6 16,5-2-2-16,2-17-8 15,-2-16-6-15,-3-12-8 16,-5-8 14-16,-10-6-26 15,-4-4 3-15,-12-1 19 16,-3 0 16-16,-5 1 24 16,-15 9-14-16,-6 16-3 15,-3 17 6-15,0 15-14 16,-1 6-4-16,2 19-3 16,1 14-5-16,6 16 5 15,10 1 0-15,9 0 2 0,2-4-7 16,3-5 5-1,18-9 0-15,3-6-2 0,5-12-19 16,0-9-16-16,0-5 21 16,1-6-23-16,2-20-2 15,-1-5 37-15,0-1-5 16,-2 1 9-16,-4 0 30 16,-7 8-11-16,-3 8-2 15,-6 7 5-15,0 8 4 16,3 16-25-16,0 22 8 15,0 9 34-15,-2 3-36 16,-4-1 6-16,-3-6-2 0,3-9-10 16,-1-11 8-1,-1-9-9-15,2-7 0 0,-2-7 10 16,4 0-6-16,4-18 44 16,7-16-7-16,3-14-41 15,2-8 11-15,-4-4-11 16,-1 1-8-16,-2 13 6 15,-6 12-15-15,-3 19 17 16,-5 15 11-16,3 0-11 16,4 27-23-16,4 7 17 15,4 4 6-15,-2-3 0 16,5-4-1-16,1-6-2 16,-1-3-1-16,3-8-6 15,0-7 6-15,1-5 4 16,1-2 0-16,4-11-4 0,1-17 3 15,1-7-12-15,-6-6 6 16,-2-4 2-16,-9-1 5 16,-8-1 5-16,-7 7-1 15,0 8 15-15,0 12-5 16,-6 9 15-16,-4 11-16 16,-2 27-13-16,0 18-10 15,-1 12 6-15,4 6 4 16,6-5 14-16,3-1-11 15,0-7 1-15,1-4-4 16,13-9-2-16,5-7-51 16,3-16-107-16,7-14-341 0</inkml:trace>
  <inkml:trace contextRef="#ctx0" brushRef="#br0" timeOffset="11603.04">17648 872 197 0,'0'0'134'16,"0"0"-88"-16,0 0-13 15,0 0 77-15,0 0-96 16,-67 124-14-16,21 3 45 0,-3 23-27 16,4 12-13-1,7 7-4-15,13-11 5 0,16-6-6 16,9-10 5-16,0-13 1 16,4-8 6-16,4-13-9 15,3-16 1-15,0-24-8 16,5-28-4-16,6-28-67 15,7-22 71-15,6-39-2 16,3-19-10-16,-7-14-32 16,-12-2 18-16,-15 0 30 15,-4 2 74-15,-18 0-7 16,-18 4-27-16,-11 9-13 16,-7 12-18-16,0 13-9 15,5 16-12-15,11 15-87 16,15 13-100-16</inkml:trace>
  <inkml:trace contextRef="#ctx0" brushRef="#br0" timeOffset="11924.09">17960 1680 262 0,'0'0'120'16,"7"-103"-26"-16,-7 58-25 0,0 5 17 15,0 12 9-15,-4 11-40 16,-1 11 16-16,1 6-15 16,-6 10-56-16,-6 24-20 15,-2 18 18-15,0 8 2 16,11-2-2-16,7-1 6 15,0-7-2-15,9-7-2 16,10-10-2-16,1-7 0 16,5-5-47-16,5-11-39 15,6-4-31-15,4-6-94 16</inkml:trace>
  <inkml:trace contextRef="#ctx0" brushRef="#br0" timeOffset="12952.62">18392 1512 434 0,'0'0'69'16,"0"0"16"-16,0 0-23 15,0 0-32-15,0 0-4 16,-89-7-22-16,68 48 2 15,3 7 4-15,6 10-7 16,9-1 9-16,3-4-8 0,0-7-3 16,6-12 6-1,11-8-5-15,0-9-2 0,4-13 0 16,2-4-11-16,0-2 3 16,3-25 8-16,-3-3-2 15,-4-12-6-15,-2-8 8 16,-3-5 0-16,-2-1 0 15,-3 0 0-15,0 9 0 16,1 14 0-16,-6 12 1 16,1 15 16-16,-3 6-17 15,1 31-6-15,1 20 5 16,4 13 1-16,0 3 15 16,3-3-12-16,3-9 0 15,5-11 8-15,1-12-11 16,2-10 7-16,0-11 0 0,0-11-5 15,0 0 15-15,3-18 6 16,0-17-17-16,0-7 2 16,-6-9-5-16,-3-6-3 15,-7 0 0-15,-1 6-5 16,-3 15 5-16,-1 17 2 16,-1 12-1-16,-3 7-2 15,0 19-20-15,0 19-3 16,0 12 22-16,0 3 4 15,0 0 2-15,0-6-4 16,3-9 0-16,9-8 5 16,-1-8-5-16,2-8 3 0,5-7-3 15,0-7-27-15,1 0 5 16,2-9 3-16,-3-13-10 16,-1-10 19-16,-5-5-5 15,-1-7 9-15,-5-6 6 16,0 0 7-16,1 4-5 15,-3 13 15-15,2 15 10 16,-2 9 13-16,-2 9 8 16,1 11-48-16,-2 17-15 15,2 15 15-15,-1 4 14 16,1 1-14-16,1 0 0 16,5-6 3-16,-1-8 0 15,4-7-3-15,2-9 2 0,5-10-1 16,1-8-2-16,4 0-1 15,0-25 2-15,-3-9 0 16,0-16-7-16,-6-11 2 16,0-13 2-16,-6-12-10 15,-3-11 6-15,1-5 7 16,0 2 0-16,2 18 6 16,-1 27-3-16,-2 27 10 15,-5 20 48-15,-1 8-28 16,0 36-33-16,0 32-26 15,-10 26 26-15,-4 17 36 16,-3 0-33-16,-3-5 5 0,2-14-7 16,2-12 3-1,4-19-8-15,7-16-21 0,5-16-47 16,0-11 4-16,0-17-62 16,3-1-117-16</inkml:trace>
  <inkml:trace contextRef="#ctx0" brushRef="#br0" timeOffset="13080.67">19167 1542 391 0,'0'0'77'0,"0"0"-77"16,0 0-38-16,0 0 32 16,107-1 5-16,-80 15-120 15</inkml:trace>
  <inkml:trace contextRef="#ctx0" brushRef="#br0" timeOffset="13613.4">19590 1760 249 0,'0'0'174'0,"0"0"-63"15,0 0 6-15,-3-80-8 16,-1 76-18-16,1 4-23 15,0 0-45-15,-7 11-23 16,-3 17-16-16,-6 16 16 16,3 6 7-16,4 1-7 0,7-4-1 15,5-8-4-15,2-11-36 16,17-10 16-16,6-8-1 16,4-10-18-16,2 0 21 15,-1-21-18-15,0-12 13 16,-1-12 10-16,1-10 2 15,3-5 11-15,0-5-6 16,-5 1-28-16,-8 5 32 16,-14 12 7-16,-6 9 18 15,0 14 50-15,-9 11-17 16,1 8-24-16,5 5-21 16,0 3-6-16,3 19-5 15,0 12-1-15,9 1 6 0,11 2 9 16,-1-2-8-16,1-5 6 15,-4-4-7-15,2-2 1 16,-6-6-1-16,1 0 0 16,-5 2 0-16,-4 0 14 15,-4 4-6-15,0-1 2 16,0 2 4-16,-9-1-11 16,-1-2 7-16,-2-4-10 15,4-3-1-15,4-1-32 16,4-3-86-16,1-8-118 15</inkml:trace>
  <inkml:trace contextRef="#ctx0" brushRef="#br0" timeOffset="13958.62">20669 968 669 0,'0'0'11'15,"-21"116"18"-15,-15-3-26 16,-7 26 52-16,-6 16 7 0,-4 3-46 15,-3-6 5 1,-4-15-17-16,2-6-1 0,4-15 1 16,8-13 3-16,6-5-5 15,7-11-2-15,9-15-13 16,6-16-77-16,6-20 24 16,5-25-97-16,1-11-230 15</inkml:trace>
  <inkml:trace contextRef="#ctx0" brushRef="#br0" timeOffset="14823.93">20241 1663 91 0,'0'0'95'0,"0"0"27"16,0 0-28-16,0 0-50 15,0 0 17-15,0 0-28 16,-48-50-11-16,23 71-14 15,-4 7-8-15,2 8 11 16,5 3-11-16,7-3 0 16,7-3-1-16,7-2 1 0,1-3 0 15,3-2-3-15,17-7-48 16,2-4-72-16,-3-10-239 16</inkml:trace>
  <inkml:trace contextRef="#ctx0" brushRef="#br0" timeOffset="15562.09">21404 1690 273 0,'0'0'123'0,"0"0"-85"16,0 0-13-16,0 0-22 16,-89-84-3-16,29 84 0 0,1 0-1 15,4 8 1 1,14 16 0-16,17 8-5 0,18 10-2 15,6 5 5-15,32 4 0 16,18 7-4-16,16 4 6 16,4-1 0-16,-3-2 0 15,-10-3-38-15,-20-5 26 16,-14-7 8-16,-19-10 4 16,-4-2 67-16,-9-8-18 15,-22-2 27-15,-14-7 24 16,-12-5-36-16,-4-7-7 15,0-3 8-15,4 0-22 16,8 0-28-16,12-10-7 16,10 3 3-16,10-2-22 0,13 2-34 15,4-3-76-15,12 0-45 16,24-1-238-16</inkml:trace>
  <inkml:trace contextRef="#ctx0" brushRef="#br0" timeOffset="16686.25">21759 2048 480 0,'0'0'99'15,"0"0"-48"-15,0 0-49 0,-111 23 14 16,75 11-4-16,7 6 1 15,10-1-11-15,15-5 0 16,4-7-1-16,6-9-2 16,17-10-17-16,7-6-6 15,2-2 16-15,-1-13-17 16,0-14 4-16,-1-7 14 16,-2-5 6-16,-5-2 1 15,-5 0 2-15,-3 7 2 16,-6 10 9-16,-5 11 24 15,-2 8 41-15,-2 5-41 16,0 3-37-16,0 22-18 0,0 8 11 16,0 6 7-16,0 1 4 15,0 0-4-15,0-4 0 16,3-6 3-16,11-7 2 16,3-7-10-16,10-9 3 15,9-7 2-15,7-7-9 16,5-20 6-16,-1-8 3 15,-5-9 9-15,-3-6-9 16,-5-8 0-16,-4-8-7 16,-4-4 14-16,-7-7-5 15,-6-1-2-15,-5 1 1 16,-7 6-3-16,-1 13 9 16,0 14 0-16,0 19 7 15,-1 13 5-15,-4 12 22 16,-5 10-41-16,-5 26-18 0,-5 20 18 15,0 16 0-15,5 7 29 16,4 6-17-16,1-4-10 16,2-4 13-16,-1-3-13 15,-1-4 0-15,1-4 0 16,4-10 4-16,4-7-4 16,1-12-2-16,0-11-9 15,11-11-12-15,11-9-10 16,5-6 23-16,8-3 1 15,6-20-4-15,3-11 6 16,1-9-7-16,-3-6 12 16,-6-7-3-16,-6 2-9 0,-11-1 9 15,-6 5 3-15,-8 7 0 16,-5 11 27-16,0 7 7 16,0 12 15-16,-5 11 14 15,1 2-29-15,-6 6-34 16,-4 26-23-16,-5 10 23 15,2 12 2-15,4 0-2 16,7 1 0-16,6-4 1 16,0-7 5-16,0-6-6 15,12-12 0-15,4-10-3 16,3-11-5-16,3-5-10 16,5 0 8-16,2-23 8 15,4-10-19-15,2-10 20 16,-3-5-6-16,1-5 7 0,1 2-6 15,-1 7 6-15,-3 15-17 16,-9 11 12-16,-6 16-2 16,-3 2 1-16,1 14 6 15,-2 15 0-15,-1 5 10 16,-4 5-1-16,-3 0 0 16,-3 0 27-16,0-3-30 15,-10-4 7-15,-7-4 2 16,-1-4-13-16,-5-7 10 15,0-3-12-15,-1-5 3 16,-1-4 9-16,1-3-11 0,3-2 5 16,2 0-6-1,2-2-47-15,7-13-19 0,7-6-46 16,3-5-93-16</inkml:trace>
  <inkml:trace contextRef="#ctx0" brushRef="#br0" timeOffset="17379.91">21072 2488 85 0,'0'0'89'0,"0"0"-2"15,0 0 7-15,0 0-15 16,0 0-10-16,0 0 5 0,146 14 19 15,-2-4-38-15,48 1-16 16,32 4-31-16,8 1 24 16,-17 1-25-16,-26-1-5 15,-27-2 7-15,-21-3-3 16,-20 0 10-16,-24-6-4 16,-31 1-9-16,-30-2 9 15,-23-4-8-15,-13 2-4 16,0-2 0-16,-16-2-23 15,-32-15-127-15,-28-5-136 16</inkml:trace>
  <inkml:trace contextRef="#ctx0" brushRef="#br0" timeOffset="18219.89">15796 2372 231 0,'0'0'154'15,"0"0"-154"-15,0 0-19 0,0 0-11 16,0 0 9-16,0 0 21 15,55 49 59-15,-1-33-19 16,30-4 8-16,34-6-19 16,40-6 5-16,41 0 17 15,34 0-45-15,31-6 7 16,14 1-11-16,5 5 5 16,-10 0-14-16,-17 0 5 15,-31 5 0-15,-28 4 2 16,-32 4-1-16,-26-1-3 15,-27-3-7-15,-22-5 11 16,-28 0 24-16,-22-4-24 0,-23 2 0 16,-12-2-1-1,-5 0 3-15,0 0 14 0,-4 0-16 16,-15-7-17-16,-10-6-59 16,-3 3-22-16,-2 4-56 15,8-4-81-15</inkml:trace>
  <inkml:trace contextRef="#ctx0" brushRef="#br0" timeOffset="19086.07">9957 2644 72 0,'0'0'13'16,"0"0"-9"-16,115 0-1 15,-35-3 23-15,31-12 60 16,36-2 9-16,37-4-47 15,40 0-10-15,28-2-8 16,21 6-29-16,6 2 18 0,-6 1-18 16,-15 2 2-16,-18 1 4 15,-21 5-6-15,-23 0 13 16,-29 2-13-16,-22 1 3 16,-23 2 4-16,-19-2 4 15,-19-4 2-15,-20 3-2 16,-18-2-10-16,-18 2 4 15,-17 3-6-15,-8-1 1 16,-3 2 12-16,0 0-11 16,0 0 0-16,0 0-2 15,0 0-10-15,0 0 1 16,0 0-16-16,6 0-11 16,5 2 6-16,3 6-65 15,-2-1-97-15</inkml:trace>
  <inkml:trace contextRef="#ctx0" brushRef="#br0" timeOffset="25730.99">3431 4841 252 0,'0'0'101'16,"0"0"-78"-16,0 0-20 0,0 0 5 15,12 130 2-15,8-44 26 16,5 20-7-16,0 7-22 16,-1 3 2-16,-6-5-6 15,0-14-2-15,-6-13-1 16,-2-14 0-16,1-16-6 16,-5-17-9-16,-3-14-10 15,-2-11 18-15,-1-12 5 16,0 0 2-16,-6-23 40 15,-9-14-38-15,-1-12-2 16,2-5 58-16,3 0-13 16,6 1-22-16,5 4 0 15,0 9-21-15,22 10-2 16,11 11-3-16,9 13 1 0,7 6 0 16,2 18-16-16,-8 15-3 15,-7 11-12-15,-14 6 12 16,-13 2 21-16,-9 1-9 15,0-1 9-15,-23-2 24 16,-9-8 6-16,-4-5 4 16,2-11 17-16,1-8-16 15,5-9 4-15,4-5-27 16,6-4-3-16,8 0-1 16,5 0-4-16,5 0-8 15,0-9-62-15,9-8-100 0,12-7-84 16</inkml:trace>
  <inkml:trace contextRef="#ctx0" brushRef="#br0" timeOffset="25894.99">3952 5699 37 0,'0'0'47'0,"0"0"-15"16,7 82-25-16,-7-64 25 15,3-1 20-15,0-5-35 16,-3-1-17-16,5-5-37 16</inkml:trace>
  <inkml:trace contextRef="#ctx0" brushRef="#br0" timeOffset="26076.14">3886 5220 422 0,'0'0'61'16,"0"0"14"-16,0 0-48 15,0 0-15-15,0 0-12 16,0 0-92-16,-31 7-35 16,44 31-89-16</inkml:trace>
  <inkml:trace contextRef="#ctx0" brushRef="#br0" timeOffset="26397.23">4164 5568 269 0,'0'0'23'15,"0"0"41"-15,0 0-16 16,34 93 26-16,-24-66-41 15,1-3 9-15,-4-4-29 16,1 0-5-16,-1-11 4 16,-7-2-10-16,3-5 3 15,-1-2 10-15,-2 0 25 16,0-2 39-16,1-19-5 0,2-13-47 16,2-9-12-16,2-7-11 15,2-5 3-15,0-3-7 16,5-1-16-16,2 3-25 15,6 9-35-15,5 16-58 16,0 20-7-16,0 11-168 16</inkml:trace>
  <inkml:trace contextRef="#ctx0" brushRef="#br0" timeOffset="27378.62">4710 5309 311 0,'0'0'135'15,"0"0"-53"-15,0 0-27 16,0 0-4-16,0 0-11 15,-82-49-32-15,73 79-8 16,-5 15-5-16,5 12 5 16,6 0 0-16,3 1 5 0,0-4-9 15,2-9 4 1,8-8-4-16,4-10-7 0,-5-13-31 16,2-10 17-16,0-4 9 15,4-10 16-15,3-19-7 16,-2-10 8-16,-1-6-1 15,-7-2 14-15,-5 0-8 16,-3-6 2-16,0 3 6 16,0 5 1-16,0 12 20 15,0 13-20-15,0 11 18 16,0 9 5-16,0 0-38 16,0 25-19-16,16 13 2 0,8 13 15 15,-3-2 2 1,4 1 1-16,-4-8-1 0,3-8 4 15,-3-2-4-15,0-10-12 16,-1-9-17-16,-1-9-17 16,0-4 18-16,-4-6 10 15,4-21 7-15,-3-11 11 16,-5-1 4-16,-2-10 3 16,1-8-7-16,-4-3 9 15,-1-5-16-15,1 2 7 16,0 7 0-16,4 11-5 15,-4 13 16-15,3 11-11 16,-1 8 43-16,5 6-41 16,4 4 4-16,5 3-6 15,3 0-3-15,-1 2-1 0,-3 13 1 16,-3 5 2 0,-8 5 1-16,-2 8 0 0,-1 9 9 15,-7 5-2-15,0 9 5 16,0-1 8-16,0 0-17 15,0-3 2-15,0-6 2 16,8-7-5-16,1-4 3 16,2-6-5-16,0-10-3 15,1-12-26-15,1-7 29 16,2-7 6-16,3-19 2 16,0-10-5-16,0-7-4 15,1-4 1-15,-7-8-3 0,-1-6 2 16,-4-1 1-16,-1 7 8 15,-1 14 24-15,-2 20-3 16,0 11 40-16,-3 10-17 16,4 6-52-16,6 17-17 15,1 19 10-15,7 5 7 16,-5 3 11-16,1-3-10 16,-1-8 8-16,-4-5-9 15,3-11-9-15,-3-8-32 16,-3-6-35-16,3-9-23 15,-4 0-84-15,0-9-270 16</inkml:trace>
  <inkml:trace contextRef="#ctx0" brushRef="#br0" timeOffset="27541.97">5553 4852 395 0,'0'0'81'0,"0"0"-39"16,0 0-42-16,0 0-39 16,0 0-1-16,0 0-151 15</inkml:trace>
  <inkml:trace contextRef="#ctx0" brushRef="#br0" timeOffset="28248.87">5888 5075 547 0,'0'0'73'0,"0"0"-44"15,0 0 8-15,0 0-37 16,-82 19 1-16,67 33 4 16,3 13-2-16,8 4-3 15,4-2 1-15,0-11 10 0,1-11-22 16,14-14 8 0,6-11-46-16,4-17-1 0,1-3 11 15,1-21 25-15,0-15-6 16,-2-9-14-16,-3-8 6 15,-5-7 25-15,-7-3 3 16,-2 3 42-16,-4 10 7 16,-1 15 1-16,0 17 10 15,-1 10-23-15,-1 8 30 16,4 8-67-16,3 25-12 16,3 15 12-16,0 8 5 15,2-1-1-15,2-8-2 0,3-16 2 16,0-12-8-16,4-11 1 15,2-8-6-15,-2 0 5 16,4-23-3-16,-4-9 6 16,-3-14-2-16,-5-8-3 15,-4-12 6-15,-7-3 0 16,-3-6 0-16,0-4-2 16,-3-4 7-16,-9-1 3 15,3-1-4-15,3 9 7 16,3 17 15-16,3 19-13 15,0 23 32-15,0 15 25 16,0 7-70-16,0 36-19 16,3 27 19-16,8 26 10 15,-5 15 22-15,-3 4-24 16,4-2-4-16,-4-8 2 0,9-17-6 16,6-14-2-16,3-24-29 15,4-18-50-15,1-18-6 16,-1-12-25-16,-1-4-17 15,-8-27-209-15</inkml:trace>
  <inkml:trace contextRef="#ctx0" brushRef="#br0" timeOffset="28399.06">6245 4905 495 0,'0'0'30'0,"0"0"-29"0,0 0-2 15,98-6 7-15,-62 6-15 16,0 0-58-16,-3 1-277 16</inkml:trace>
  <inkml:trace contextRef="#ctx0" brushRef="#br0" timeOffset="28660.94">6761 5028 230 0,'0'0'96'16,"0"0"7"-16,0 0 24 16,31-89-37-16,-26 66-18 15,-5 9-13-15,0 7 32 0,0 5-16 16,0 2-6 0,-13 13-69-16,-6 17 0 0,0 13-3 15,4 10 3-15,11 0 0 16,4 4-1-16,0-5 1 15,18-7-1-15,7-5-56 16,14-15-69-16,16-13 1 16,20-12-79-16,11-12-291 15</inkml:trace>
  <inkml:trace contextRef="#ctx0" brushRef="#br0" timeOffset="29223.75">7674 4295 466 0,'-103'-52'30'0,"-21"2"-30"16,-19 5 52-16,-18 3 22 16,-18 5-38-16,-23 8-35 15,-30 9 14-15,-25 12-11 16,-22 8-8-16,-21 5-11 15,-13 22 15-15,-9 11 1 16,-1 11-1-16,21 16-22 16,24 19 21-16,29 20 1 15,28 26 0-15,17 25 2 16,13 28 0-16,18 19 2 0,25 17-5 16,30-1 1-16,38-10 0 15,36-13-1-15,37-16 0 16,23-5-3-16,53-9 4 15,38-12 0-15,40-12 5 16,41-20-5-16,38-26-4 16,25-21 4-16,25-20 2 15,24-23 7-15,22-26-9 16,20-13 6-16,11-53-9 16,-2-31 3-16,-11-30 0 15,-22-25-8-15,-23-14 2 16,-35-4 6-16,-30-10 2 0,-38 0-1 15,-38-7-2-15,-41-3-9 16,-38 0 10-16,-31 7 22 16,-33 17 20-16,-11 14-7 15,-37 18-26-15,-26 19-4 16,-19 11-10-16,-15 23-13 16,-3 22-28-16,4 29-114 15,19 25-5-15,20 1-113 16</inkml:trace>
  <inkml:trace contextRef="#ctx0" brushRef="#br0" timeOffset="29852.64">7977 4970 282 0,'0'0'54'15,"88"0"-40"-15,-12-3 15 16,17-10 18-16,11-1-14 16,-1-3-26-16,3-6 18 15,-6 1-25-15,-12-3 0 16,-15 1 14-16,-15 4 16 15,-19 0-17-15,-14 6-9 16,-14 0 12-16,-8 0 16 16,-3-2 0-16,0-1-21 15,-17 1-10-15,1 0 1 16,1 9-2-16,9 4 0 0,0 3-5 16,5 0 1-16,1 0-8 15,0 1-16-15,0 8 27 16,5-1-12-16,3 0-3 15,-5-6 12-15,0 0 3 16,-3-2 1-16,0 0 0 16,3 1 3-16,-1 9-8 15,1 4 1-15,0 11 4 16,-2 2 0-16,-1 5 2 16,0 2-9-16,-4 1-2 15,-7-6-55-15,8-4-20 16,0-6-97-16</inkml:trace>
  <inkml:trace contextRef="#ctx0" brushRef="#br0" timeOffset="30272.98">9816 4143 410 0,'0'0'66'15,"0"0"-61"-15,0 0-5 16,0 0 0-16,8 117 57 16,-8-36 11-16,0 10-7 15,0 7-44-15,-3 1-11 0,3-5-1 16,0-7-5-1,0-10-6-15,0-5-62 0,3-11-18 16,5-11-46-16,-7-14-143 16</inkml:trace>
  <inkml:trace contextRef="#ctx0" brushRef="#br0" timeOffset="31104.45">9661 4813 413 0,'0'0'32'16,"0"0"-32"-16,0 0-28 16,121-83 27-16,-71 63 1 15,3 0 0-15,1 5 0 16,-6 4-46-16,-10 3-35 0,-12 7 18 16,-8-1 23-16,-11 2 40 15,-4 0 34-15,-3 0 15 16,0 15 20-16,0 12 15 15,0 9-21-15,0 11 8 16,0 2-51-16,0 2 1 16,0-2-10-16,12-3-8 15,6-9-1-15,7-11-2 16,4-14 1-16,-1-12 0 16,3 0 1-16,-2-25 9 15,-4-7-1-15,-4-10-6 16,-5-5-5-16,-7-1 1 0,-6 1 0 15,-3 8 51-15,0 10-18 16,0 14 14-16,0 9-5 16,0 6-21-16,0 12-21 15,2 22-26-15,5 11 26 16,2 6 3-16,2-2-3 16,3-6 0-16,5-11-1 15,1-10-15-15,3-14-7 16,1-8 12-16,0 0 11 15,1-14-8-15,-1-9 8 16,1-11-4-16,-4-2-7 16,-2 0-9-16,-5-1 19 15,-4 3 1-15,-7 4 0 0,-3 1 13 16,0 9 4-16,0 6-3 16,0 6 3-16,0 5-11 15,-1 3-3-15,1 0-3 16,0 0-12-16,0 0 10 15,0 0-14-15,0 0 12 16,0 0 3-16,0 0 1 16,0 0-3-16,0 0 3 15,0 0-1-15,0 0-2 16,0 0 5-16,0 2-2 16,0 7 0-16,0 7-8 15,1 2 5-15,4 5 3 0,-2-1 0 16,3 1-2-1,0-3 5-15,2-1-3 0,0-4 0 16,1-5 3-16,-3-3-5 16,1-6 2-16,-4-1-7 15,3 0 7-15,0-8 11 16,-1-13 1-16,-2-7-8 16,-3-1-4-16,0 1-12 15,-14 2-57-15,-9 8-73 16,-1 4-393-16</inkml:trace>
  <inkml:trace contextRef="#ctx0" brushRef="#br0" timeOffset="31498.16">11007 4723 665 0,'0'0'90'0,"0"0"-90"16,0 0-9-16,-58 91 9 16,43-34 15-16,9 2-11 15,6 2-1-15,0-2 4 16,6-4-2-16,9-8-10 0,1-15-5 15,5-14-31-15,6-18 19 16,3-12 16-16,3-26 4 16,-2-12-3-16,-3-9-29 15,-10-2 16-15,-6-1 18 16,-12-3 1-16,0 3 5 16,-18 4 17-16,-13 10 10 15,-6 14-17-15,-11 13-16 16,-1 18-52-16,-7 3-51 15,6 5-154-15</inkml:trace>
  <inkml:trace contextRef="#ctx0" brushRef="#br0" timeOffset="32089.92">12074 4623 136 0,'0'0'388'15,"0"0"-370"-15,37 108-18 16,-16-54 18-16,-2-5 3 0,1-3 15 16,-2-6-14-16,-2-7 4 15,-1-7-13-15,-6-12-12 16,-3-7 9-16,-3-4-6 15,-1-3 5-15,-1 0 52 16,2-4 3-16,0-16 16 16,3-16-48-16,3-14-22 15,7-12-19-15,2-2 9 16,3-1-21-16,1 10-43 16,-2 14-58-16,5 17-59 15,-3 16-167-15</inkml:trace>
  <inkml:trace contextRef="#ctx0" brushRef="#br0" timeOffset="32930.9">12720 4658 201 0,'0'0'260'16,"0"0"-183"-16,0 0-32 15,0 0 34-15,-93-42-27 16,76 43-17-16,-3 27-34 16,-4 14 9-16,-3 13-15 15,2 6 5-15,10-1 0 0,7-11-1 16,8-8-1 0,0-13-17-16,6-11 3 0,7-9-13 15,1-8 11-15,4 0 7 16,5-22 8-16,0-10-3 15,1-13-16-15,-4-5 19 16,-2-5 3-16,-5 2 0 16,-5 3 3-16,-3 9 34 15,-5 13-22-15,0 11 16 16,0 8 11-16,0 9 16 16,0 0-42-16,0 0-16 15,0 19-7-15,0 11-7 0,3 15 14 16,2 6 0-16,7 0 5 15,1 3-5-15,2-2 0 16,2-8 3-16,-1-9-1 16,2-11-2-16,0-11-11 15,-2-12 2-15,5-1 0 16,-1-18 9-16,-1-16 0 16,5-10-7-16,-8-5-12 15,-1-6 11-15,-4 0-20 16,-4 4 14-16,2 13-7 15,0 11 21-15,0 6-2 16,-1 13 4-16,2 2-11 16,-1 6 8-16,1 0-6 15,5 7 6-15,-1 16 2 0,2 9 15 16,-2 6 13-16,-3 4-10 16,0 2 1-16,-2-2-20 15,3-3 0-15,-2-7 4 16,2-9 0-16,1-8-8 15,1-8-5-15,4-7-5 16,0 0 7-16,6-18 5 16,-4-9-1-16,0-7 2 15,-1-5-15-15,-2-2 13 16,-5 6 3-16,-3 7 0 16,-1 13 8-16,-5 14 10 15,0 1-18-15,-1 24-17 16,4 15 17-16,-1 6 29 0,1 4-10 15,4-6-15-15,0-2 8 16,5-10-12-16,2-6-1 16,5-16-38-16,5-9-50 15,3-3-91-15,-5-24-266 16</inkml:trace>
  <inkml:trace contextRef="#ctx0" brushRef="#br0" timeOffset="33045.24">13457 4447 144 0,'0'0'0'15,"0"0"-144"-15</inkml:trace>
  <inkml:trace contextRef="#ctx0" brushRef="#br0" timeOffset="33859.04">13752 4660 437 0,'0'0'128'16,"0"0"-83"-16,0 0 11 16,-103-2-4-16,80 31-16 15,3 13-35-15,4 10 9 0,5-2-7 16,7 3 4-1,4-10-2-15,0-7-5 0,0-13-9 16,15-11-30-16,4-12 8 16,3 0 18-16,1-27-1 15,2-7-14-15,-4-8 6 16,-4-3 11-16,-6-6 11 16,-3 4-2-16,-2 6 5 15,0 12-3-15,-2 15 28 16,2 14 7-16,0 0-11 15,2 30-10-15,-1 13-14 16,0 11 24-16,-2-1-24 0,1-1 7 16,3-2 3-1,3-9-10-15,3-10 8 16,3-13-8-16,3-12 0 0,4-6 13 16,5-11-11-16,4-21 2 15,1-10-4-15,-1-13-16 16,-9-11 16-16,-4-7-5 15,-9-9-4-15,-6-4 5 16,-6-6 4-16,0-1 0 16,-9 0 3-16,-3 18 6 15,3 28 9-15,3 25 0 16,6 22-3-16,0 39-15 16,0 26-23-16,4 22 23 15,2 4 0-15,-1-5 6 16,-5-13-8-16,0-11 2 0,0-17 0 15,0-16-4-15,0-13 7 16,0-12-3-16,0-4 4 16,0 0 4-16,2 0 63 15,5-16 1-15,6-10-60 16,2-1-12-16,3 1 4 16,0 3-8-16,3 10 4 15,3 9-23-15,3 4 14 16,-2 9-27-16,2 18 10 15,-8 8 22-15,-11 0-11 16,-7 2 15-16,-1-2-3 16,-7 0 6-16,-15-6 16 15,-7-3-3-15,0-6 1 0,-4-4 4 16,0-5-21-16,-2-6 9 16,1-5-9-16,0 0-81 15,5-6-47-15,7-24-88 16,7-13-224-16</inkml:trace>
  <inkml:trace contextRef="#ctx0" brushRef="#br0" timeOffset="34068.25">14501 4211 387 0,'0'0'86'0,"17"137"-31"15,-13-67 12-15,-4-4 17 16,0-1-25-16,-6 2-12 16,-7-1-35-16,-5-4-9 15,1 0 0-15,4-4-3 16,7-8-104-16,6-9-100 16</inkml:trace>
  <inkml:trace contextRef="#ctx0" brushRef="#br0" timeOffset="34322.35">14759 4676 231 0,'0'0'146'0,"0"-89"-47"16,-6 49 22-16,-9 7-14 16,1 15-27-16,4 6 25 15,0 12-30-15,-2 3-69 16,-4 31-6-16,-4 19 0 15,4 15-1-15,6 4 1 16,8 0 2-16,2-8-1 16,0-12-2-16,12-14-11 15,12-14-76-15,7-15 8 16,4-9 11-16,-6 0-66 16,-6-7-297-16</inkml:trace>
  <inkml:trace contextRef="#ctx0" brushRef="#br0" timeOffset="34630.21">15110 4566 711 0,'0'0'105'16,"0"0"-58"-16,0 0-10 15,0 0-36-15,0 0-2 16,0 0-2-16,-57 120 3 16,60-74 1-16,22 4 3 0,1-2 0 15,-5-1-4-15,-6-10-17 16,-11 1 12-16,-4-9 2 16,-9-2 0-16,-22-3-2 15,-14-7 5-15,-7-6-5 16,-3-8-67-16,-4-3-40 15,-2-9-54-15,-4-13-224 16</inkml:trace>
  <inkml:trace contextRef="#ctx0" brushRef="#br0" timeOffset="35035.36">13299 4207 50 0,'0'0'66'0,"0"0"-29"15,0 0 8-15,0 0-17 0,0 0 10 16,0 0 17-16,0 0 21 16,79 59-22-16,-64-79-5 15,-6-3-13-15,-2-1-14 16,-1 2 10-16,-6 2-27 15,0 1 8-15,0 4-9 16,-2 4-4-16,-11 8-11 16,-5 3-74-16,-6 0-158 15</inkml:trace>
  <inkml:trace contextRef="#ctx0" brushRef="#br0" timeOffset="40370.68">11643 5649 355 0,'0'0'62'16,"0"0"-10"-16,0 0-52 16,0 0 0-16,-36 139 6 15,23-66 25-15,7 7 15 16,3-5-44-16,3-5 14 16,0-6-16-16,0-7 2 0,0-7-2 15,0-10 0 1,0-1-64-16,0-11-53 0,0-13-165 15</inkml:trace>
  <inkml:trace contextRef="#ctx0" brushRef="#br0" timeOffset="40893.44">10194 6860 256 0,'0'0'110'16,"0"0"-40"-16,0 0-44 16,0 0 31-16,0 0 10 15,0 0-51-15,-15-14-11 16,15 14-5-16,7 0-20 16,19 0 20-16,16 3 3 15,17 4 0-15,21-7 10 0,33 0-11 16,30-4 10-1,36-19 2-15,29-4-13 0,18-5 5 16,12-3-6-16,6 0 4 16,-1-5-6-16,-7 1 14 15,-12 3-12-15,-20 3 9 16,-23 9-7-16,-22 2 4 16,-23 8-3-16,-26 7-3 15,-29 1 0-15,-32 4-6 16,-23 0 4-16,-17 0-8 15,-9 1-33-15,-6 1-4 16,-27 0-72-16,-21 3-107 16</inkml:trace>
  <inkml:trace contextRef="#ctx0" brushRef="#br0" timeOffset="41664.87">10125 6959 78 0,'0'0'127'16,"0"0"-4"-16,0 0-81 15,0 0-42-15,0 0 0 16,0 0 34-16,8 119 32 16,-5-68-15-16,1-1-23 15,1-3-28-15,2-5 19 16,-1-1-19-16,-1-4 0 15,-2-5 4-15,0-3-4 16,-2-5-33-16,-1-8-14 0,0-3-17 16,0-7-57-1,0-6-73-15</inkml:trace>
  <inkml:trace contextRef="#ctx0" brushRef="#br0" timeOffset="41928.93">10078 7385 22 0,'0'0'190'0,"0"0"-42"16,0 0-76-16,0 0-58 15,0 0-14-15,0 0-14 16,4-1 9-16,23 12 10 16,4-2-10-16,4-7-1 15,2-2-8-15,-10 0-63 16,0-3-59-16,-11-9 87 16,-5 2 49-16,-7 3 21 15,-2 1 39-15,-2 5 40 16,0 1-57-16,0 0-43 0,0 8-26 15,1 12 26-15,-1 9 2 16,0 1 16-16,-1 7-4 16,-13-3-10-16,3 4-4 15,4-5-56-15,7-8-190 16</inkml:trace>
  <inkml:trace contextRef="#ctx0" brushRef="#br0" timeOffset="42791.98">13533 6533 375 0,'0'0'15'0,"-9"82"1"15,3-31 46-15,0 1-34 16,1 0 11-16,-2-2-27 16,3-7-10-16,-1-9 4 0,4-11-1 15,-1-10-5 1,2-7 0-16,-1-6-21 0,1 0 18 15,-2-22-13-15,2-10-28 16,0-7 36-16,0 3 16 16,-1 3 9-16,-1 13 34 15,2 10-16-15,-1 10-17 16,-2 0-18-16,-6 21-18 16,1 11 18-16,-1 6 0 15,-1-4 10-15,4-4-10 16,3-8 3-16,3-7-3 15,0-3 0-15,0-5-2 16,5 0 0-16,14-4 2 16,6-3-9-16,2 0-125 0,-7-20-276 15</inkml:trace>
  <inkml:trace contextRef="#ctx0" brushRef="#br0" timeOffset="43572.94">9969 6454 231 0,'0'0'132'0,"0"0"-45"15,0 0-16-15,0 0 8 16,0 0-24-16,0 0-1 16,-69-32-54-16,57 62-3 15,-1 7-3-15,1 2 3 16,6-4 3-16,6-7-1 0,0-7 1 15,0-10-16-15,1-2-15 16,7-5 3-16,4-4 4 16,1 0-7-16,3-7 14 15,1-20 17-15,1-5 0 16,-5-3 2-16,-1 3-1 16,-3 8 1-16,-4 9 32 15,-4 5 5-15,-1 8 0 16,0 0-16-16,0 2-10 15,0 0-13-15,3 23-16 16,5 17 5-16,8 7 7 16,6 2 4-16,5-8 0 0,3-7-1 15,3-11 1-15,3-9-28 16,6-13-60-16,7-1-94 16</inkml:trace>
  <inkml:trace contextRef="#ctx0" brushRef="#br0" timeOffset="44179.84">12610 5617 263 0,'0'0'36'16,"0"0"-35"-16,19 100 13 16,-10-58 8-16,0-3 26 15,-2 1-15-15,-2-6-4 16,-1-2-13-16,-2-5-8 15,-1-12-4-15,1-5-4 16,-1-9 1-16,6-1 9 16,7 0-10-16,10-11 53 15,9-6-8-15,6 2-32 16,4 3-2-16,-3 10-11 16,0 2 10-16,-8 0-21 15,-10 14 9-15,-10 3 0 16,-9 2-4-16,-3-2 6 0,0 2 22 15,-9-2 8-15,-12 1 0 16,0-3 9-16,-3-1-37 16,5-2 5-16,4-4-7 15,-1-5-110-15,-2-3-100 16</inkml:trace>
  <inkml:trace contextRef="#ctx0" brushRef="#br0" timeOffset="45221.68">9664 7999 258 0,'0'0'5'15,"0"0"31"-15,17 139 39 16,-17-73-32-16,0 0 6 0,0-5-34 15,0-9-5-15,-2-11-3 16,-1-16-6-16,2-9-1 16,1-13 3-16,-2-3-3 15,-2 0 25-15,-1-14 41 16,-1-15-35-16,-2-13-31 16,5-12 1-16,1-8 1 15,1-11 0-15,1-4-2 16,0 3 1-16,0 15 3 15,0 20-4-15,0 20 38 16,0 15-25-16,0 4-13 16,7 27-13-16,11 16 12 0,7 16-11 15,2 5 19-15,3 1-7 16,-2-6 0-16,1-4 6 16,-1-11-5-16,-1-8-1 15,0-11 0-15,-5-11 1 16,-4-6 4-16,-6-7-5 15,-6-1 7-15,3-1-6 16,3-23 28-16,0-14 0 16,2-8-12-16,-3-10 32 15,-2-1-38-15,-1-3 18 16,-1 2-29-16,-6 7-7 16,-1 8-18-16,0 11-78 15,0 12-71-15,-3 13-318 0</inkml:trace>
  <inkml:trace contextRef="#ctx0" brushRef="#br0" timeOffset="46511.31">13403 7453 279 0,'0'0'8'0,"-30"113"22"16,15-41 21-16,-1-2 10 0,2-3-40 16,3-12 22-16,3-10-34 15,4-14-8-15,2-10 7 16,2-9-6-16,0-9 3 16,0-3-3-16,0 0 4 15,0-13 77-15,14-20-11 16,8-13-71-16,5-12-2 15,1-10 1-15,-3 0-1 16,-2-2 2-16,-1 13-1 16,-2 14 0-16,-5 17-3 15,-5 17 3-15,-1 9 0 16,2 3-6-16,8 34-4 16,6 20 10-16,3 14 3 15,1 9 13-15,-5-1-11 0,1-1 4 16,-1-8-4-16,1-7-2 15,-1-10 2-15,-1-18-5 16,-1-15 0-16,3-20 6 16,1 0-4-16,2-27 24 15,2-11 17-15,-1-10-16 16,-4-9 8-16,-3-11 8 16,-4-5-25-16,-8-7 6 15,-4 5-20-15,-4 7-4 16,-2 13-1-16,0 17-79 15,0 17-7-15,-5 10-79 16,-14 9-187-16</inkml:trace>
  <inkml:trace contextRef="#ctx0" brushRef="#br0" timeOffset="48842.35">15868 4878 64 0,'0'0'80'0,"0"0"14"15,0 0-25-15,0 0-2 0,0 0-24 16,0 0-7-16,0 0 2 15,-3 0-18-15,3 0 8 16,0 0-6-16,0 2-18 16,0-2 3-16,0 1-7 15,8 2-14-15,27-1 14 16,29-1 24-16,32-1 1 16,26 0 5-16,22 0-11 15,5 0 11-15,-8 0-24 16,-14-1-6-16,-19 0 4 15,-16 1-4-15,-16-1-4 16,-13-2 1-16,-13-1-8 16,-12-2 8-16,-10-1-3 0,-13 1 6 15,-7 3 4-15,-7 2-2 16,-1 1 2-16,0 0-4 16,0 0-28-16,0-1-41 15,-9-2-129-15</inkml:trace>
  <inkml:trace contextRef="#ctx0" brushRef="#br0" timeOffset="49256.7">17236 4187 204 0,'0'0'94'16,"0"0"-37"-16,0 0-41 15,16 105-16-15,-4-6 72 16,5 24 13-16,5 16-26 0,0 11-31 16,-2 10-13-1,-7-2-10-15,-7-14-1 0,-4-16 2 16,-1-21-5-16,-1-28 6 16,2-15-7-16,-2-19 0 15,0-18 3-15,0-15-3 16,0-12-46-16,0 0-17 15,-9-29-25-15,-5-20-312 16</inkml:trace>
  <inkml:trace contextRef="#ctx0" brushRef="#br0" timeOffset="49937.04">17342 4136 332 0,'0'0'44'0,"0"0"12"16,0 0-27-16,0 0 19 15,0 0 17-15,0 0-52 16,-14-52-10-16,46 46-6 16,14-3 2-16,18 2 1 0,17-1 1 15,19-1-1-15,18-1-4 16,10-1-6-16,10 3 10 16,-2 1-67-16,-3 5 40 15,-3 1-18-15,-15 1 41 16,-9 0-42-16,-18 0 39 15,-20-1 7-15,-21-2 20 16,-19-1-10-16,-13-1 7 16,-9-3 17-16,-5 1 52 15,1-7-55-15,1 2-2 0,-3-3-19 16,0 1-3 0,0 1 10-16,0 2-14 0,0 5 4 15,0 2-6-15,0 1 1 16,0 3-3-16,0 0 1 15,0 0-12-15,0 0 9 16,0 0-18-16,0 0 14 16,0 0 4-16,0 0 3 15,0 0 0-15,0 0 0 16,0 0 0-16,0 0-2 16,0 0-4-16,0 0 6 15,0 0-1-15,0 0-8 16,0 0 9-16,0 0-14 15,1 0 5-15,3 0 7 16,-1 0 4-16,0 0 1 0,1 0-3 16,-3 0 1-1,2 0-2-15,3 7-31 0,0 9-74 16,-6 6-136-16</inkml:trace>
  <inkml:trace contextRef="#ctx0" brushRef="#br0" timeOffset="50686.91">17463 5726 344 0,'0'0'99'0,"0"0"-99"0,0 0-13 16,88 14 13-16,-17-11 19 15,27-1 14-15,18-1-24 16,15-1 2-16,6 0-11 15,-10 0-48-15,-11 0 37 16,-19 0 7-16,-15 0 4 16,-11 0 15-16,-7 0-4 15,-9 0-11-15,-7 0-13 16,-8-4 13-16,-14 0 14 16,-9-2-14-16,-8 4 8 0,-7 1-3 15,-1-1 19-15,-1 2 17 16,0 0-17-16,0-1 1 15,0-2-8-15,0 0-16 16,0-1-2-16,0 1-5 16,0 3 6-16,0 0 3 15,0 0-3-15,0 0-1 16,0 0-2-16,0 0 3 16,0 0-3-16,0 0 3 15,0 0 0-15,0 0-4 16,0 0 1-16,0 0 3 15,0 0 0-15,0 0 0 16,0 0-5-16,0 0-4 0,2 2 3 16,-1 8-2-1,2 0-48-15,-3 1-55 0,0-4-75 16,0-5-26-16</inkml:trace>
  <inkml:trace contextRef="#ctx0" brushRef="#br0" timeOffset="51714.93">18146 3454 60 0,'0'0'242'0,"0"0"-122"16,0 0-51-16,0 0 16 15,0 0-8-15,0 0-23 16,0 0-40-16,-25-40-6 16,4 40-8-16,-3 20 0 15,-3 7 9-15,-1 11-10 0,6 6 2 16,3 2-1-16,5 1 0 15,6-4 4-15,8-6-4 16,0-4 0-16,9-6 2 16,15-7-4-16,10-10 4 15,9-9 1-15,4-1 10 16,2-6-12-16,-9-5-2 16,-10-2-78-16,-9 3-14 15,-17 2-87-15</inkml:trace>
  <inkml:trace contextRef="#ctx0" brushRef="#br0" timeOffset="52631.48">18076 5363 166 0,'0'0'75'0,"-6"81"-7"15,-6-37-50-15,0-5 17 0,1-6-10 16,4-9 12-16,4-9-19 15,2-7-5-15,1-4-13 16,0-4 14-16,0 0 41 16,3-18 18-16,16-17-28 15,2-12-39-15,2-5-3 16,0 3 15-16,-2 7-17 16,-4 12 7-16,-6 13 14 15,-6 12-13-15,-1 5-9 16,6 12-19-16,3 18 2 15,3 12 9-15,1 2 7 16,1-2-13-16,5-7 1 16,1-8-2-16,3-11 10 0,-2-9 6 15,1-7-1 1,1-3 14-16,1-25-4 0,-1-10 26 16,-5-9-8-16,-7-4-1 15,-8-3 0-15,-7 1-26 16,0 3-2-16,-13-3-48 15,-5 7-67-15,0-3-73 16</inkml:trace>
  <inkml:trace contextRef="#ctx0" brushRef="#br0" timeOffset="54496.87">18835 3875 4 0,'0'0'26'0,"0"0"-11"16,0 0 10-16,0 0-25 16,0 0 4-16,0 0 3 15,9 21 19-15,0-11-2 16,3-4-5-16,-3 0-12 15,3 0 2-15,3-1 9 16,2 0-17-16,2-1 33 16,-1 3-24-16,-5 0-9 15,-5 0-1-15,-5 0-10 0,-3 2 4 16,0-2 6-16,0 0 6 16,0 0 28-16,-12 2-8 15,-8 2-7-15,-1 4-9 16,-6 6-10-16,-3 5-28 15,4 2-141-15</inkml:trace>
  <inkml:trace contextRef="#ctx0" brushRef="#br0" timeOffset="55017.03">18827 5677 301 0,'0'0'5'0,"0"0"-5"0,0 0-1 15,0 0 1-15,0 0 21 16,0 0-4-16,1 93 11 15,-22-77-22-15,-3 3-6 16,0-6-182-16</inkml:trace>
  <inkml:trace contextRef="#ctx0" brushRef="#br0" timeOffset="55914.97">15587 5802 61 0,'0'0'40'16,"0"0"33"-16,105 109-27 0,-53-57 20 15,8 13-14-15,10 20-19 16,9 22 31-16,6 19-52 15,3 9 11-15,-1 2 7 16,-1-8-18-16,-1-10-5 16,-2-14-6-16,-2-5 3 15,-5-8 6-15,-7-12-8 16,-8-9 2-16,-7-11 11 16,-6-12-11-16,-5-9 14 15,-7-10-14-15,-10-11 4 16,-9-7-8-16,-8-9 7 15,-6-2-7-15,-3 0 12 16,0 0-4-16,0-6-8 16,-17-6-70-16,-5 0-95 0,2 2-65 15</inkml:trace>
  <inkml:trace contextRef="#ctx0" brushRef="#br0" timeOffset="57013.02">16955 7157 59 0,'0'0'69'0,"0"0"-29"16,0 0-36-16,0 0-3 15,0 0-1-15,0 0 65 16,25 124-3-16,-12-54 9 15,-3 4-3-15,-2 8-21 16,2 13 7-16,-4-1-24 16,0-1-23-16,0-5 11 15,3-11-4-15,1-13 13 16,2-10-24-16,0-9 7 16,-1-17-2-16,-4-4-8 15,-2-7 2-15,0-3-6 16,-3-3-8-16,-2-4-52 15,0-3-41-15,-3-4-49 0,-12-8-73 16</inkml:trace>
  <inkml:trace contextRef="#ctx0" brushRef="#br0" timeOffset="57673.06">17063 7185 231 0,'0'0'143'16,"0"0"-50"-16,0 0-47 0,0 0 34 15,0 0-10-15,0 0-15 16,-12-79-21-16,12 72 6 16,0 3-28-16,0-3-2 15,6-2-10-15,21-5-3 16,22-6 1-16,38-4-6 16,36-2-6-16,34 2 10 15,22 5-8-15,6 8 6 16,5 8 2-16,-5 3-31 15,-5 0 26-15,-4 0-20 16,-10 3-6-16,-11 0 30 16,-18-2-39-16,-25 1 28 15,-24-1 16-15,-28 2-6 0,-26-2 6 16,-16-1 0-16,-14 0 0 16,-4 0 14-16,0 0 7 15,0 0 6-15,0 0-2 16,-7 0-14-16,-5 0-3 15,5-5-8-15,-1 2 0 16,0-2-6-16,3 2 3 16,0-4-13-16,1 2 12 15,1-4-18-15,0 4 19 16,0 1 1-16,1 1 4 0,2 3 7 16,0 0-6-1,0 0 2-15,0 0-5 0,0 0-10 16,0 0 5-16,0 0-8 15,3 0 13-15,2 7-5 16,-5 7 5-16,0 3-41 16,-3 1-29-16,-18 4-21 15,1-7-117-15</inkml:trace>
  <inkml:trace contextRef="#ctx0" brushRef="#br0" timeOffset="58093.02">18418 6296 164 0,'0'0'145'0,"0"0"-47"16,0 0-16-16,0 0-26 15,0 0-26-15,-87 65 11 16,32-16-18-16,6 1-7 16,13-4-1-16,15 1-15 15,21 0 7-15,1 5-4 16,31 2-3-16,10-3-39 16,7-4-40-16,-4-8-93 15,-7-7-189-15</inkml:trace>
  <inkml:trace contextRef="#ctx0" brushRef="#br0" timeOffset="59379.16">17105 8239 166 0,'0'0'121'0,"0"0"-93"0,-12 89-15 16,10-46 4-16,2 1 19 15,0 8 2-15,0-5 2 16,0 2-12-16,5-8-14 16,2-5 21-16,5-6-16 15,-1-7-8-15,1-1 4 16,4-7-13-16,2-2 1 16,3-5 3-16,7-1-5 0,11-4 1 15,9-3 5 1,13 0-10-16,12-7 3 0,20-7 0 15,15 0 0-15,13 3 2 16,4-1-2-16,4 4 0 16,-5 2-20-16,-10 4-14 15,-12 2 29-15,-13 0-3 16,-8 0 8-16,-8 0 0 16,-3 0-15-16,-10 0 14 15,-9-5 1-15,-16 2 1 16,-11 0 9-16,-12 2-7 15,-7 1 11-15,-4-1-6 16,1 1-2-16,2-2-5 0,-1 0 3 16,2 1-4-1,-2-1 0-15,0 0 4 0,-2 2-6 16,-1 0 2-16,2 0 0 16,-2 0-8-16,0 0 8 15,4 0-3-15,8 0 1 16,6 0 2-16,7 7 5 15,8-3-5-15,3-2 0 16,-2 1-4-16,-1-2 12 16,-6-1-8-16,-3 0 2 15,-2 0-1-15,-2 0-1 16,2 0 7-16,3-1-5 0,-1-5 12 16,0 0-8-1,-8 2 5-15,-2 2-7 0,-8-1 0 16,-3 3 5-16,-3 0 0 15,0 0 2-15,0 0 15 16,0 0-16-16,0 0 3 16,0 0 1-16,0-2-11 15,-3-2 15-15,-7 1-18 16,-3 2 3-16,0 1-3 16,-3 0 2-16,-1 0-2 15,4 0 0-15,4 0 0 16,4 0-5-16,4 0 5 15,1 0 0-15,0 0-3 16,0 4-9-16,1 5 11 16,11 3 1-16,3 1 1 0,3-5 6 15,-6 0-7 1,-3-4 0-16,-5-2 6 0,-4-1-4 16,0-1-2-16,0 4 0 15,-1 0-3-15,-15 6 0 16,-4-1 3-16,-5-2-68 15,-4-5-23-15,-3-2-97 16</inkml:trace>
  <inkml:trace contextRef="#ctx0" brushRef="#br0" timeOffset="59717.09">18492 8176 299 0,'0'0'134'0,"0"0"-86"15,0 0 7-15,0 0 11 16,0 0-2-16,0 0-11 15,-6-20-32-15,-7 25-11 16,-10 22 1-16,-3 9 0 0,0 5 12 16,13-3-23-1,8 1 0-15,5-7 6 0,8-2-4 16,20-7 3-16,14-3-5 16,13-10-47-16,6-5-56 15,3-5-113-15</inkml:trace>
  <inkml:trace contextRef="#ctx0" brushRef="#br0" timeOffset="75940.57">8874 9118 38 0,'0'0'41'0,"0"0"6"15,0 0 5-15,0 122-4 16,1-69-24-16,4 7 2 16,-1 0-13-16,2-2-8 15,0-4 1-15,0-8-2 16,9-4 0-16,1-4-4 16,10-3 1-16,5-3 3 15,11-8-3-15,13-4 38 16,15-6-11-16,20-8-15 15,18-5 7-15,22-1-15 0,27-3 3 16,17-17 27 0,19-4 15-16,13-5-30 0,9 1-7 15,7-1-12-15,11 1-1 16,16 0-8-16,-7 2 8 16,-2 5 2-16,-12 2 7 15,-19 4-9-15,-18 1 17 16,-30 2-13-16,-27 1 5 15,-28 3-3-15,-27-2-6 16,-22 3 0-16,-15-1 8 16,-14 3-5-16,-10-1-3 15,-3 3 6-15,-5 0-8 0,-1 3 2 16,-1 0 0-16,2 0-1 16,4 0 1-16,3 0 0 15,5 0-2-15,3 0-5 16,2 9-2-16,-1-1-6 15,3 6-6-15,4 5 20 16,6 6-7-16,10 2 8 16,5 2 0-16,11-1 2 15,4-3-1-15,1-6-1 16,-4-6-7-16,-4-6-14 16,-7-7-3-16,-6 0 24 15,-2 0 0-15,-1-10-4 16,2 3 1-16,4-1 3 0,8 3 0 15,2-1-1 1,-1 4 3-16,-8 2 5 0,-15-1 7 16,-12 1-2-16,-13-2 6 15,-7 2-6-15,-1-1-9 16,1-1 26-16,1-2-13 16,1-2-5-16,1 1 13 15,-1-4-3-15,0-1 9 16,-2-4-15-16,2-1-6 15,-4-6 12-15,2-8-15 16,-2-7-2-16,1-10-4 16,-1-4-1-16,4 0-4 15,2 5-51-15,-4 10-30 16,-6 13-47-16,-3 4-89 16</inkml:trace>
  <inkml:trace contextRef="#ctx0" brushRef="#br0" timeOffset="77087.22">9251 10298 296 0,'0'0'62'0,"0"0"-54"16,0 0 4-16,0 0 13 15,0 0 14-15,0 0-39 0,-43 9-5 16,43 14 0-16,0 5 5 16,15 4 0-16,6 2 0 15,9-2-22-15,7-1 0 16,9 0-57-16,5 2-1 16,0-5 35-16,-14-2-15 15,-9-3 60-15,-15-3 4 16,-13-1 4-16,-1-1 79 15,-27-2 58-15,-8 3-45 16,-6-6-24-16,2-5-38 16,4-1-5-16,5-5 1 15,5 1-21-15,7-3-10 16,7 1-3-16,6 0-24 0,6-1-52 16,0 0-107-1,14 0-199-15</inkml:trace>
  <inkml:trace contextRef="#ctx0" brushRef="#br0" timeOffset="77348.89">9679 10428 475 0,'0'0'64'16,"0"0"-59"-16,0 0-4 0,0 0 22 15,0 0 15 1,-73 103-21-16,57-62-5 0,8-2-4 16,7-1-7-16,1-4 4 15,0-1-5-15,9-5 2 16,9-3 6-16,5-5-8 16,10-9-4-16,6-5-41 15,10-6-51-15,2-10-103 16</inkml:trace>
  <inkml:trace contextRef="#ctx0" brushRef="#br0" timeOffset="78094.08">10021 10497 449 0,'0'0'112'0,"0"0"-88"0,0 0-2 15,-91 7 34-15,67 17-9 16,0 6-28-16,5 9-4 15,7 1-15-15,7-3 0 16,5-5-3-16,0-8-8 16,5-6-27-16,8-12-11 15,7-6-5-15,2-3 35 16,2-25 0-16,1-8-32 16,-1-2 45-16,-3-1-5 15,-7 8 11-15,-3 5 4 16,-6 14 12-16,-4 6 41 15,1 6 8-15,-2 0-33 0,3 6-32 16,0 19-19-16,3 8 19 16,0 6 0-16,3-1 3 15,0-13-6-15,1-5-1 16,3-13-29-16,1-7 21 16,2-2 12-16,1-23 0 15,-1-11 0-15,-1-8 0 16,1-8 12-16,-3-4-11 15,-2-5 0-15,-3-7-2 16,-2 1 1-16,1 6 0 16,-2 17 6-16,2 20-6 15,-4 15 48-15,-3 9-15 0,0 27-33 16,0 24 0-16,0 17 4 16,0 4 12-1,0-4-16-15,5-9 6 0,4-8-3 16,4-9-3-16,2-11-6 15,4-14-24-15,1-14-4 16,4-3 11-16,4-26-9 16,3-15-20-16,-1-11 27 15,0-10-5-15,-6-7 16 16,-6-10 12-16,-6-5 4 16,-9 3-1-16,-3 13 19 15,0 23 9-15,0 21 42 16,0 17-9-16,0 7 12 15,-3 27-74-15,-6 29 10 16,3 24 0-16,-2 17 28 0,5-1-31 16,3-10 20-16,0-12-22 15,0-8-2-15,0-10-3 16,6-13-7-16,2-14-59 16,8-19-39-16,1-10-74 15,-1-24-168-15</inkml:trace>
  <inkml:trace contextRef="#ctx0" brushRef="#br0" timeOffset="78242.64">10186 10305 447 0,'0'0'65'0,"0"0"-65"16,0 0 0-16,0 0 56 15,129 44-8-15,-71-35-48 16,6-1-19-16,-4-6-150 15</inkml:trace>
  <inkml:trace contextRef="#ctx0" brushRef="#br0" timeOffset="78538.3">10763 10479 164 0,'0'0'140'0,"0"0"-10"15,0 0-30-15,0 0 35 16,0 0-37-16,0 0-56 16,0 0-8-16,-12-33-34 15,10 56 0-15,2 7-3 16,0 7 6-16,0 0 1 15,0 4-4-15,3-3-7 16,8-9-36-16,6-11-81 16,7-17-83-16,6-2-17 15</inkml:trace>
  <inkml:trace contextRef="#ctx0" brushRef="#br0" timeOffset="78736.53">11014 10490 105 0,'0'0'142'0,"0"0"-74"15,0 0 19-15,-11 91-3 16,3-69-35-16,2-8-28 16,5-7-7-16,1-6 16 15,0-1 50-15,0 0 20 16,0-10-10-16,0-13-21 16,0-11-69-16,15-6-4 15,4-5-15-15,5-2-99 16,-3-6-14-16,3 4-208 15</inkml:trace>
  <inkml:trace contextRef="#ctx0" brushRef="#br0" timeOffset="79381.19">12150 9890 500 0,'0'0'18'0,"36"146"-18"15,-10-40 17-15,-3 5 10 0,-4 3 7 16,-5 0-29-16,-4-8 5 16,-5-10-10-16,-2-18-30 15,0-29-32-15,-2-22-20 16,-1-24 80-16,0-3 2 16,0-33 0-16,0-19-3 15,5-16-57-15,11-8 43 16,4-11 2-16,6-4-46 15,10 4-29-15,9 14 51 16,4 19 39-16,0 31 7 16,-10 23 78-16,-12 17 1 15,-15 28-38-15,-12 12 29 16,-7 4 5-16,-20 0 11 0,-6-2-40 16,2-9-4-16,5 0-15 15,5-8-21-15,3-6-10 16,6-9-3-16,3-8-63 15,2-13-38-15,1-6-101 16</inkml:trace>
  <inkml:trace contextRef="#ctx0" brushRef="#br0" timeOffset="79579.5">12659 9942 518 0,'0'0'1'16,"16"119"74"-16,-4-37-23 0,0 3-3 16,1-2 10-16,-5-4-45 15,-1-12-10-15,-2-7-4 16,2-11-49-16,-1-15-97 16,0-17-202-16</inkml:trace>
  <inkml:trace contextRef="#ctx0" brushRef="#br0" timeOffset="80086.03">12999 10281 153 0,'0'0'130'15,"0"0"-47"-15,0 0 0 16,0 0 27-16,0 0-31 15,0 0-36-15,-39-8-20 0,23 45 2 16,4 4 10-16,6 6-15 16,3 1-7-16,3-4-2 15,0-2-7-15,0-3-4 16,1-9 0-16,8-7-7 16,6-12-10-16,8-11-18 15,6-10 20-15,4-22 10 16,0-12-5-16,-3-5 8 15,-12 1 2-15,-11 0 6 16,-7 10 36-16,0 5-11 16,-19 13-7-16,-2 7-4 15,-6 9-19-15,0 4-1 0,0 0 0 16,4 15-12-16,3 7-46 16,4 3-51-16,2 0-120 15</inkml:trace>
  <inkml:trace contextRef="#ctx0" brushRef="#br0" timeOffset="80341.64">13348 9993 585 0,'0'0'63'0,"0"0"-46"15,0 103 36 1,0-41 23-16,2 8-19 0,3 0-24 16,-2-1-31-16,-3-6 4 15,0-3-6-15,0-8 0 16,0-9-14-16,-3-13-64 16,0-14-37-16,-1-16-32 15,4 0-55-15</inkml:trace>
  <inkml:trace contextRef="#ctx0" brushRef="#br0" timeOffset="80650.19">13400 10400 145 0,'0'0'67'15,"0"0"-59"-15,39-100 53 16,-26 64 35-16,-2 7-21 0,1 5-19 16,-8 9 11-16,-1 7-3 15,-1 6-1-15,-2 2-2 16,0 0-46-16,0 0-15 15,0 16-13-15,0 10 13 16,0 3-2-16,6 1 6 16,11 0-4-16,6-3 0 15,2-1 5-15,-2 0-2 16,-5-4-3-16,-5-3 0 16,-4-1-6-16,-6-7 6 15,-3-3-1-15,0 2-2 16,-23-4 3-16,-10 3 8 15,-8-5-8-15,-2-4-56 0,0 0-33 16,1 0-83-16,1-7-189 16</inkml:trace>
  <inkml:trace contextRef="#ctx0" brushRef="#br0" timeOffset="80798.13">13088 10188 559 0,'0'0'44'16,"0"0"-29"-16,105 0 5 16,-51 5 5-16,-5 5-25 15,-15 0-38-15,-9-2-261 0</inkml:trace>
  <inkml:trace contextRef="#ctx0" brushRef="#br0" timeOffset="212292.13">2936 12958 118 0,'0'0'38'0,"0"0"-35"0,0 0 5 16,0 0 53-16,0 0-1 15,0 0-40-15,0 0-20 16,-12-4-2-16,15 4 2 16,6 10 8-16,4 8 12 15,-1 4-9-15,0 8 15 16,0 2-2-16,-3 2-3 16,3 3-2-16,-3-3-15 15,-2-1 4-15,-2-7-6 16,1-6 3-16,-2-6-4 0,-1-4-1 15,0-7 0 1,-3-3 5-16,0 0-4 0,3 0 53 16,-1-19 32-16,2-12-62 15,2-17-17-15,3-5-7 16,3-7-1-16,2 0-1 16,5 4-3-16,3 6 5 15,2 14-3-15,-6 11-15 16,1 14 18-16,-5 11-2 15,-1 4-5-15,7 25 5 16,-4 7 0-16,4 10 2 16,-4 1 6-16,-4 4-5 15,-2 1 10-15,1 1-11 16,-2-7 1-16,1-5 1 0,-1-6 0 16,-3-8-2-16,2-7 0 15,-3-13-4-15,-2-6 4 16,0-1-3-16,3-11 3 15,2-17 0-15,2-15-11 16,2-6-4-16,-4-6 14 16,-5-2 2-16,-2 1-4 15,-1 9 3-15,3 7 0 16,-1 15 9-16,2 16-7 16,2 9 16-16,3 4-18 15,3 23-6-15,3 5 6 16,-3 9 0-16,1 3 0 15,-4 1 16-15,2-1-11 0,2-2-3 16,-1-3-2-16,4-10 6 16,1-9-5-16,1-6-1 15,-2-8-17-15,2-6 10 16,-2 0-9-16,-1-22 16 16,-1-11 0-16,1-8-5 15,-3-6 1-15,-2-4-8 16,-4-1 12-16,-6 4 4 15,0 5-1-15,0 6 6 16,0 17 14-16,0 10-14 16,0 10 37-16,0 3-46 15,0 25-6-15,6 13 6 16,9 8 0-16,-3 2 12 0,-2 0 0 16,2-3-11-16,0-7 4 15,0-6-5-15,3-10 0 16,2-8 3-16,-1-9-3 15,-1-8-11-15,1 0 10 16,2-25-8-16,0-10-2 16,0-8 1-16,-3-3-2 15,-5-3 8-15,-4 1-1 16,-1 4 0-16,-5 10 4 16,0 15 1-16,0 11 24 15,0 8 10-15,0 0-14 16,0 16-20-16,1 14-12 15,7 11 12-15,2 2 6 16,2 3-3-16,2-1 2 0,0-3-5 16,0-7 0-16,-1-10 0 15,2-6 2-15,3-10-2 16,0-9 0-16,4 0-29 16,-1-19 28-16,6-15-21 15,-4-11 9-15,-1-6 0 16,-3-8 4-16,-8-9 7 15,-8-9 1-15,-3-9-31 16,0-5 16-16,-14 0 4 16,-7 7 12-16,-4 14 15 15,7 21 3-15,3 19 28 16,8 17 11-16,5 13 2 0,-1 20-59 16,3 19 16-16,0 18-15 15,6 9 36-15,8 10-30 16,2 9 5-16,-1 6-9 15,3-1 0-15,-3-7-2 16,4-6-1-16,2-8 0 16,3-4 0-16,3-15 0 15,1-18 0-15,-1-15-1 16,-2-17-26-16,-1-1 7 16,-2-33 4-16,3-17 16 15,-2-18 0-15,0-13-10 16,-8-7 10-16,-5-10 0 15,-10-6-6-15,0 3 5 0,0 5 1 16,-6 20 0-16,3 22 15 16,3 26 16-16,-1 18 48 15,-4 11 11-15,5 5-85 16,0 33-5-16,2 26 0 16,12 27 23-16,0 18 0 15,-1 9-22-15,-5-2 3 16,-2-7-4-16,-3-14 4 15,1-11-8-15,5-18-2 16,0-21-56-16,-1-21 19 16,-1-24-83-16,3-22-42 15,-2-34-170-15</inkml:trace>
  <inkml:trace contextRef="#ctx0" brushRef="#br0" timeOffset="212427.89">4574 12934 154 0,'0'0'445'0,"0"0"-412"15,0 0-28-15,0 0-5 16,0 0 28-16,0 0-26 16,62-6-4-16,-37 6-83 15,3 0-58-15,9-4-151 16</inkml:trace>
  <inkml:trace contextRef="#ctx0" brushRef="#br0" timeOffset="212569.97">4884 13054 59 0,'0'0'135'16,"0"0"-41"-16,9 105-26 0,-6-73-22 16,2-4-16-16,-2-7-19 15,1-7-11-15,-1-8-3 16,1-6-73-16,-1-7-57 16</inkml:trace>
  <inkml:trace contextRef="#ctx0" brushRef="#br0" timeOffset="212825.06">4844 12587 94 0,'0'0'221'0,"0"0"-173"0,0 0-42 16,0 0 19-16,0 0-4 15,-23 104-19-15,23-77 7 16,0-6-9-16,2-8 0 15,7-13 0-15,3 0 1 16,0-8 41-16,-3-11 23 16,-5-5-33-16,-4 3 13 15,0 3-22-15,-4 3-23 16,-14 11-24-16,-3 4-114 16,-4 0-266-16</inkml:trace>
  <inkml:trace contextRef="#ctx0" brushRef="#br0" timeOffset="213304.39">5142 12744 481 0,'0'0'38'0,"0"0"-33"0,24 136 20 16,-9-76 12-16,0-3-8 15,-3-3-16-15,4-10-10 16,-5-13 0-16,-2-10-3 16,-3-14 1-16,-2-6 3 15,-1-1 2-15,2 0 33 16,5-21 30-16,6-13-50 0,4-12-13 15,-1-8-6-15,-1-5-1 16,-3-2-3-16,-4 5-22 16,-3 7-6-16,0 15-16 15,-2 15-52-15,0 12-70 16</inkml:trace>
  <inkml:trace contextRef="#ctx0" brushRef="#br0" timeOffset="214069.03">5678 12808 345 0,'0'0'122'0,"0"0"-42"16,0 0-2-16,0 0-10 15,0 0-42-15,0 0-15 16,-84 53-9-16,73 9 11 16,6-1 0-16,5-4-11 15,0-6 3-15,8-9-5 16,8-11-13-16,-1-12-31 16,4-12 6-16,0-7-1 15,3-22 24-15,0-18 12 0,-3-9 0 16,-2-2 3-1,-7-6-16-15,-7 1 16 0,-3 1 0 16,0 8 0-16,-6 15 20 16,0 15-9-16,2 10 42 15,2 7-2-15,1 0-49 16,-1 24-2-16,2 8 0 16,0 12 0-16,0-4 3 15,11-4 1-15,5-12-1 16,2-13-3-16,3-9 0 15,4-2 6-15,5-16 0 16,1-12 1-16,1-4 0 16,-4-2-3-16,2 5-4 15,-8 4 0-15,-8 7 0 0,-5 9 10 16,-5 4-2-16,3 5-4 16,1 0-4-16,6 21 0 15,2 7 8-15,-4 5 4 16,6 1-8-16,-2 1 8 15,-1-2-12-15,3-2 2 16,0-9 0-16,-2-5-2 16,-1-13-20-16,1-4-12 15,-2-11 19-15,7-24 12 16,-3-9-64-16,0-13 38 16,-2-5-27-16,-4 7 51 15,-6 18 3-15,-3 14 9 16,-3 19 45-16,0 4-1 15,3 33-53-15,2 11 0 0,3 11 35 16,0-1-27-16,1-2 2 16,0-8-10-16,1-7 0 15,-1-11-18-15,2-15-76 16,2-11-52-16,1-10-56 16</inkml:trace>
  <inkml:trace contextRef="#ctx0" brushRef="#br0" timeOffset="214197.89">6315 12419 404 0,'0'0'87'15,"0"0"-49"-15,0 0-5 16,0 0-33-16,0 0-84 0,0 0-139 16</inkml:trace>
  <inkml:trace contextRef="#ctx0" brushRef="#br0" timeOffset="214601.61">6682 12570 231 0,'0'0'344'15,"0"0"-303"-15,0 0 3 16,-79 67 23-16,59-14-22 15,1 9-26-15,4 3-16 0,5 1 5 16,8-5-8-16,2-9 1 16,0-15 2-16,20-16-3 15,6-18-22-15,4-3 19 16,3-20 2-16,-3-7-21 16,-2 0-25-16,-8 8 47 15,-7 3 20-15,-8 6-7 16,-2 4 15-16,-2 1 16 15,-1 1-24-15,2-3-1 16,-1 1-19-16,1 2 4 16,1-1-9-16,-2 4 5 15,1 1-10-15,-2 0 5 0,0 6-9 16,0 9 14-16,-3 2-3 16,-9-1-41-16,-3-6-42 15,7-7-36-15,4-3-63 16</inkml:trace>
  <inkml:trace contextRef="#ctx0" brushRef="#br0" timeOffset="-214646.65">6621 12158 417 0,'0'0'118'0,"0"0"-92"0,0 142 43 16,0-76 40-16,0 12-31 16,-3 5-35-16,-5 1-17 15,-3 1-24-15,0-8 6 16,6-6-8-16,1-12-3 16,2-8-1-16,2-10-75 15,-1-13-59-15,1-17-179 16</inkml:trace>
  <inkml:trace contextRef="#ctx0" brushRef="#br0" timeOffset="-214518.81">6534 12807 515 0,'0'0'64'0,"0"0"-61"0,0 0 7 16,96-31-10-16,-50 27-36 15,9 4-94-15,2 0-133 16</inkml:trace>
  <inkml:trace contextRef="#ctx0" brushRef="#br0" timeOffset="-214316.02">7094 12685 123 0,'0'0'191'0,"0"0"-64"16,0-80-3-16,-3 66-4 16,-12 7-36-16,-6 7-22 15,2 9-9-15,-1 30-24 16,2 19 11-16,5 17 5 15,3 2-5-15,7-3-11 0,3-13-27 16,7-12 1 0,24-13-3-16,14-16-52 0,18-20-56 15,11-4-90-15,2-35-177 16</inkml:trace>
  <inkml:trace contextRef="#ctx0" brushRef="#br0" timeOffset="-213845.99">7953 12470 512 0,'0'0'110'0,"0"0"-110"15,0 0 0-15,82-9 35 16,-25 9-18-16,13 0-4 16,18 0-11-16,20 0 4 15,14-4-7-15,15-6 1 16,9-4 0-16,2-4-1 15,-8-5-13-15,-8 2-8 16,-15-3 21-16,-15 2-4 0,-22 3 4 16,-28 3 1-16,-29 4 0 15,-23-2 17-15,-1-2 15 16,-25 2-21-16,-1 1-2 16,2 8-5-16,9 0 5 15,5 5 31-15,11 0-28 16,-3 9-12-16,-2 14-5 15,0 0 5-15,3 4 0 16,2-1-52-16,0-4-89 16,0-8-163-16</inkml:trace>
  <inkml:trace contextRef="#ctx0" brushRef="#br0" timeOffset="-213102.08">10882 11964 141 0,'0'0'292'16,"0"0"-226"-16,-87-12-40 16,46 12 35-16,-6 14 3 15,0 10-35-15,8 5-20 16,13 4-9-16,26 5 1 0,11 2-5 15,38 3 1-15,14 4-34 16,1-2-15-16,-3 0-9 16,-12-2 48-16,-16-4 13 15,-16-3 0-15,-14-7 2 16,-3-2 24-16,-17-3 10 16,-17-3 20-16,-8-4-21 15,0-3-7-15,2-3-5 16,7-5-16-16,3 0-2 15,6-5-5-15,5-1-31 16,7 0-50-16,7-16-79 16</inkml:trace>
  <inkml:trace contextRef="#ctx0" brushRef="#br0" timeOffset="-212645.56">11338 12161 323 0,'0'0'80'0,"0"0"-21"15,0 0 41-15,-89-23-25 16,64 37-27-16,2 16-22 16,4 8-8-16,11 8 11 15,8 7-11-15,2 3-9 0,20 1 0 16,8-5-7-16,4-8-4 16,5-11-46-16,13-16-82 15,4-17-66-15,5-1-224 16</inkml:trace>
  <inkml:trace contextRef="#ctx0" brushRef="#br0" timeOffset="-211896.64">11668 12190 470 0,'0'0'113'15,"0"0"-47"-15,-88 26 8 16,63 12-21-16,5 15-20 15,7 6-22-15,7 1-5 16,6-9-6-16,0-11-2 0,15-14-30 16,7-16-26-16,2-10 1 15,7-13 53-15,2-22-2 16,0-9 1-16,-2-5-7 16,-4 3 12-16,-6 10 9 15,-7 6 3-15,-5 9-11 16,-2 14 30-16,-4 7 13 15,-2 5-39-15,2 21-2 16,2 10-3-16,-2 4 14 16,-2 3-14-16,4-6 0 15,5-9-1-15,1-8 4 16,4-12-3-16,4-8 1 0,3 0 0 16,7-17 12-1,2-17-13-15,0-8 0 0,-4-8 0 16,-4-7 0-16,-7-9 0 15,-5-4-1-15,-8-8 0 16,-3-5-3-16,0 1 4 16,-8 17 0-16,2 24 17 15,1 23 7-15,2 18 81 16,3 10-84-16,0 38-8 16,0 21-13-16,0 17 22 15,8 6-8-15,7-8-3 16,0-6-9-16,-2-9 1 15,4-15-3-15,-1-15 1 0,2-19-5 16,4-19-10-16,1-2 14 16,8-32 7-16,5-18-6 15,-2-14-2-15,-1-9-9 16,-8-6-26-16,-8-12 8 16,-8-2 0-16,-9 9 3 15,0 23 23-15,0 24 2 16,-3 24 29-16,0 14 40 15,-2 25-55-15,1 28-9 16,-2 24 1-16,3 14 17 16,3 5 4-16,0-2-15 15,0-1 3-15,0-9-15 16,0-10 5-16,0-15-11 0,0-24-23 16,4-19-44-16,10-16-28 15,2-27-21-15,-5-24-104 16</inkml:trace>
  <inkml:trace contextRef="#ctx0" brushRef="#br0" timeOffset="-211757.01">11947 12038 489 0,'0'0'215'0,"0"0"-215"16,0 0 11-16,82 10-5 15,-28-4 6-15,19-6-12 16,18-2-105-16,9-24-193 0</inkml:trace>
  <inkml:trace contextRef="#ctx0" brushRef="#br0" timeOffset="-211302.14">12605 12290 144 0,'0'0'183'16,"0"0"-122"-16,25-99 40 15,-25 59 28-15,0 0-47 16,-16 7-22-16,1 9-10 16,3 11 3-16,3 11 29 15,2 2-18-15,-5 20-60 16,-3 12 11-16,1 9-5 15,5 4-4-15,9-1-3 0,0 0 1 16,5-2 0-16,13-2-4 16,12-8-15-16,3-3-24 15,8-15-52-15,9-14-24 16,3-1-34-16,1-27-81 16</inkml:trace>
  <inkml:trace contextRef="#ctx0" brushRef="#br0" timeOffset="-211040.33">12948 12120 397 0,'0'0'143'15,"0"0"-114"-15,0 0 65 0,42 96-1 16,-35-48-33 0,-2 3-21-16,1-4-29 0,-3-4-9 15,1-12 6-15,-1-12-7 16,-3-13 0-16,0-6 8 15,0-14 61-15,5-18 2 16,2-14-47-16,5-7 2 16,6-6-2-16,4-5-20 15,5 6-3-15,1 8-1 16,2 13-32-16,-7 13-64 16,-4 11-52-16,-13 7-125 15</inkml:trace>
  <inkml:trace contextRef="#ctx0" brushRef="#br0" timeOffset="-210439.82">13711 11444 456 0,'0'0'137'16,"0"0"-49"-16,0 0 24 15,0 0-109-15,4 161 31 16,20-34 38-16,-2 8-43 16,-7 2-4-16,-10 7-14 15,-5 4-7-15,0 3-3 16,-11-5-1-16,7-27 0 16,4-41 8-16,0-36-8 15,0-42 1-15,6-29 22 16,3-36-18-16,4-27-1 15,1-13-4-15,-4-4 0 0,-3-6-1 16,-4 1 1 0,2 8-4-16,8 18-22 0,8 16 8 15,12 26 15-15,7 22-1 16,2 21-3-16,0 8 4 16,-5 35-4-16,-13 13 5 15,-15 10 2-15,-9 5-1 16,-24 0 1-16,-15-3 1 15,-5-4 0-15,0-4 3 16,4-8-2-16,14-9-4 16,13-11-30-16,10-13-65 15,3-10-20-15,6-6-56 0,10-24-158 16</inkml:trace>
  <inkml:trace contextRef="#ctx0" brushRef="#br0" timeOffset="-210236.64">14330 11362 610 0,'0'0'20'0,"8"134"-8"16,0-30 15-16,-2 12 53 16,-1-2 13-16,1-2-19 15,-3-8-42-15,1-12-21 16,-3-13-11-16,1-14-3 0,1-12-48 15,4-17-82 1,2-19-88-16</inkml:trace>
  <inkml:trace contextRef="#ctx0" brushRef="#br0" timeOffset="-209098.09">14923 11714 441 0,'0'0'55'0,"0"0"-33"16,0 0 34-16,-68 97-1 0,60-41-5 15,7 6-13-15,1 3-11 16,0-4-20-16,12-6-1 16,6-10-6-16,2-10 1 15,7-14-42-15,1-14-2 16,7-7-1-16,1-15 33 15,-2-22 7-15,-2-7-7 16,-9-2-4-16,-14-4 5 16,-9 0 11-16,-9-3 20 15,-25-4-9-15,-6 5 11 0,4 11-2 16,8 16 8-16,10 18 29 16,3 7-25-16,4 13-22 15,1 30-3-15,6 14-4 16,4 14-2-16,4-2 0 15,20-4 2-15,10-13 0 16,8-11-3-16,3-13-5 16,2-15 4-16,0-13-21 15,-3-4 20-15,-2-30-1 16,-3-10-13-16,-3-12 5 16,-5-9-8-16,-4-13 11 15,-8-5 5-15,-10-4 6 16,-7-6 5-16,-2 4 4 15,-2 12 4-15,-7 20 9 16,2 29 13-16,4 21 20 0,-1 12-14 16,2 40-44-16,-2 28 0 15,-2 25 19-15,1 12 0 16,-1-2 6-16,0-1-21 16,-3-5-1-16,3-9-3 15,2-19 0-15,2-14-27 16,2-21-27-16,0-21 3 15,0-18-1-15,2-16 33 16,10-25 13-16,1-14-30 16,-4-5 14-16,-1-1 2 15,-4 3-16-15,2 1 23 16,1 5 13-16,2 12 0 0,5 4 17 16,1 8 46-16,2 1-38 15,0 5-13-15,1 2 2 16,-6 7 11-16,-4 6 7 15,2 7-24-15,3 6-8 16,6 22 6-16,3 10 8 16,1 10 7-16,-2 1-17 15,-6 2 1-15,-3-7-7 16,-6-6 2-16,-6-6 0 16,0-9 2-16,0-5 1 15,-18-3 15-15,-1-8 12 16,-7-2-19-16,0-5 4 15,-1 0-15-15,2-10-3 0,5-7-62 16,2-1-92 0,6-7-139-16</inkml:trace>
  <inkml:trace contextRef="#ctx0" brushRef="#br0" timeOffset="-208782.43">16775 11751 364 0,'0'0'263'0,"0"0"-246"16,0 0 2-16,131 50 74 15,-59-35-48-15,4-5-42 16,-3-10-3-16,-3 0-7 16,-4-14-53-16,-12-16-76 15,-11-9-186-15</inkml:trace>
  <inkml:trace contextRef="#ctx0" brushRef="#br0" timeOffset="-208570.19">17103 11503 551 0,'0'0'95'0,"0"129"-35"16,0-63 19-16,0 0 10 15,0 0-37-15,0-2-27 16,0-5-20-16,-7-3-3 16,-5-10-4-16,-3-8-64 15,3-11-105-15,-1-15-107 16</inkml:trace>
  <inkml:trace contextRef="#ctx0" brushRef="#br0" timeOffset="-207980.43">18207 11139 94 0,'0'0'151'0,"15"144"-33"16,-6-48-25-16,0 8-13 15,-4 1-30-15,-5-7-20 16,0-8-23-16,0-13-6 16,0-16 3-16,0-19-4 0,0-15 0 15,0-17 0-15,0-10 3 16,0-8 43-16,5-25-13 15,4-18-27-15,5-13-3 16,5-5-3-16,7 0 0 16,2 13 7-16,2 16 13 15,-2 20 22-15,-1 19-10 16,2 1-19-16,-1 18-11 16,0 15-2-16,-4 3 0 15,-6 6-5-15,-6-2 6 16,-6 1-2-16,-5-3-31 15,-1 3-39-15,0-5-24 16,0-6-34-16,0-7-79 0</inkml:trace>
  <inkml:trace contextRef="#ctx0" brushRef="#br0" timeOffset="-207274.83">18780 11701 345 0,'0'0'56'16,"0"-91"-40"-16,0 48 75 15,0 6-4-15,0 13-11 16,0 14 24-16,0 10-37 0,0 5-53 16,0 33-9-16,0 11-1 15,0 10 23-15,0 0-19 16,0-5-2-16,0-4 2 15,11-10-4-15,5-6-1 16,4-9-5-16,3-13-17 16,6-12 23-16,-1 0-1 15,2-25 2-15,0-12-2 16,-4-7-7-16,-3-4-2 16,-4-5 5-16,-4-1 0 15,-4-4 5-15,-7 0 0 16,-1 10 1-16,-3 16 3 15,0 16 8-15,0 15 15 16,0 1-9-16,0 26-18 0,0 20 0 16,0 14 15-16,2 4 8 15,5 1 8-15,8-6-19 16,4-5-5-16,5-8-4 16,3-12-1-16,3-10 4 15,-2-12-4-15,5-12-2 16,3 0-15-16,4-22 11 15,5-17 0-15,-2-8 1 16,-1-8-23-16,-8-8 3 16,-7-6 4-16,-7-8-9 15,-6-1 10-15,-8 11-2 0,-6 15 20 16,0 16 4 0,0 19 7-16,-1 14 34 0,-11 3-22 15,-4 22-15-15,-3 23-8 16,-3 20 9-16,5 7 14 15,1 6 10-15,6-4-17 16,6-1-3-16,4-4-11 16,0-10 2-16,3-9-1 15,16-12-3-15,5-12-2 16,4-13-9-16,5-13-63 16,3 0 61-16,4-27-108 15,-1-9-68-15,-7-10-405 16</inkml:trace>
  <inkml:trace contextRef="#ctx0" brushRef="#br0" timeOffset="181191.84">14389 13037 32 0,'0'0'103'16,"0"0"22"-16,0 0-111 16,0 0 6-16,0 0 4 15,0 0 13-15,-21 103 44 16,2-32-45-16,-3 9-21 15,-2 1-3-15,3-7-3 0,2-11-6 16,5-16-3-16,5-19 2 16,5-17 4-16,4-11-4 15,0 0 8-15,0-26 27 16,0-17-37-16,11-15 0 16,5-10-3-16,1-10-8 15,1 2 9-15,5 5-35 16,0 14 35-16,-1 17-8 15,-5 17 20-15,-3 19-10 16,-4 4 0-16,-2 17 3 16,1 20-3-16,2 9 12 15,0 8-2-15,5 1-1 16,1-4-1-16,7-3-8 16,7-11 0-16,8-11 4 15,5-12-2-15,4-14 2 0,3 0-3 16,-6-22 22-16,-1-16-18 15,-11-9 32-15,-10-5 12 16,-13-3-11-16,-8 2-18 16,-2 12-20-16,0 11-4 15,0 15 1-15,-3 15-120 16,-3 6-109-16</inkml:trace>
  <inkml:trace contextRef="#ctx0" brushRef="#br0" timeOffset="181447.52">15453 13291 326 0,'0'0'123'15,"0"0"-84"-15,0 0-21 16,108-23 66-16,-74 17-40 16,3 5-39-16,5 0-5 15,-2-5-1-15,-2 0-36 16,-10-2-111-16,-12 0-97 16</inkml:trace>
  <inkml:trace contextRef="#ctx0" brushRef="#br0" timeOffset="181633.07">15656 13095 283 0,'0'0'30'0,"0"0"-22"16,0 0 3-16,-1 100 49 16,1-68-24-16,0 2-8 15,0 3-16-15,0 4-4 16,0 0-8-16,0 4 0 15,0-2-60-15,0-11-136 0</inkml:trace>
  <inkml:trace contextRef="#ctx0" brushRef="#br0" timeOffset="182063.06">16165 13007 496 0,'0'0'11'0,"0"0"-4"16,-20 105 8-16,8-62 38 16,-1-1-29-16,4-12-13 15,5-10-8-15,4-12 0 0,0-8 5 16,0-4-7-16,0-26 22 16,6-16-23-16,4-10 2 15,-1-8-2-15,0 5 0 16,4 7 1-16,1 18 4 15,-2 19-4-15,4 15-1 16,1 16 0-16,2 31-14 16,-1 19 14-16,-6 13 0 15,-2-3 3-15,2-8 1 16,2-17-4-16,6-17 0 16,4-16 9-16,6-11-1 15,6-7 20-15,9-17 6 16,7-20-22-16,1-16 21 15,-3-9-22-15,-10-8-5 16,-13-4 2-16,-11 7-3 0,-10 6-5 16,-6 14 0-16,-3 10-23 15,-22 16-58-15,-9 10-92 16</inkml:trace>
  <inkml:trace contextRef="#ctx0" brushRef="#br0" timeOffset="182758.72">19098 12266 250 0,'0'0'25'15,"0"0"-8"-15,-8 113 59 16,-2-60-16-16,1-3-16 16,3 0-31-16,2-4 2 15,2-5-15-15,2-7 0 16,0-11-1-16,0-8-23 0,0-6-66 15,0-9-116 1</inkml:trace>
  <inkml:trace contextRef="#ctx0" brushRef="#br0" timeOffset="183004.63">18941 12482 53 0,'0'0'147'16,"0"0"-66"-16,0 0-70 15,0 0-4-15,0 0 33 16,-17 103-27-16,39-61-6 15,9-7-7-15,8-10 5 16,9-15-12-16,2-10 14 16,-5 0-7-16,-7-14 19 15,-12 1-12-15,-10 2 30 16,-8 5 12-16,-3 5-1 0,-5 1-5 16,0 1-43-1,-6 23-2-15,-18 13-3 0,-8 4 10 16,-3 1-10-16,-3-2-69 15,1-12-111-15</inkml:trace>
  <inkml:trace contextRef="#ctx0" brushRef="#br0" timeOffset="183806.92">12275 13115 24 0,'-89'-6'37'15,"5"-3"-13"-15,4 2 0 16,2 7-15-16,-1 0 10 15,6 5 12-15,6 9 23 16,7-1 6-16,14-3-34 0,15 1 16 16,14-7-9-16,8-1 13 15,9-1 5-15,0 0-46 16,0 0-4-16,0 3-2 16,9 2-2-16,22 4 3 15,23 1 18-15,33-9-3 16,40-3 24-16,50-18-25 15,44-15-6-15,32-8 2 16,21 0-3-16,24 1-5 16,20 2-2-16,11 0 4 15,4 0-13-15,-14-1 9 16,-19-3 0-16,-16 3-5 0,-28 7 6 16,-35 3-1-16,-42 8 0 15,-49 3 6-15,-42 4-12 16,-42 5 6-16,-25 4-3 15,-21 5-4-15,-6 0-10 16,-27 4 6-16,-11 12 9 16,-1-2-79-16,6-5 18 15,15 1-22-15,12-2-70 16</inkml:trace>
  <inkml:trace contextRef="#ctx0" brushRef="#br0" timeOffset="184506.71">18470 13115 197 0,'0'0'59'0,"0"0"-59"16,158 0 0-16,-43 0 12 15,28 0-3-15,24-3 13 16,16-11-16-16,9-5 1 16,2-7-12-16,-3-4 5 0,-17 0 0 15,-25 3-1-15,-38 11 2 16,-44 7-2-16,-48 9-1 15,-23 0-211-15</inkml:trace>
  <inkml:trace contextRef="#ctx0" brushRef="#br0" timeOffset="184934.08">19074 13744 99 0,'0'0'80'16,"0"0"-46"-16,0 0 0 16,64-101-8-16,-61 73 72 15,-3 4-13-15,-3 6-17 0,-13 7 4 16,-10 8-25-16,-9 3-26 16,-10 14-21-16,-6 18 9 15,4 10-9-15,8 1 0 16,13 1 4-16,14 2-2 15,12 0-2-15,0 2 0 16,15-3-1-16,15-3-2 16,12-8 2-16,10-11-36 15,14-11-58-15,2-5-85 16</inkml:trace>
  <inkml:trace contextRef="#ctx0" brushRef="#br0" timeOffset="185518.07">19535 13857 294 0,'0'0'82'0,"0"0"-41"15,0 0-6-15,-81-9 2 16,59 29 14-16,1 8-31 15,5 12-11-15,4 4-1 16,8 3-3-16,4-1-5 16,0-10 0-16,13-9 4 15,6-11-9-15,7-13 5 16,5-3 0-16,6-25-7 0,3-12-14 16,-2-16-12-1,-4-5 1-15,-6 5 32 0,-7 4 5 16,-7 15-4-16,-5 13 20 15,-5 9 24-15,0 11-5 16,1 1-31-16,0 17-9 16,-1 17 0-16,2 6 2 15,2 0-2-15,0-12 0 16,3-12 2-16,5-15 5 16,4-1-7-16,4-27 17 15,4-16-6-15,-1-14 4 16,-8-6-15-16,-4-8 0 15,-7-3 2-15,-1-3 4 0,6 6-6 16,6 18 7-16,-2 20 8 16,-1 25 37-16,-5 8-49 15,-8 35 4-15,-1 17-10 16,-2 11 6-16,-3 3 2 16,-15-3-5-16,3-3 2 15,0-8-11-15,3-11-62 16,4-12-11-16,1-3-7 15,0-5-30-15,2 3-35 16,1 3-59-16</inkml:trace>
  <inkml:trace contextRef="#ctx0" brushRef="#br0" timeOffset="185753.31">19989 13955 39 0,'0'0'86'15,"0"0"-24"-15,104-84 15 16,-67 52-16-16,-2-9-22 15,-6 2 40-15,-2 4 9 16,-10 4-32-16,-10 11 19 16,-5 10-28-16,-2 6 28 15,0 4-34-15,-12 13-40 16,-9 21 3-16,-3 15 2 16,2 12-4-16,4 7 4 15,7-1-6-15,10-7-57 16,1-18-101-16,20-18-76 15,15-21-93-15</inkml:trace>
  <inkml:trace contextRef="#ctx0" brushRef="#br0" timeOffset="186179.73">20515 13832 254 0,'0'0'127'16,"0"0"-117"-16,0 0 12 15,0 0 50-15,0 0 18 16,0 0-38-16,-65-19-47 16,42 33 2-16,2 7 9 15,2 2-12-15,8-6-3 16,4-4-1-16,7-6-2 0,0-7-5 16,0 0-16-16,10-6 9 15,7-10 2-15,-1 1 12 16,-5 7 0-16,-5 8 23 15,-2 3-19-15,2 26 1 16,0 21-4-16,5 20 19 16,11 24 14-16,8 18 83 15,4 7-61-15,0 7-50 16,-11-3 29-16,-13-8 9 16,-10-18-40-16,-3-25 4 15,-19-27-3-15,-6-30 2 16,-5-15 2-16,0-38 0 15,0-24-2-15,2-10-13 0,11-1 6 16,9 3-16 0,11 0-13-16,0-1-70 0,23-2-28 15,12-4-103-15</inkml:trace>
  <inkml:trace contextRef="#ctx0" brushRef="#br0" timeOffset="186455.75">20870 13825 287 0,'0'0'139'16,"0"0"-102"-16,0 0 8 16,0 0 27-16,0 0-25 15,0 0-18-15,-83 114-19 16,74-67 10-16,6 1-20 0,3-3 0 16,0-11 1-16,0-11 2 15,12-16-3-15,5-7 2 16,3-7 12-16,5-22 30 15,-1-12-38-15,-4-10-2 16,-8-6 4-16,-8 0-3 16,-4 8-6-16,0 10 1 15,0 15-11-15,0 11-6 16,0 10-68-16,0 3-88 16,0 5-190-16</inkml:trace>
  <inkml:trace contextRef="#ctx0" brushRef="#br0" timeOffset="186650.99">20994 13943 41 0,'21'22'133'16,"-2"0"-25"-16,-2-2-39 0,-5-4-10 16,-5 0-20-16,-2-7-9 15,-2-3 5-15,-2-3-34 16,2-3 32-16,-3 0 56 16,5 0-17-16,1-12-2 15,4-7-60-15,5-4-1 16,5 4-18-16,8 3-25 15,6-1-61-15,8 3-30 16,0 2-78-16,-3 2-122 16</inkml:trace>
  <inkml:trace contextRef="#ctx0" brushRef="#br0" timeOffset="186770.89">21415 13903 120 0,'0'0'157'0,"0"0"-2"16,9 99-38-16,-5-61-48 15,1-5-25-15,4-4-5 16,4-6-39-16,4-8 0 15,11-13-52-15,6-2-78 16,2-19-186-16</inkml:trace>
  <inkml:trace contextRef="#ctx0" brushRef="#br0" timeOffset="186899.92">21622 13600 340 0,'0'0'159'16,"0"0"-159"-16,0 0 0 15,0 0 0-15,0 0 0 0,-48 93-13 16,31-59-310 0</inkml:trace>
  <inkml:trace contextRef="#ctx0" brushRef="#br0" timeOffset="187048.09">21715 13957 164 0,'0'0'12'0,"0"0"-12"16,0 96-26-16,-9-62-19 15,1-1 24-15</inkml:trace>
  <inkml:trace contextRef="#ctx0" brushRef="#br0" timeOffset="190333.67">19070 5528 3 0,'0'0'17'0,"0"0"11"15,0 0-1-15,0 0-14 16,0 0-2-16,0 0-11 16,0 0 0-16,0 0-5 15,0 0 2-15,0 2 0 16,0-2 2-16,0 0-17 15,0 0 13-15,0 0-4 0,0 1-3 16,0-1-7-16,0 1-1 16,0 2 20-1,0 2 0-15,0-3-4 0,0 0 4 16,0-1 0-16,0 2 0 16,0-3 0-16</inkml:trace>
  <inkml:trace contextRef="#ctx0" brushRef="#br0" timeOffset="192171.18">19528 3599 5 0,'0'0'29'0,"0"0"-9"15,0 0 13-15,0 0-15 16,0 0-12-16,0 0 7 16,29 0-9-16,-21 0 12 15,4 0-9-15,0 0-3 16,4 0 0-16,1 3-4 16,2 9 0-16,-1-1 4 15,0 3 0-15,-6-2-4 16,-4 4 7-16,-6 5 1 15,-2 8-1-15,-9 16 29 16,-22 11 32-16,-9 10 16 0,-11 5-53 16,-2 5-17-16,0 0 1 15,2 6-10-15,5 2-5 16,1 4 6-16,8-2-6 16,9-9 0-16,12-5 0 15,13-9 0-15,3-5-7 16,7 3 11-16,12-5-8 15,8-5-11-15,3 0-9 16,3-2 24-16,1 1 0 16,3-6 11-16,-4-3-11 15,-6-6 0-15,-8 3 3 16,-6-6-3-16,-8 2 0 0,-5-6 27 16,0-4-20-16,0 7 3 15,-9 0 5-15,-6 3-11 16,-5 4 16-16,3 1-16 15,-1 2 8-15,3 8 9 16,2 3-16-16,2 4 2 16,4 1-7-16,-2-7-2 15,5-3-2-15,-1-8-10 16,2-4 14-16,1-9 0 16,1-5 0-16,1-1 0 15,-2-11-7-15,2-2 17 16,0-4-19-16,-1-2 9 15,-1 0-8-15,-4 1 5 0,-5 8-25 16,-8-4 23-16,-3 0-72 16,2-6-96-16,6 0-55 15</inkml:trace>
  <inkml:trace contextRef="#ctx0" brushRef="#br0" timeOffset="192995.81">19710 4899 136 0,'0'0'86'0,"0"0"-41"15,0 0 24-15,0 0 4 16,0 0 3-16,0 0-22 16,-18-44-5-16,18 39-21 15,0-4 19-15,4-2-36 16,16-2-10-16,16 2-1 0,16-3-6 15,19 0 1 1,19 3-22-16,14-1-11 16,10 2 14-16,5 4-30 0,0 2 24 15,-5 0 15-15,-8 2 1 16,-8 0-33-16,-11 2 36 16,-11 0 11-16,-14 0-25 15,-14 0 25-15,-12 0 22 16,-14 0-14-16,-10 0-3 15,-9 0 1-15,-3 0-4 16,0 0-1-16,0 0 9 16,0 0-9-16,0 0 2 15,0 0-1-15,0 0 1 16,0 0-3-16,0 0 5 0,0 0-3 16,0 0 18-16,0 0-2 15,0 0 2-15,0 0 12 16,0 0-18-16,-2 0 19 15,-3-6-19-15,-3-6-12 16,1-1 2-16,-2-1-4 16,-4 4-2-16,2-3-1 15,-2 6 5-15,4-4-4 16,3 6 2-16,1 1 0 16,4 3 5-16,1 1-5 15,0 0-4-15,0 0 3 16,0 0-24-16,0 0 9 15,13 12 8-15,8 4 8 0,4 4 10 16,-2-1-10-16,-5-4 0 16,-8-1-6-16,-10-2 4 15,0 3 2-15,-3 1 0 16,-13 0 1-16,-7 1 9 16,-2 1-10-16,0-1 0 15,3 0 0-15,2 5-73 16,-2-1-40-16,2-5-84 15</inkml:trace>
  <inkml:trace contextRef="#ctx0" brushRef="#br0" timeOffset="195185.87">21918 4405 24 0,'0'0'62'0,"0"0"-20"16,0 0-26-16,0 0-11 15,0 0 12-15,-11 97 27 16,4-54 23-16,-4 4-43 0,-2-1 2 15,-1-2-20-15,1-5 0 16,4-2-3-16,0-6-3 16,1-7-19-16,0-7-37 15,-3-6-57-15,-1-9-30 16</inkml:trace>
  <inkml:trace contextRef="#ctx0" brushRef="#br0" timeOffset="195628.67">22167 4131 5 0,'0'0'27'16,"0"0"-3"-16,-10 93 13 16,-12-58 9-16,0-3-28 15,0 0 7-15,4 5-9 16,2 2-9-16,5-2-5 16,6 1-2-16,5-6 0 15,5-4 0-15,20-5 4 16,5 0-3-16,1-1 4 15,-2-5 2-15,-11-2-8 16,-9-2 1-16,-3-7 0 0,-6-1 8 16,0-1 17-16,-15 4 23 15,-15 2 42-15,-7-1-64 16,-2 0-3-16,4-4-20 16,5 2-2-16,5-4-1 15,6 2 3-15,2 2-6 16,7 0-55-16,7 2-60 15,3-6-35-15</inkml:trace>
  <inkml:trace contextRef="#ctx0" brushRef="#br0" timeOffset="195973.93">22626 4460 188 0,'0'0'59'16,"0"0"-27"-16,-102 26-9 16,60 2 27-16,3 6-4 15,7 5-24-15,9 6-2 16,10-1-19-16,9-3 1 16,4-6 5-16,4-12-7 15,16-5 4-15,5-11 2 16,7-7 0-16,5 0-5 0,5-14-1 15,0-15 0-15,-6-5 8 16,-4-7-8-16,-8 0 0 16,-12 0 4-16,-9-2-1 15,-3 5 9-15,-9 9-12 16,-15 6-9-16,-4 11 5 16,-5 12-57-16,-4 0-38 15,-2 1-202-15</inkml:trace>
  <inkml:trace contextRef="#ctx0" brushRef="#br0" timeOffset="196396.09">23014 4422 93 0,'0'0'56'0,"0"0"42"15,0 0-13-15,30 89-25 16,-30-59-15-16,-4 2-9 16,-13 4-30-16,-4-4 22 15,1-3-26-15,4-9-2 16,6-5 10-16,9-10-10 16,1-2 0-16,0-3 15 15,0 0-10-15,1-10 21 0,18-17-26 16,8-7 1-1,6-9-12-15,0-7 11 16,-2 3-10-16,-2 4-9 0,-9 12 8 16,-6 14 10-16,-8 10 2 15,-4 7 8-15,1 4-9 16,-2 22-16-16,-1 10 16 16,0 1 0-16,0 1 8 15,0-3-8-15,0-5 0 16,0-2-1-16,0-6-1 15,12-3-82-15,7-9-37 16,7-6-92-16</inkml:trace>
  <inkml:trace contextRef="#ctx0" brushRef="#br0" timeOffset="196866.1">23700 4064 129 0,'0'0'81'16,"0"0"-73"-16,0 0 4 15,-71 141 63-15,51-61-16 16,-5 20 0-16,-5 17 6 16,-4 11-55-16,-5 3 14 15,4 7-20-15,6-14-4 16,11-23 6-16,8-28-4 0,10-35-2 15,0-21 4-15,0-10 3 16,0-7-3-16,0-6 16 16,7-23 25-16,7-20-41 15,6-17-2-15,6-11-2 16,-1-3 0-16,9-5-21 16,1 2-15-16,4-3-8 15,3 1-7-15,-1 4 19 16,-2 13 2-16,-3 18 12 15,-6 18 18-15,-8 18 0 16,-5 14 15-16,-4 5-15 16,-4 24-5-16,-5 10-1 15,-4 6 12-15,-16 1 3 0,-21 2 24 16,-8-1-23-16,-6-1-5 16,0-3-2-16,1-2-6 15,3-5-30-15,9-8-109 16,12-15-75-16</inkml:trace>
  <inkml:trace contextRef="#ctx0" brushRef="#br0" timeOffset="197105.03">24197 4050 277 0,'0'0'12'16,"-13"81"-12"-16,4-23 93 16,1 5-35-16,0 3-3 15,-4 1-23-15,-2-2-28 16,-5-1 14-16,-2-2-18 16,3-4-8-16,0-6-27 15,9-6-74-15,5-7-89 16</inkml:trace>
  <inkml:trace contextRef="#ctx0" brushRef="#br0" timeOffset="197743.03">24267 4502 286 0,'0'0'27'16,"0"0"-4"-16,0 0-1 15,0 0 34-15,-46 87-27 16,39-62-2-16,4 0-25 16,1-2 4-16,2-5-6 15,0-2 8-15,9-9-2 16,9-5-6-16,4-2 0 16,5 0 6-16,0-19-5 15,3-3-2-15,0-8 1 16,-5-2-31-16,-5-4 30 15,-10-3-9-15,-10-1 10 16,0 2-7-16,-9 7 17 0,-10 11-10 16,4 11 24-16,-4 9-22 15,0 5 6-15,-1 20-8 16,-3 12 0-16,10 4 5 16,6-1-1-16,7 0-4 15,11-4 4-15,19-8 1 16,9-10 4-16,3-8-9 15,4-7 5-15,0-3-8 16,0 0 3-16,-1-14 0 16,0-10-6-16,-3-8 12 15,-3-8-12-15,-1-5 6 0,-5-8 0 16,-8 0-4-16,-6-8 7 16,-6 0-3-16,-6-1 0 15,-2 1-15-15,-2 4 11 16,-2 15 1-16,1 15 3 15,-1 12 7-15,2 15 5 16,-3 19-11-16,0 24-1 16,0 24 0-16,-9 21 18 15,-16 11-4-15,-9 3-11 16,-4-4 5-16,4-16-6 16,12-19-4-16,11-14-27 15,10-13-19-15,1-10 14 0,0-13-42 16,7-13-61-1</inkml:trace>
  <inkml:trace contextRef="#ctx0" brushRef="#br0" timeOffset="197903.8">24612 4308 432 0,'0'0'30'15,"0"0"-37"-15,0 0 7 16,0 0 0-16,0 0 4 15,107 69-1-15,-54-32-2 16,15-1-1-16,5-5-171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4T15:11:06.482"/>
    </inkml:context>
    <inkml:brush xml:id="br0">
      <inkml:brushProperty name="width" value="0.05292" units="cm"/>
      <inkml:brushProperty name="height" value="0.05292" units="cm"/>
      <inkml:brushProperty name="color" value="#FF0000"/>
    </inkml:brush>
  </inkml:definitions>
  <inkml:trace contextRef="#ctx0" brushRef="#br0">20693 5328 95 0,'0'0'47'0,"0"0"-2"16,0 0 54-16,0 0 0 0,0 0-57 16,0 0-15-16,0 0 7 15,-54 0-2-15,37 0 38 16,3 0-32-16,8 0-8 15,6 0-22-15,0-3-8 16,0 3 0-16,0 0 0 16,0 0-9-16,0 0 5 15,6 0-41-15,13 14 27 16,11 3 16-16,6-1-16 16,4-1 7-16,6-3 1 0,-2-2 2 15,6 1 2 1,5-2 6-16,2-2-1 0,3 2-1 15,-5-5 4-15,-9-1 3 16,-11 1-5-16,-14-4 3 16,-8 0 6-16,-10 0-2 15,-3 0-5-15,0 0-2 16,0 0-6-16,0 0-4 16,-11 0-7-16,-3 0 16 15,-2-1-14-15,2-4-5 16,3 4 20-16,5 1-2 15,3-1 2-15,3 1 0 16,0-1 7-16,0-1-5 0,0-1 9 16,0-3-11-1,0 2 4-15,0 1 28 0,6 1-32 16,2-1 4-16,-1 2-4 16,3 1 0-16,-2 0 0 15,0 0 0-15,-2 0 0 16,-2 0-2-16,2 0 0 15,-2 4 2-15,1 1 2 16,-4 1 2-16,1 3-3 16,-2-1-1-16,0-1-4 15,-5 5 2-15,-15 0-9 16,-3-3-84-16,-1-4-141 16</inkml:trace>
  <inkml:trace contextRef="#ctx0" brushRef="#br0" timeOffset="1479.16">17908 4799 81 0,'0'0'67'0,"0"0"-1"15,0 83 16-15,0-59-25 16,0-6-41-16,0-5 12 16,0-3-21-16,0-5 11 15,0-4 5-15,0-1-1 16,0 0 31-16,0 0-28 15,7-10 60-15,6-13-52 16,8-12-32-16,6-2-1 16,1-1 0-16,-1 6 0 0,-4 9 10 15,-9 12-9-15,-6 8 4 16,-5 3-5-16,0 0-2 16,0 14-12-16,2 13 10 15,-4 4 4-15,-1 1 0 16,0 1 0-16,0-6 2 15,0-3-2-15,-1-4 0 16,-2-6-6-16,-1-9-2 16,4-2-6-16,-1-3 12 15,1 0 2-15,0 0 11 16,0-12-1-16,0-8-5 16,5-5-5-16,9 3 0 0,1 3-1 15,1 4 1-15,-2 9 0 16,-6 2 3-16,0 4-3 15,-2 0-10-15,0 0 10 16,4 6-2-16,-2 4 0 16,1 8-1-16,2 0 3 15,0 5 0-15,2-2-4 16,-3-1 4-16,3-5-4 16,-2-2-22-16,2-7 25 15,2-6 0-15,1 0 1 16,3-3 0-16,3-15 2 15,-1-5-2-15,-2-2-1 16,-1-2-3-16,-6-1 4 16,-7 2-2-16,-4 5 6 15,-1 5 19-15,0 8 27 0,0 7-29 16,-6 1 2 0,-4 4-23-16,-3 15-6 0,2 10 3 15,3-1 3-15,4 0 0 16,4-2 0-16,0-1 0 15,0-4-2-15,0-4-8 16,7-2-48-16,9-3-16 16,6-6-22-16,7-6-96 15,6 0 3-15</inkml:trace>
  <inkml:trace contextRef="#ctx0" brushRef="#br0" timeOffset="2027.56">18652 4906 189 0,'0'0'123'0,"0"0"-34"16,0 0-17-16,0 0-6 16,-93-8-33-16,75 30-33 15,-1 7 0-15,4 4 2 16,3 5-1-16,3-3 3 16,6 1 0-16,3-9-4 15,0-9-3-15,0-9-10 16,13-9 6-16,6 0 7 15,4-24 10-15,6-8-8 16,1-7 7-16,-1-5-5 16,3-8-2-16,1-5 7 0,-1-11 3 15,7-3-11 1,3 0 6-16,-2 11-3 0,-5 15 8 16,-12 18 21-16,-12 17 12 15,-10 10 21-15,-1 7-66 16,0 27-15-16,-15 18 10 15,-7 15 5-15,-2 6 11 16,1 1-5-16,1-3-3 16,6-5-1-16,9-9 3 15,4-11-10-15,3-10-8 16,0-11-8-16,3-11-4 16,6-13 3-16,7-1 4 0,1-13 13 15,5-17-14 1,2-7-4-16,-1-1 5 0,-1 2 18 15,-6 13 3-15,-7 9 8 16,-6 10 12-16,-3 4-14 16,0 8-9-16,0 14-3 15,0 7 2-15,-3-1 1 16,-2-4-5-16,2 0-9 16,3-6-49-16,0-7-44 15,0-9-77-15</inkml:trace>
  <inkml:trace contextRef="#ctx0" brushRef="#br0" timeOffset="2170.83">19070 4864 64 0,'0'0'0'15,"0"0"-1"-15,0 0-1 16,0 0-25-16</inkml:trace>
  <inkml:trace contextRef="#ctx0" brushRef="#br0" timeOffset="2639.98">19103 4971 270 0,'0'0'113'0,"0"0"-20"0,0 0-2 15,0 0-26-15,0 0-42 16,0 0-22-16,-91 32 5 16,75 0-3-16,3-1 2 15,6-2-1-15,5-4-4 16,2-10-30-16,0-8-4 16,15-7 1-16,3 0 31 15,6-11-3-15,1-12-11 16,-1-3 16-16,-3-2-2 15,0 2 2-15,-5 3 1 16,-1 3 1-16,-6 10 2 16,-4 5 25-16,-2 5-4 0,-1 0-18 15,1 0-7 1,0 9 0-16,2 5 1 0,-1 1-1 16,4-1 4-16,7 0-1 15,4-1 4-15,8-2 15 16,5-3-22-16,0 1 8 15,3-4-6-15,-5 1-2 16,-2-3-3-16,3 1-5 16,1-1-12-16,-1-2 16 15,-4 4-6-15,-8-4-32 16,-7-1-29-16,-3 0-9 16,-5 0-3-16,-4-3-100 0</inkml:trace>
  <inkml:trace contextRef="#ctx0" brushRef="#br0" timeOffset="2801.5">19068 4772 553 0,'0'0'40'0,"0"0"-36"15,0 0-2-15,0 0-2 16,0 0-41-16,0 0-148 15</inkml:trace>
  <inkml:trace contextRef="#ctx0" brushRef="#br0" timeOffset="8373.12">26614 4710 35 0,'0'0'87'0,"0"0"-14"0,102 15-24 16,-58-11-5-16,7-1-9 15,5 3-13-15,6 0-9 16,1 2-8-16,-2-3-5 16,-9 2-3-16,-6 0-23 15,-10 3-21-15,-9-2 1 16,-16 1-66-16</inkml:trace>
  <inkml:trace contextRef="#ctx0" brushRef="#br0" timeOffset="9300.58">26558 6293 192 0,'0'0'72'0,"0"0"-63"16,0 0 23-16,0 0 41 16,0 0-27-16,0 0-36 15,0-2 1-15,0 2-6 16,0 0 8-16,10 0 12 0,11 0-19 15,16 0-4 1,8 0-2-16,10 0 5 0,12 0-6 16,12 6 1-1,5 4 0-15,1 0 3 0,-6-1 2 16,-13 3-5-16,-15 0 0 16,-14-2-19-16,-18-4 2 15,-16-4-48-15,-3-2-55 16,-16 0 24-16,-13 0-64 15</inkml:trace>
  <inkml:trace contextRef="#ctx0" brushRef="#br0" timeOffset="9660.94">26759 6166 45 0,'0'0'52'0,"0"0"-43"15,0 0 35-15,0 0 4 0,0 0 25 16,0 0-40-16,-85 25-7 16,73-17-12-16,-1 2-8 15,4 1 0-15,4-3-5 16,4 4 0-16,1-2-2 16,3 4-26-16,17-3-22 15,5-2-66-15,-2-2-51 16</inkml:trace>
  <inkml:trace contextRef="#ctx0" brushRef="#br0" timeOffset="13929.56">17718 10370 88 0,'0'0'0'15,"-85"-4"-40"-15,36 4-1 16,1 7 34-16,2 10 7 16,0 5 43-16,-1 5-19 15,-2 4-12-15,2 9 15 16,3 5 9-16,5 10 19 16,2 7-36-16,1 7 19 15,-4 4-9-15,2 4-18 16,3 0 6-16,3 6-11 0,12 3-6 15,9 6 26 1,11 4-25-16,0 0 25 0,24 0 1 16,15-8-18-16,11-14-2 15,11-10-6-15,11-16-1 16,8-16-4-16,3-16-28 16,2-16 18-16,1-24-17 15,-2-23 29-15,-1-12 2 16,2-13 1-16,-6-11 27 15,-8-10 21-15,-13-4 14 16,-13-3 5-16,-11 0-9 16,-13 1-34-16,-14 8 17 15,-7 0-12-15,-3 8-5 16,-16 6-12-16,-10 0-7 16,-2 10 0-16,-7 11-6 0,-3 13-42 15,-1 19-13-15,-2 21-49 16,0 3-96-16,7 21-134 15</inkml:trace>
  <inkml:trace contextRef="#ctx0" brushRef="#br0" timeOffset="20398.62">18367 11115 283 0,'0'0'50'0,"0"0"-41"16,0 0 6-16,0 0 30 15,0 0-4-15,-94 32-21 16,71-3-8-16,1 10 9 16,4 4-11-16,6 3 19 15,8-2-24-15,4 4-3 16,0-3 1-16,1-6 0 15,17-9-3-15,5-8 0 0,2-17-3 16,3-5-10 0,1-8-8-16,-4-22 12 0,-2-7 8 15,-3-4-1-15,-2-4-6 16,-4-5 6-16,-4-1-2 16,-3-3 0-16,-5 9 4 15,-2 13 0-15,0 13 8 16,0 15 15-16,0 4 7 15,-7 0-30-15,-8 21-8 16,-5 13 3-16,2 7 5 16,5 4 0-16,5-3 0 15,8 0 0-15,0-9 0 16,6-5 0-16,15-9-26 0,3-10 10 16,0-9-8-1,6 0 3-15,-2-20-11 0,2-4-16 16,-3-6 25-16,-2-2 23 15,-4 0 1-15,-4 0-1 16,-6 9 3-16,-6 9 5 16,-4 9 65-16,-1 5-52 15,0 12-21-15,-6 13 0 16,-7 5 8-16,3 2 15 16,0 1-14-16,6-5-7 15,3-7 0-15,1-7 3 16,0-6-5-16,0-8 4 15,13 0-2-15,2-6 5 0,4-13-7 16,1-6-13 0,-5 3 12-16,-2-1 1 0,-1 7 0 15,-6 5 3-15,-1 8 7 16,-5 3 13-16,1 3-23 16,-1 19-10-16,0 11 5 15,2 1 10-15,-2 1-4 16,0 1 1-16,1-6-2 15,5-8 0-15,0-9-39 16,6-13 39-16,6-3 2 16,1-20 2-16,7-12 0 15,2-8-3-15,2-7-1 0,1-6-2 16,-1-3-32 0,-5-7 34-16,-3 1 2 0,-5 3 6 15,-2 13 24-15,-8 18 34 16,-1 13-18-16,-6 18 53 15,0 9-101-15,0 28 1 16,-10 13-1-16,-5 14 14 16,0 1 9-16,-3 5-7 15,2-2-14-15,-4 1 5 16,1-1-7-16,4-11 0 16,2-11-75-16,7-19-62 15,6-24-96-15</inkml:trace>
  <inkml:trace contextRef="#ctx0" brushRef="#br0" timeOffset="20535.86">18883 11283 142 0,'0'0'31'16,"0"0"-13"-16,0 0-2 15,113 34-16-15,-72-34-54 16</inkml:trace>
  <inkml:trace contextRef="#ctx0" brushRef="#br0" timeOffset="20728.12">19395 11085 11 0,'0'0'193'16,"0"0"-93"-16,0 0 44 0,0 0-16 16,0 0-103-16,0 0-22 15,-10-5-3-15,-9 54 41 16,-4 6-15-16,-3 4-7 15,-2 2-15-15,-2-1-1 16,2 0-6-16,4-4-17 16,0-10-79-16,8-13-131 15</inkml:trace>
  <inkml:trace contextRef="#ctx0" brushRef="#br0" timeOffset="20927.71">19360 11420 342 0,'0'0'5'0,"0"0"54"15,-11 97 22-15,3-61-8 16,-1-4-40-16,0-3-16 16,2-4-14-16,2-9-2 15,1-4-1-15,2-8-53 16,2-4-75-16,0 0-117 15</inkml:trace>
  <inkml:trace contextRef="#ctx0" brushRef="#br0" timeOffset="21067.4">19446 11189 304 0,'0'0'61'0,"0"0"-38"16,0 0-23-16,0 0-23 15,0 0-59-15,0 0-89 16</inkml:trace>
  <inkml:trace contextRef="#ctx0" brushRef="#br0" timeOffset="21502.88">19562 11643 9 0,'0'0'79'0,"0"0"-42"0,0 0 43 15,44-114 27 1,-40 72-38-16,-4 9-30 0,0 9 6 16,0 12 25-16,0 12-17 15,-7 0-53-15,-7 22-1 16,-5 9 1-16,0 2 0 16,6 4 2-16,6-6-2 15,7-7-17-15,0-8-33 16,14-9 50-16,9-7 9 15,7 0-5-15,1-3 0 16,1-10 5-16,-3 4 9 16,0 4-4-16,-3 5-4 15,-3 0-1-15,-5 10-9 16,0 6 0-16,-8 2 0 0,2 0-4 16,-2-4 8-16,1 0-6 15,5-5 2-15,2-3-4 16,2-2-9-16,-1-1-11 15,-5-2 12-15,-4 1 12 16,-6-2-2-16,-2 2 1 16,-2-2 1-16,0 0-25 15,0 0-2-15,-18 0 14 16,-3 0-22-16,-6 0-251 16</inkml:trace>
  <inkml:trace contextRef="#ctx0" brushRef="#br0" timeOffset="23601.87">11978 12604 205 0,'0'0'137'16,"0"0"-113"-16,0 0-2 15,0 0 29-15,0 0 18 16,0 0-14-16,0 0-55 16,-1-7-7-16,-32 29 3 15,-18 18 4-15,-14 10 6 16,-6 2-6-16,6-1-33 15,4-4 3-15,4-5-42 16,9-2 28-16,8-8-4 16,7-3-34-16,9-7-23 15,9-6 27-15</inkml:trace>
  <inkml:trace contextRef="#ctx0" brushRef="#br0" timeOffset="23843.66">11474 12835 231 0,'0'0'116'0,"0"0"-98"16,0 0-18-16,0 0-25 16,0 0 25-16,0 0 39 15,-24 49-18-15,14-35-5 16,5 0-8-16,5 0 10 0,0 1-12 15,0 1-5-15,20-1-2 16,8-1-5-16,9-5-74 16,4-9-87-16</inkml:trace>
  <inkml:trace contextRef="#ctx0" brushRef="#br0" timeOffset="25687.46">11601 15048 37 0,'0'0'27'0,"0"0"-13"15,0 0 12-15,0 0 30 16,0 0 19-16,0 0-35 16,-5-29-21-16,1 26 4 15,1-1 0-15,-3-3-11 16,-3 0 6-16,1-2-12 0,-2 3-6 16,-3-4 0-16,-7 0 1 15,-2 3 11-15,-1-3-12 16,-3 3 8-16,0 0 4 15,1 1-11-15,0-2 10 16,1 3-11-16,1 1 5 16,1-1-5-16,0 3 6 15,4 1-6-15,-2 0-2 16,4 1 2-16,0 0 10 16,0 0-5-16,-1 0-3 15,-4 1-2-15,1 13 1 16,-5 4 1-16,0 4-4 15,1-1 2-15,6 0 0 16,2-4-1-16,5-3 3 0,5-4-2 16,1-1 0-16,0 2-3 15,2 0 3-15,0 3 0 16,0 2 0-16,0 1 0 16,1 5-3-16,2 3 3 15,0 1 0-15,0 5-3 16,3 0 3-16,11 2 0 15,2 9 2-15,5 0-2 16,-3 5 6-16,1 10-6 16,-2 2 0-16,-1-1 2 15,-1-1-2-15,4-12 9 16,7-11-9-16,8-8-1 0,8-9 1 16,12-9 10-16,5-8-10 15,8 0 2-15,6-17-12 16,-4-10 6-16,1-4-17 15,-6-4 16-15,-7-2 10 16,-9-1-6-16,-11 1 3 16,-10 2 7-16,-14-1 15 15,-10-4 15-15,-3-2-19 16,-10-5 33-16,-15-5-14 16,-5 0-22-16,-5-1-15 15,4 7 14-15,1 9-16 0,2 13-5 16,-5 16-42-1,-1 8-41-15,-9 2-112 0</inkml:trace>
  <inkml:trace contextRef="#ctx0" brushRef="#br0" timeOffset="27915.18">10054 13663 18 0,'0'0'17'16,"0"0"40"-16,0 0 37 16,0 0-47-16,0 0-31 15,0 0-16-15,0 0 3 16,9 0 14-16,0 0-3 15,3 1-9-15,1 3 6 16,2-1-10-16,1-1 4 16,1 0 1-16,4-1 1 15,-2 0 6-15,-2 4-2 0,0-4 0 16,0 2-2 0,1 0-8-16,-2-1 11 0,4 4-11 15,0-2 5-15,0 2 6 16,4 1-11-16,-2 0 4 15,0 1-3-15,-2-3-1 16,8 1 2-16,1-2-3 16,0 0 0-16,3 0-4 15,-4-1 12-15,-1 0-8 16,-9-2 3-16,0 3-2 16,-4-4 0-16,-3 1-1 15,6 1 0-15,2 0 5 0,5-1-1 16,4 1-1-1,2-1-3-15,-2 2 3 0,-2 2-3 16,-1 0 0-16,-4 0 0 16,0 1 0-16,-6 0 0 15,-1-3 0-15,0-2 0 16,1 2 2-16,0-2-2 16,1 2 0-16,1 0 0 15,2 1-2-15,-1 1 6 16,1-1-4-16,2-1 0 15,-3-1 2-15,3 4-3 16,0-3 1-16,-3 0 0 16,1-2 0-16,1 0 4 15,-1 3-4-15,0-2 0 16,-4-2 3-16,0 0-4 0,-4 0 1 16,-1 0 0-16,2 0-1 15,-3 0 6-15,5 0-5 16,0 0 0-16,-2 0 1 15,3 0-4-15,-1 0 3 16,0 0 0-16,0 0 2 16,-1 0-1-16,1 0-1 15,1 0 0-15,6 0 2 16,1 0-3-16,5 0 4 16,-2-6-3-16,-2 4 0 15,1-1 2-15,-2 0-2 16,2 3 0-16,-3 0 2 0,-2 0-2 15,2 0 0-15,-3-1 0 16,1 1-1-16,-2 0 3 16,-1 0-2-16,-2-2 0 15,0 2 4-15,0 0-10 16,-1 0 6-16,1 0 0 16,2 0-1-16,-1 0 5 15,4 0-4-15,-1 0 0 16,3 0 0-16,-3 0 0 15,0 0 0-15,-2 0 0 16,-1 0-4-16,0 0 5 16,0 0-1-16,3 0 0 15,3 0 2-15,6 3-5 0,3-2 3 16,1 1 0 0,0 0-2-16,-1 0 5 0,-1-1-3 15,-3 3 0-15,0-2 6 16,-3-1-9-16,-1-1 3 15,-2 0 0-15,0 0-3 16,-4 2 8-16,-3-2-7 16,-2 0 2-16,-5 0 0 15,-1 0 2-15,-2 1-2 16,-3-1 0-16,0 0-5 16,0 0 0-16,0 3-26 15,0 4-82-15,-3-1-24 0,-13 6 4 16</inkml:trace>
  <inkml:trace contextRef="#ctx0" brushRef="#br0" timeOffset="29656">9973 14854 72 0,'0'0'10'0,"0"0"37"16,0 0 19-16,0 0-9 16,0 0-28-16,0 0-3 15,50-27 0-15,-36 22 4 16,3-1-10-16,5 1 4 15,2 1-15-15,6-1 1 16,-2 4-2-16,2 1-6 16,4-1 1-16,1-1 1 15,2 2-4-15,3-4 0 16,-6 3 3-16,1-1-17 0,-7 2 18 16,-4 0-4-16,0 0 0 15,-2 0 5-15,1 0-5 16,3 0 1-16,6 0 4 15,7 0-2-15,7 0-3 16,5-2 0-16,-4 1-11 16,-3-1 30-16,-8 2-24 15,-7 0 5-15,-3 0-1 16,-4 0 1-16,-1 0 0 16,0 0 2-16,1 0-2 15,1 0-1-15,-1 0 0 16,0 0-6-16,2 0 14 0,0 0-12 15,2 0 5-15,-3 0 0 16,0 0 2-16,-5 0 4 16,-2 0-3-16,1 1-6 15,-1 0 8-15,-1-1-10 16,9 1 5-16,3-1 0 16,4 0 4-16,3 0-4 15,1 0 0-15,-4 0-5 16,-1 0 12-16,-6 0-13 15,-5 0 12-15,-4 0-6 16,-2 0 0-16,1 0 0 16,0 0 2-16,3 0 1 15,4 0 0-15,-3 0 1 16,0 0-1-16,-3 0-4 16,-2 0 4-16,-1 0-3 0,0 0 5 15,0 0-5-15,0 0 0 16,7 0 2-16,3 0-2 15,7 0 0-15,2 0 0 16,3 0 3-16,4 0-10 16,-1 0 7-16,-1 4 0 15,0 0 1-15,-7 0-1 16,-1-1 0-16,-3 0 4 16,-1-2-1-16,-5 2-4 15,-1-1 4-15,0-1-2 0,0 0 8 16,1 2-8-1,-5-3 0-15,-3 1 1 0,-3 0-1 16,-2 1 0 0,-1 1-1-16,2-2 0 0,-1 0-1 15,1 3 4-15,1-3-3 16,7 0 0-16,0 2 0 16,1 1-1-16,5-2 5 15,-2-1-4-15,1-1 0 16,-1 0 6-16,7 1-6 15,2 1 0-15,3 0 1 16,1 0-2-16,-7 2 1 16,-6-4 0-16,-5 0 0 15,-8 0 1-15,-5 0 0 16,-1 0-2-16,0 0-11 0,0 5-29 16,-1-1-111-16,-13 4 51 15,-2-2-112-15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5T14:15:57.660"/>
    </inkml:context>
    <inkml:brush xml:id="br0">
      <inkml:brushProperty name="width" value="0.05292" units="cm"/>
      <inkml:brushProperty name="height" value="0.05292" units="cm"/>
      <inkml:brushProperty name="color" value="#FF0000"/>
    </inkml:brush>
  </inkml:definitions>
  <inkml:trace contextRef="#ctx0" brushRef="#br0">2449 2962 3 0,'0'0'36'0,"0"0"-1"0,0 0-28 0,0 0-3 15,-19 0 10-15,13 0 17 16,3-1 23-16,1 1-14 16,2 0-9-16,0 0-7 15,0 0 3-15,0 0-6 0,0 0-16 16,0 0 1-1,0 0-4-15,0 0 8 0,0 0 8 16,0 0-12-16,0 2-3 16,0 4 9-16,0 0 5 15,0-1-7-15,0-5 4 16,0 0-4-16,0 0 5 16,0 0-2-16,0 0 7 15,0 0 3-15,0 0-13 16,0 0 11-16,0 0-8 15,0 0-6-15,0 0 17 16,0 0-15-16,0-6 0 16,0-4-9-16,-2-3 2 15,-1 3-6-15,0 2-4 0,1 0-9 16,1 2 13-16,-1-1-15 16,1 3 19-16,-1 3-2 15,1 1 2-15,1 0-1 16,0 0-4-16,-2 0-15 15,2 18 15-15,0 12 5 16,0 9 0-16,0 6-3 16,0 6 3-16,0-4 10 15,5-6-10-15,-2-5-4 16,1-6 2-16,1-8 2 16,-3-3 4-16,1-6 4 15,-3-6-7-15,2-5-1 16,-2-2 5-16,0 0-1 0,0 0 11 15,0-1-12-15,0-16-3 16,0-8-14-16,0-4 2 16,-3-3 8-16,-9-5 3 15,-3-8-2-15,0-3 3 16,0-4-2-16,-1 0 0 16,4 9 2-16,4 11 1 15,3 13 5-15,3 13 29 16,1 3-8-16,1 3-3 15,0 0-24-15,8 0-17 16,12 12 7-16,10 11 3 16,0 2 5-16,-2 10 2 0,-1 2 0 15,-2 0 0 1,2-2 2-16,-4-4-4 0,-3-9-24 16,-2-4-71-16,-3-9-12 15,0-7-58-15</inkml:trace>
  <inkml:trace contextRef="#ctx0" brushRef="#br0" timeOffset="387.89">2646 2866 144 0,'0'0'89'0,"0"0"-28"16,-52 101 13-16,40-73-41 15,3-2-26-15,2 3 0 0,2 1-6 16,4-3 3-16,1-4-3 16,0-9-1-16,0-9 0 15,0-4-11-15,0-1 9 16,3-4-2-16,13-21 8 16,4-12 20-16,5-12-24 15,-1-3-13-15,-5 1-5 16,-2 1 15-16,-7 8 3 15,-1 5 9-15,-3 12 4 16,-3 10 0-16,0 12 23 0,3 3-14 16,1 7-20-1,1 17-2-15,-1 8 43 0,1 5-2 16,-5 1-19-16,4 5 4 16,2 3-10-16,-3-1-14 15,3 1 5-15,3 0-6 16,0-7-2-16,6-3-42 15,0-12-33-15,4-8-97 16</inkml:trace>
  <inkml:trace contextRef="#ctx0" brushRef="#br0" timeOffset="583.39">3057 3077 225 0,'0'0'75'0,"0"0"-28"16,0 0 64-16,0 93-49 16,0-64-30-16,0-3-22 15,0-3-3-15,0-2-7 16,0-8-1-16,1-6-81 16,4-7-99-16</inkml:trace>
  <inkml:trace contextRef="#ctx0" brushRef="#br0" timeOffset="718.95">2985 2894 273 0,'0'0'140'0,"0"0"-91"0,0 0-44 16,0 0-5-16,0 0-128 15</inkml:trace>
  <inkml:trace contextRef="#ctx0" brushRef="#br0" timeOffset="1190.85">3188 2985 23 0,'0'0'59'15,"0"0"-5"-15,0 0 5 16,0 0-23-16,0 0 0 16,0 0-2-16,-48 5-16 15,45-2 5-15,0-1 7 16,-3 6-12-16,-1 3-16 15,2 3 1-15,-1 3 5 16,5 1 2-16,1 3-10 16,1-2-5-16,20 1 5 15,6 0 6-15,3-2 6 0,1-1-12 16,3 4-17-16,-2-6-27 16,-8-1 2-16,-5 1 40 15,-11-4-8-15,-8-1 5 16,0 0 5-16,0 0 57 15,-14 0 28-15,-5-1-39 16,1 1-31-16,0-3-4 16,4-2-7-16,3-2-8 15,3-1-20-15,2-2-74 16,0 0-151-16</inkml:trace>
  <inkml:trace contextRef="#ctx0" brushRef="#br0" timeOffset="1573.06">3413 2983 238 0,'0'0'147'15,"0"0"-137"-15,0 0 21 16,0 0 4-16,0 0-35 16,0 0-8-16,-25 45 3 0,41-25 5 15,2-1 11 1,3 1-8-16,0 0 5 0,3 0 0 16,-5-2-8-16,-4 0 7 15,-3-1-7-15,-9 2-4 16,-3-2 4-16,0-1 4 15,0 3 4-15,-12 1 25 16,-4-2-21-16,-5-1 1 16,3 1-12-16,-3-7-1 15,9-1-13-15,3-1-43 16,5-6-83-16,4-3-92 16</inkml:trace>
  <inkml:trace contextRef="#ctx0" brushRef="#br0" timeOffset="1789.26">3728 3096 379 0,'0'0'211'16,"0"0"-199"-16,0 0-12 15,0 0 0-15,-3 80 7 16,9-42-2-16,6-4-4 15,-2-4 9-15,-2-5-10 16,-2-4-1-16,1-7-38 16,-1-8-51-16,-3-6-62 15</inkml:trace>
  <inkml:trace contextRef="#ctx0" brushRef="#br0" timeOffset="1947.11">3725 2846 288 0,'0'0'154'0,"0"0"-107"15,0 0-35-15,0 0-12 16,0 0-62-16,0 0-222 16</inkml:trace>
  <inkml:trace contextRef="#ctx0" brushRef="#br0" timeOffset="2337.84">3913 3184 184 0,'0'0'109'0,"0"0"-56"16,3 87 14-16,-3-64-34 15,0-10-26-15,0-6-1 16,0-5 11-16,0-2 7 16,0 0 5-16,0-5 28 15,0-21-43-15,0-10-14 16,3-7-17-16,3-2-19 0,3 4 1 16,0 7 29-16,0 10 6 15,-2 11 36-15,-1 9 16 16,6 4-38-16,4 3-7 15,6 16-5-15,-2 5 11 16,-2 5 6-16,2-3-13 16,-4 0-5-16,-4 0 5 15,0-4-6-15,-5 2-2 16,-1-4 2-16,2 1-80 16,-2-8-55-16,10-10-147 0</inkml:trace>
  <inkml:trace contextRef="#ctx0" brushRef="#br0" timeOffset="2833.45">4456 2941 163 0,'0'0'315'16,"0"0"-217"-16,0 0-33 15,0 0-32-15,0 0-33 16,-88 87 0-16,83-39 3 15,5-4 2-15,0-14-10 16,2-7-19-16,13-12-35 16,3-11-22-16,-3 0 22 15,3-18 8-15,-6-7-21 0,1-7-9 16,-7 0 69-16,-3 5 12 16,0 10 35-16,-3 8 25 15,0 9-5-15,0 8-15 16,0 23-29-16,0 20 9 15,0 20 16-15,3 16 34 16,21 19 64-16,12 16-64 16,11 10-22-16,7 15-20 15,1 9 4-15,-9 20-32 16,-7-6 6-16,-12-19-6 16,-12-41 5-16,-13-55-4 15,-2-36 1-15,-30-19 6 16,-12-26 12-16,-7-21-9 0,-4-22 1 15,7-14-8-15,9-10 1 16,12-2-10-16,16 6 2 16,9-2-3-16,15 2 0 15,26-3-27-15,16-1-56 16,10 0-12-16,0 1-45 16,-10-1-243-16</inkml:trace>
  <inkml:trace contextRef="#ctx0" brushRef="#br0" timeOffset="3657.45">5917 2528 232 0,'0'0'145'16,"0"0"-145"-16,0 0 11 15,36 105-2-15,-17-49 34 0,0 8-8 16,-2 8 2-16,-3 7-17 15,-3 5-7-15,-5-2 3 16,2-8-10-16,-5-18-6 16,1-17 2-16,-1-19 2 15,-2-11-4-15,-1-9 1 16,2-4 56-16,1-29 36 16,3-18-30-16,0-20-26 15,0-15 5-15,1-6-34 16,-1-3 2-16,0 5-10 15,5 11-29-15,2 18-33 16,4 22-9-16,2 26-27 16,-7 13-97-16</inkml:trace>
  <inkml:trace contextRef="#ctx0" brushRef="#br0" timeOffset="4932.96">6461 3077 345 0,'0'0'92'0,"0"0"-40"0,0 0 22 15,0 0-10 1,-82-31-35-16,67 56-25 0,0 4 0 15,3 4-3-15,6 0-1 16,6-1 2-16,0-9 0 16,0-3-2-16,0-7-3 15,8-9-27-15,-2-4 11 16,3 0-5-16,1-4-1 16,1-18-1-16,-1-3-5 15,-1-4 5-15,-3-1 19 16,0 3 7-16,-3 10 27 15,-3 9 14-15,3 6 14 16,-1 2-22-16,2 0-33 16,5 15-4-16,1 6 3 15,1 4 1-15,4 5 5 0,0 2-3 16,4 2-1-16,5 3 0 16,-3-9 3-16,4-10-8 15,-1-12-14-15,0-6 18 16,1-23 9-16,1-16-4 15,1-14 0-15,-2-13-5 16,-6-13-1-16,-5-6-5 16,-10-5-5-16,-4-3-6 15,-7 1 12-15,-23-3-8 16,-6 0 13-16,3 18 1 16,8 23 25-16,13 27 61 15,5 21-4-15,5 6-22 0,2 18-61 16,0 29-17-16,7 20 17 15,11 16 21-15,8 4-4 16,5 9 4-16,6 2-7 16,2 3-9-16,0-7 6 15,-3-8-11-15,-5-17-41 16,-4-22-22-16,-5-14-23 16,-1-18 22-16,-3-11-15 15,6-4-5-15,-5-23 8 16,1-17-27-16,-4-8 16 15,-4-7 80-15,-3-1 6 16,-1 0 1-16,-1 6 48 16,0 8 30-16,1 9 13 0,-1 12-8 15,-2 11 6 1,-1 7-1-16,2 3-29 0,2 3-41 16,4 18-14-16,4 6 8 15,5 9 7-15,-3 3-19 16,3-2 3-16,1-1 0 15,2-5 2-15,1-7-4 16,4-7-1-16,-4-13-13 16,3-4-7-16,-4-6 3 15,0-24 17-15,-3-13-1 16,0-9-11-16,-6-4 10 16,0-5 2-16,-5 5 0 0,-2 13 1 15,-4 16-1 1,0 16 0-16,-1 11 3 0,0 18-3 15,-1 25 0-15,1 13 13 16,0 8-10-16,2-5 5 16,-1-7-8-16,3-14 0 15,1-11 3-15,5-13-3 16,4-11-11-16,2-3-6 16,5-1-7-16,3-17 0 15,-2-7-17-15,0-3 7 16,-5-6 18-16,-5-3-1 15,-5-3 17-15,-5-3 2 16,-5 1-1-16,0 4 16 16,0 2 4-16,0 14 22 15,-6 5 3-15,3 13 14 0,-2 4-1 16,-4 18-54 0,-2 24 8-16,0 20-13 0,8 11 3 15,3-3 1-15,0-7 25 16,0-9-14-16,3-11-3 15,8-9-9-15,-1-9-2 16,5-6-2-16,6-7-74 16,1-9 12-16,7-3-75 15,-6-3 15-15,-2-22-143 16</inkml:trace>
  <inkml:trace contextRef="#ctx0" brushRef="#br0" timeOffset="6628.32">9005 2205 307 0,'0'0'133'0,"0"0"-60"16,0 0-19-16,0 0-24 15,0 0 1-15,0 0 5 16,73-1 10-16,-12-2-15 16,9-5-30-16,9 0-1 15,-4 0-8-15,-5 1-41 16,-9 0-34-16,-13 1-27 15,-18-2-103-15</inkml:trace>
  <inkml:trace contextRef="#ctx0" brushRef="#br0" timeOffset="6839.42">9326 2351 235 0,'0'0'116'16,"-21"120"-18"-16,13-46-60 15,-1 6 6-15,-2-2-3 16,-2 2-28-16,-1 0 4 16,3-5-15-16,2-5 0 15,-1-8 3-15,7-11-5 16,3-9 0-16,0-6-55 16,0-16-91-16,0-11-259 0</inkml:trace>
  <inkml:trace contextRef="#ctx0" brushRef="#br0" timeOffset="8337.98">9722 3121 176 0,'0'0'109'16,"0"0"-71"-16,0 0 23 15,0 0 21-15,0 0-10 16,0 0-16-16,8-20-41 15,6-3-10-15,0-6 1 16,3-10-6-16,2-7 10 16,2-2-2-16,-4-2-5 15,-4 2 0-15,-7 1-1 0,-6 4 7 16,0 9 0-16,-5 10-9 16,-11 11 0-16,-4 11-1 15,-2 2-5-15,-2 8 5 16,5 7-6-16,7 2 1 15,12 0 4-15,0-2-38 16,15 1 2-16,9-2 4 16,7-2-10-16,2-6 8 15,-3-3-30-15,-2-3 45 16,-7 0 8-16,-2 0 26 16,-5 0-13-16,-7 0 16 15,-5 0 29-15,-2 0 17 0,0 0-22 16,0 0 5-16,0 0-14 15,0 4-26-15,0 16-2 16,0 8 4-16,0 9 27 16,0 12-4-16,0-1-18 15,10 5-9-15,2-6 5 16,4-5-5-16,4-10 0 16,2-7-1-16,1-4 1 15,-4-12-5-15,-1-7 2 16,4-2 0-16,1-11 4 15,5-21-4-15,2-7-1 16,0-13-2-16,-2-6-3 16,-4-7 6-16,-7 1 0 15,-7 0 2-15,-7 7-1 16,-3 10-1-16,0 12 15 0,-6 17 10 16,-3 9 2-16,3 9 11 15,-5 4-22-15,-5 23-15 16,1 12-2-16,-1 13-4 15,10 1 5-15,6 3 1 16,0 2 3-16,6 2 1 16,15-5-5-16,4-7 0 15,5-7-4-15,4-12-51 16,5-9-7-16,0-13-84 16,5-7 38-16,0-3-139 0</inkml:trace>
  <inkml:trace contextRef="#ctx0" brushRef="#br0" timeOffset="8952.57">10712 2764 235 0,'0'0'178'15,"0"0"-45"-15,0 0-9 16,-90-28-61-16,60 54-28 16,-1 15-18-16,4 16-9 15,3 5-6-15,14 3 13 16,5-8-14-16,5-12 1 15,0-14-1-15,6-16-1 16,8-7-4-16,2-8-15 16,3 0 11-16,3-20 3 15,1-12-10-15,1-7-1 0,0-8-2 16,-4-1-5 0,-4-1 10-16,-3 8 4 0,-5 10 9 15,1 11 3-15,-6 10 0 16,-2 10 21-16,2 2-24 15,0 30-19-15,2 16 19 16,-2 13 24-16,-2 1-19 16,5-6 16-16,-2-9-14 15,7-16-3-15,1-10 3 16,4-12-7-16,5-9 13 16,3 0-2-16,6-14-3 15,3-15 8-15,-2-10-11 0,2-9 1 16,-6-14-6-16,-2-5-3 15,-4-11 1-15,-6-4-12 16,-5-1-3-16,-5-2 7 16,-5 4-10-16,0 11 11 15,0 16 9-15,0 23 3 16,0 20 16-16,0 11 17 16,0 35-36-16,0 30-1 15,-3 25 1-15,-2 16 20 16,-2 5 11-16,1-8-21 15,5-4 11-15,1-14-15 16,0-14-6-16,14-15 1 16,1-17-1-16,2-13-43 0,-7-16-9 15,-1-10-19 1,1 0-21-16,-5-20-30 0,-2-13-292 16</inkml:trace>
  <inkml:trace contextRef="#ctx0" brushRef="#br0" timeOffset="9095.12">10949 2805 486 0,'0'0'110'0,"0"0"-43"15,0 0-43-15,0 0-7 16,87-23-9-16,-28 19-8 16,4 0-12-16,0-6-137 15,-2-1-364-15</inkml:trace>
  <inkml:trace contextRef="#ctx0" brushRef="#br0" timeOffset="9831.41">11304 2875 112 0,'0'0'205'16,"0"0"-203"-16,0 0 68 16,9 91 16-16,3-47-32 15,-5 5-15-15,-1-2-18 16,-1-8-2-16,-2-9-12 16,1-12-6-16,-1-8 4 15,-1-8-3-15,-1-2 14 0,4-2 27 16,5-23 5-16,5-7-44 15,3-14-4-15,4-9-20 16,1-7-5-16,-1 1 17 16,1 13 7-16,-7 13 1 15,-4 18-1-15,-3 15-1 16,3 2-12-16,-2 20 7 16,2 15 7-16,-5 6 3 15,-2 2 3-15,-5 1-6 16,0-2 2-16,0-9 2 15,0-5-4-15,0-14-5 16,0-14-13-16,0 0 18 16,0-13 15-16,0-18-15 15,5-12 2-15,5-10-7 16,3-6-18-16,4-2-1 0,4 4 22 16,4 14-1-16,2 11 3 15,0 21 1-15,2 11 11 16,-1 6 9-16,0 21 3 15,-1 4 2-15,-8 1 9 16,2 3-17-16,-9-2 1 16,-3 2-6-16,-3-3-12 15,-2 1 5-15,-4 3-6 16,0-1-20-16,0-6-99 16,-10-3-184-16</inkml:trace>
  <inkml:trace contextRef="#ctx0" brushRef="#br0" timeOffset="10123.99">12074 2973 309 0,'0'0'149'0,"21"-86"-61"15,-17 44 12-15,-2 2-5 16,-2 9-16-16,0 10-1 15,0 11-9-15,0 7 10 16,0 3-20-16,-9 0-50 16,-5 22-9-16,-1 10-3 15,-2 12-4-15,4 6 7 16,9 0 0-16,2 0 3 0,2-5 2 16,0-7-5-16,11-6-43 15,11-11-41-15,1-8-40 16,7-13-36-16,-3 0-86 15</inkml:trace>
  <inkml:trace contextRef="#ctx0" brushRef="#br0" timeOffset="10784.01">12302 2803 544 0,'0'0'92'0,"0"0"-70"0,0 0 49 16,12 79-9-16,-9-37-25 15,0 1-9-15,-3 4 2 16,0-5-14-16,2-7 2 16,-2-7-18-16,1-15 1 15,-1-7 4-15,3-6-1 16,0 0-2-16,6-19-2 16,1-16-5-16,4-14-14 15,1-6-35-15,-3-4 8 16,-2 2 42-16,-1 6 1 15,0 12 3-15,0 13 1 16,1 10 5-16,1 16 3 16,2 0-9-16,-1 24 0 15,2 13 21-15,-1 6-14 16,-2 3 1-16,-1 4 4 0,-3-2-9 16,1-5 2-16,-1-9-5 15,2-14-3-15,-1-8-1 16,1-10 3-16,1-2 1 15,5 0 6-15,0-15-6 16,4-13 4-16,1-12-4 16,-1-6 0-16,2-7-1 15,0-1 1-15,-3-5-2 16,-3-1-2-16,-6-3-9 16,0-3 9-16,-1-2-2 0,0 4 6 15,0 6 9 1,-2 17 9-16,-5 18 23 0,-1 16 37 15,0 7 4-15,0 11-82 16,0 28-5-16,0 18 5 16,-3 25 10-16,3 9-4 15,0 5 15-15,0 5-12 16,2 1-7-16,2-3 2 16,-4-4-3-16,2-22 3 15,2-22-8-15,6-22-20 16,11-23-18-16,0-6-5 15,2 0 18-15,-6-23-45 16,-6-12-45-16,-7-12-36 16,-4-12-55-16</inkml:trace>
  <inkml:trace contextRef="#ctx0" brushRef="#br0" timeOffset="10924.89">12671 2489 482 0,'0'0'112'15,"0"0"-100"-15,118 38 62 16,-47-17-37-16,10-3-20 16,11-3-17-16,2-2-72 15,-13-6-189-15</inkml:trace>
  <inkml:trace contextRef="#ctx0" brushRef="#br0" timeOffset="16558.16">15138 1983 92 0,'-10'82'82'0,"-4"22"20"16,-11 4-4-16,-9 9-37 0,-5 16-7 16,-9 18-41-16,-1 22-7 15,1 15 42 1,-1 1-10-16,0-12-12 0,-2-15-10 16,-3-15 4-16,5-22 1 15,7-26-17-15,10-25-3 16,9-19-1-16,7-13 4 15,5-5-4-15,1-8 0 16,5-1-29-16,-1-8-3 16,2-4-35-16,-1-9-30 15,-3-4-33-15,0-3-48 16</inkml:trace>
  <inkml:trace contextRef="#ctx0" brushRef="#br0" timeOffset="18169.37">15881 2412 84 0,'0'0'322'0,"0"0"-301"15,0 0-6-15,86 18-2 16,-40-7 18-16,3-1-16 0,0-5 2 15,5-3 1-15,-5-2-18 16,-3 0-1-16,-8 0-2 16,-10 0-42-16,-9 0-125 15</inkml:trace>
  <inkml:trace contextRef="#ctx0" brushRef="#br0" timeOffset="18366.62">16198 2463 175 0,'0'0'117'16,"0"0"-101"-16,-20 82 19 0,19-32 7 15,-1 3-5-15,2 2-19 16,-1-1 0-16,1 1-17 16,-2 3 10-16,-1 4-11 15,2 1-4-15,-5 5-65 16,-6-7-85-16</inkml:trace>
  <inkml:trace contextRef="#ctx0" brushRef="#br0" timeOffset="18529.32">16029 3256 197 0,'0'0'180'0,"0"0"-168"15,0 0-10-15,0 0 21 0,0 0 30 16,0 0-13-16,91 10-22 15,-51-10-15-15,2-12-3 16,3-5-48-16,-2 0-82 16</inkml:trace>
  <inkml:trace contextRef="#ctx0" brushRef="#br0" timeOffset="19121.07">16508 2967 332 0,'0'0'133'0,"0"0"-131"16,0 0 10-16,0 0 5 15,0 0 32-15,34 109-31 0,-31-81-4 16,-3 1-8-16,0-1-3 16,0-5 0-16,0-8-2 15,0-8 2-15,0-6-3 16,-1-1-3-16,-2 0 3 15,3-8-7-15,0-13-31 16,0-9 11-16,4-2-10 16,11 0 11-16,2 5-9 15,-3 7 22-15,-3 11 13 16,0 4 0-16,0 5 2 16,1 0 18-16,4 20-4 0,1 8-5 15,1 7 18-15,-1 2-23 16,-3-4 16-16,-2-2-14 15,-2-8 2-15,-5-9 0 16,-2-9-10-16,-1-5 0 16,-2 0 19-16,1-12 53 15,1-16-55-15,-1-9-17 16,4-11 4-16,-1-5-1 16,6 2-3-16,1 8 1 15,-2 16-8-15,3 12 14 16,-6 8 7-16,-2 5 24 15,8 2-10-15,9 5-28 16,10 15-3-16,5 9 3 16,0 2 10-16,-4 1-9 0,-7-5 2 15,-7-1-3-15,-6-1 6 16,-8-1-13-16,-4-3 4 16,0-2 1-16,0-3-29 15,-3-3-55-15,0-6-27 16,2-5-63-16,1-2-149 15</inkml:trace>
  <inkml:trace contextRef="#ctx0" brushRef="#br0" timeOffset="19587.86">17363 2486 506 0,'0'0'96'0,"0"0"-91"16,0 102-5-16,0-20 49 16,0 18-17-16,4 19-11 15,5 15-18-15,6 15 18 16,-1 14 1-16,0 1-6 16,0-4 24-16,4-18-11 15,6-30-15-15,4-36-8 16,-7-35 11-16,-9-31 4 15,-8-10-10-15,-4-42 12 16,0-19 5-16,0-21-28 0,-10-14-1 16,1-7-5-16,3-8-49 15,4-3 16-15,2 2 2 16,0 9-8-16,12 15 23 16,12 22-21-16,4 28 31 15,7 22 8-15,2 16 0 16,-1 16-3-16,-5 22 4 15,-5 10-19-15,-16 4 21 16,-10 2 2-16,0-4 16 16,-13-4 2-16,-11-4-9 15,-1-7 1-15,0-5-10 16,2-9-1-16,3-7-39 16,5-8-77-16,1-6-124 0</inkml:trace>
  <inkml:trace contextRef="#ctx0" brushRef="#br0" timeOffset="20629.34">17980 3158 76 0,'0'0'87'0,"0"-141"63"15,-3 74-98-15,-7 21 53 16,1 17-26-16,5 18-15 0,1 11 23 15,3 20-64 1,0 40-20-16,0 19-3 0,0 15 22 16,15-6-20-1,13-15 2-15,6-11-2 0,8-14 2 16,-2-13-8-16,-2-15 5 16,-7-14-4-16,-4-6-7 15,-5-6 10-15,-1-20 4 16,-3-6-4-16,0-5-19 15,-6 1 14-15,-5-5-12 16,-4-5 17-16,-3-4 2 16,0 3-1-16,0 5 5 15,0 13-1-15,0 17 10 16,0 6 4-16,0 6-19 16,4 32-14-16,3 13 4 15,2 5 10-15,0 1 14 0,2-7-12 16,3-5-1-16,4-5 7 15,3-7-4-15,3-3-4 16,2-9 0-16,4-6 4 16,0-9-1-16,1-6-3 15,1-20-4-15,1-11 4 16,-4-9-7-16,-3-7 7 16,-7-10 0-16,-7-8 0 15,-6-6-6-15,-6-4 1 16,0 5 0-16,-1 6-11 15,-10 16 16-15,1 15-6 16,4 22 13-16,4 17-1 16,1 10-6-16,1 38-16 0,0 27 16 15,0 24 39-15,6 7-35 16,5-2 11-16,0-12-10 16,5-19-3-16,2-12-2 15,3-13-31-15,-1-14-15 16,-5-16-61-16,-6-18-39 15,-6-2-205-15</inkml:trace>
  <inkml:trace contextRef="#ctx0" brushRef="#br0" timeOffset="20773.16">18571 3091 379 0,'0'0'133'15,"0"0"-105"-15,0 0 0 0,103-1 43 16,-46 10-45-16,6 2-26 15,4 2-1-15,3 1-102 16,-3-3-165-16</inkml:trace>
  <inkml:trace contextRef="#ctx0" brushRef="#br0" timeOffset="21327.8">19189 3067 362 0,'0'0'134'15,"0"0"-34"-15,0 0-18 16,-88 24-43-16,67 16-18 0,2 7-9 16,5 5 13-16,10-4-15 15,4-2-2-15,0-12-7 16,0-10 3-16,11-8-2 16,3-14-2-16,5-2-9 15,3-5 6-15,1-21 1 16,1-5-15-16,-5-4 0 15,-5 0 11-15,-3-1 4 16,-4 10 2-16,-3 10 0 16,-2 12 6-16,-1 4-6 15,1 13-20-15,-1 16 4 16,4 7 16-16,-2 1 1 16,4-4 1-16,5-10-2 15,3-8 0-15,7-10-6 16,5-5 6-16,3-3-1 0,0-17-7 15,-2-6 6-15,-7-4 2 16,-3-7 0-16,-3-10 1 16,-6-9-1-16,-3-13-1 15,-5-10 1-15,-1-3 0 16,0 7 2-16,0 11 13 16,0 15 5-16,0 21 15 15,0 15 7-15,0 13 14 16,0 28-56-16,0 23-23 15,5 22 23-15,1 15 0 0,0 1 1 16,0-3 6 0,1-11-7-16,5-15 0 0,0-8 0 15,0-9-22-15,-4-10-46 16,-3-14-48-16,-2-17-182 16</inkml:trace>
  <inkml:trace contextRef="#ctx0" brushRef="#br0" timeOffset="21491.88">19399 3203 293 0,'0'0'218'16,"0"0"-173"-16,0 0 41 16,88 0 3-16,-55 0-64 15,1 0-13-15,5 0-12 0,3 0-82 16,-3 0-220-16</inkml:trace>
  <inkml:trace contextRef="#ctx0" brushRef="#br0" timeOffset="21686.91">19829 3150 330 0,'0'0'109'0,"0"0"12"16,-6 91-3-16,4-54-46 15,1 2-35-15,-2 4-19 16,2-4-15-16,1-7 0 0,0-6-3 16,0-12-49-16,4-10-9 15,8-4-92-15,-1-15-241 16</inkml:trace>
  <inkml:trace contextRef="#ctx0" brushRef="#br0" timeOffset="21829.64">19826 2863 452 0,'0'0'117'16,"0"0"11"-16,0 0-48 15,0 0-80-15,0 0 0 16,0 0-19-16,-45 53-131 16,35-16-253-16</inkml:trace>
  <inkml:trace contextRef="#ctx0" brushRef="#br0" timeOffset="22641.06">20053 3099 320 0,'0'0'51'0,"0"0"-24"16,-36 87 47-16,24-50-43 16,2-2 8-16,5-2-18 0,4-5 8 15,1-2-10-15,0-3 1 16,10-3-8-16,5-3-7 16,-1-5-5-16,2-5 0 15,2-7 0-15,3 0-16 16,2-15 6-16,3-13-43 15,-4-12 43-15,-1-3 9 16,-8-6 1-16,-11 0 2 16,-2-2 12-16,-13 8 21 15,-11 8-33-15,3 14 3 16,0 20 11-16,-1 1 17 16,3 27-27-16,3 11-5 15,7 3-1-15,6 2 1 0,3-7 5 16,0-4-3-16,8-7-1 15,4-11-4-15,6-8-22 16,-1-6 12-16,3 0 9 16,2-11 1-16,0-11-14 15,3-1 2-15,-1-5 14 16,1 2 2-16,0 3 1 16,0 6 5-16,-2 5 11 15,1 8-6-15,-2 4 6 16,2 5-9-16,-1 25-5 15,-1 10 14-15,-1 6-10 16,-6 2 12-16,-1 2-2 0,-3-2-6 16,-3-11-8-16,-3-12-5 15,0-14-21-15,-1-11 20 16,1 0 1-16,2-24 0 16,-2-10-2-16,0-9-8 15,-2-10 7-15,1-4-5 16,3-3-8-16,4 7-13 15,6 11 5-15,6 14 22 16,1 17 2-16,6 11 13 16,7 1 22-16,0 31-28 15,3 7 3-15,-1 10 13 16,-2-1-9-16,-2 3 5 16,-7-5-13-16,-10-4-6 0,-6-6 0 15,-9-7-1 1,-3-7-5-16,0-4-2 0,-7-6-57 15,-2-8-32-15,0-4-130 16</inkml:trace>
  <inkml:trace contextRef="#ctx0" brushRef="#br0" timeOffset="23284.88">21870 2314 10 0,'0'0'482'16,"0"0"-394"-16,0 0-62 16,130-8 32-16,-44 8 14 15,23 0-43-15,8 0-8 16,2 0-16-16,-1 0-5 15,-17-3-4-15,-13 0-30 16,-19 3-34-16,-23 0-44 16,-24 0-144-16</inkml:trace>
  <inkml:trace contextRef="#ctx0" brushRef="#br0" timeOffset="23471.68">22453 2417 317 0,'0'0'61'16,"-22"132"34"-16,15-38-67 16,2 9 20-16,-1 7-11 15,-3 0 1-15,3-9-20 16,3-7-18-16,3-24 0 16,0-13-1-16,15-15-96 15,6-20-294-15</inkml:trace>
  <inkml:trace contextRef="#ctx0" brushRef="#br0" timeOffset="23908.89">22841 3138 381 0,'0'0'88'0,"31"-85"-41"16,-19 37 11-16,-5-2-8 15,-7 2 6-15,0 1 28 16,-11 9-71-16,-5 11 28 16,2 13-17-16,-4 11 15 15,-1 3-39-15,-8 20-4 16,0 18 2-16,3 15-4 16,9 7 6-16,11 1 1 15,4-7 6-15,0-5-6 16,13-10-1-16,11-5 2 0,7-4-8 15,10-7-3 1,9-7-63-16,13-10-54 0,6-6-117 16</inkml:trace>
  <inkml:trace contextRef="#ctx0" brushRef="#br0" timeOffset="26292.87">23268 2869 100 0,'0'0'144'0,"0"0"-99"16,-30 82-16-16,21-29 10 15,6 2 39-15,3-1-58 16,0-8 19-16,12-6-37 15,6-9 1-15,4-7-3 16,-1-7-24-16,-3-10-30 16,3-1-10-16,-1-6-81 15</inkml:trace>
  <inkml:trace contextRef="#ctx0" brushRef="#br0" timeOffset="26907.03">23593 2509 193 0,'0'0'144'16,"0"0"-55"-16,0 0-68 15,0 0-14-15,2 121 54 16,2-53-7-16,1 5-40 16,2 12 4-16,-1 5 1 15,-3 3-15-15,-2-1 10 16,-1-11-14-16,0-21 4 16,0-19-3-16,0-20-1 15,0-12 0-15,0-9 0 0,4 0 10 16,3-19 18-16,6-16-7 15,2-11-20-15,2-8-1 16,-1-12 7-16,3-1-9 16,4 9 2-16,-2 13-4 15,0 25 3-15,4 20-8 16,2 17 1-16,6 31-1 16,2 11 9-16,3 1 4 15,-4-8-3-15,-2-7 2 16,-4-11-1-16,-9-7-2 15,-5-6 0-15,-4-5-30 16,-3-4-66-16,-2-6-38 0,-3-5-151 16</inkml:trace>
  <inkml:trace contextRef="#ctx0" brushRef="#br0" timeOffset="27259.98">24202 3045 273 0,'0'0'86'16,"0"0"0"-16,9 99-28 15,-9-73-33-15,0-4 9 16,0-7-16-16,0-6-17 16,0-6 4-16,0-3 6 15,0 0 23-15,0-5 14 0,0-17-25 16,1-8-19-16,7-4-6 15,2 2 5-15,1 6-1 16,-2 9 0-16,5 17 8 16,5 0 7-16,3 23-11 15,5 8 3-15,1 5 5 16,-3-4 2-16,-1-1-8 16,-1-5-7-16,-4-2 4 15,-4-5-10-15,-2-5-38 16,-2-5-21-16,2-6-34 15,2-3-73-15,1 0-145 0</inkml:trace>
  <inkml:trace contextRef="#ctx0" brushRef="#br0" timeOffset="27417.18">24624 3035 260 0,'0'0'227'15,"0"0"-225"-15,0 0 31 16,1 88 58-16,2-52-37 15,-1-2-28-15,-1 1-9 16,-1-4-17-16,0-2 0 16,0-5-43-16,0-12-136 15</inkml:trace>
  <inkml:trace contextRef="#ctx0" brushRef="#br0" timeOffset="27561.2">24648 2798 390 0,'0'0'0'15,"0"0"-101"-15,0 0-132 16</inkml:trace>
  <inkml:trace contextRef="#ctx0" brushRef="#br0" timeOffset="28016.68">25004 2840 538 0,'0'0'13'0,"0"0"11"16,-117 11-12-16,73 33 21 15,3 16 2-15,5 5 6 16,9-4-28-16,10-9-8 16,11-9-1-16,6-12-4 15,2-7 0-15,19-10 0 16,10-14-2-16,8 0-5 16,4-17-8-16,1-12-2 0,0-9-37 15,-6-4-8 1,-10-6 29-16,-9 0 32 0,-7 3 1 15,-6 13 24-15,-4 12 24 16,-2 19 1-16,0 9-26 16,0 40-6-16,-5 23 7 15,-8 21 36-15,3 12-32 16,8 15 12-16,2 9 63 16,3 5-57-16,15-4-37 15,-3-14-9-15,0-21 9 16,-5-28-9-16,-1-29-23 15,-5-24-56-15,-2-13-51 16,-2-30-57-16</inkml:trace>
  <inkml:trace contextRef="#ctx0" brushRef="#br0" timeOffset="28579.05">25418 3219 250 0,'0'0'87'0,"0"0"-29"0,37-91 45 15,-27 50-47-15,0-3-21 16,-4-8-4-16,-3-1-1 15,-3 6 28-15,0 12 22 16,0 15-54-16,0 14 16 16,0 6-42-16,-2 8-2 15,-4 23-17-15,-2 12 18 16,4 11 1-16,4-4 2 16,0-7-1-16,4-6-2 15,14-2-1-15,0-4-16 16,2-4 4-16,-2-7-5 15,-4-9-8-15,0-11 17 16,4 0 10-16,3-13 4 0,3-16-4 16,4-5-23-1,-3-11 10-15,-4-8 9 0,-6-2 4 16,-5-1 5-16,-4 12 1 16,-4 15 19-16,-2 13 17 15,0 15 9-15,3 1-11 16,6 25-40-16,6 26 0 15,3 15 17-15,3 3 2 16,-1-6-4-16,2-12-2 16,3-12-6-16,-1-11 2 15,-2-7-9-15,-4-8-2 16,3-8-34-16,1-5-72 0,-1 0-75 16</inkml:trace>
  <inkml:trace contextRef="#ctx0" brushRef="#br0" timeOffset="28982.6">26104 3119 213 0,'0'0'142'16,"0"0"-102"-16,0 0 18 0,0 0-3 16,79-82 16-16,-64 55-48 15,-4 0 6-15,-4-3-10 16,-5 2 16-16,-2-2-4 16,0 1-20-16,-2 3 17 15,-9 8-12-15,-5 8-11 16,0 8 7-16,-7 2 6 15,0 8 4-15,1 23-22 16,5 14-1-16,8 16 1 16,7 7 24-16,2-1 6 15,0-7-8-15,11-7-17 16,6-12-2-16,8-11-3 16,12-13-22-16,14-12-47 0,14-5-37 15,7-7-67-15,-7-16-127 16</inkml:trace>
  <inkml:trace contextRef="#ctx0" brushRef="#br0" timeOffset="29246.89">26689 2777 494 0,'0'0'101'0,"0"0"-88"15,0 0-7-15,-10 82 61 16,10-25-15-16,0 4-29 15,6 6-11-15,8-4-9 16,0-4-3-16,-4-8 1 0,-8-7 2 16,-2-11-6-16,0-7 3 15,-20-6 0-15,-3-6 6 16,-7-7 4-16,3-4 6 16,0-3-12-16,4 0-2 15,3 0-2-15,5-6-37 16,3-8-99-16,7 0-189 15</inkml:trace>
  <inkml:trace contextRef="#ctx0" brushRef="#br0" timeOffset="29374.81">27235 3288 569 0,'0'0'0'16,"0"0"-54"-16,0 0-92 15</inkml:trace>
  <inkml:trace contextRef="#ctx0" brushRef="#br0" timeOffset="69343.3">1204 767 35 0,'0'0'51'0,"0"0"6"16,0 0-28-16,0 0 16 16,0 0 19-16,0 0-40 0,0 0 27 15,0 0-25 1,-8-11-18-16,5 8-1 0,0 2 5 16,0 1 8-16,-4 0-17 15,2 0-1-15,-1 0 0 16,-3 0-2-16,2 0 0 15,-2 8-2-15,0 2 3 16,-3 0-1-16,2 4 0 16,-1 5 1-16,5-1-1 15,2 8 0-15,1 1 3 16,3 3-3-16,0-2 0 16,0-2 1-16,0-6-2 15,7-2 2-15,-1-3-1 0,2-2 0 16,-1-3-6-1,3-2 4-15,1-2-11 0,-2-2 9 16,3 0 2-16,-5-1-10 16,2-3 8-16,-1 0-11 15,2 0 9-15,-1 0 0 16,0 0 5-16,1-10 1 16,-2 0 13-16,-2-5-5 15,0-2 4-15,-3-1-5 16,1-3 14-16,-4 0 5 15,0-1-1-15,0 1-20 16,0-1 9-16,-4 6 25 16,-8-2-29-16,-2 5 3 15,-2 5-7-15,4 2 7 0,-3 6-13 16,2 0-40-16,-2 0-38 16,3 14-36-16,-3 3-106 15</inkml:trace>
  <inkml:trace contextRef="#ctx0" brushRef="#br0" timeOffset="71865.12">2673 722 97 0,'0'0'106'16,"0"0"-106"-16,0 0 0 15,0 0 41-15,0 0 20 16,0 81-7-16,0-64-16 15,0-3-5-15,0-1-8 16,0 2-12-16,0-1-6 16,-3 0-4-16,3-3-3 15,-3-5 0-15,3 0 5 16,0-5-5-16,0-1 4 16,0 0 1-16,0 0 15 0,0-15 21 15,0-14-24 1,0-8-17-16,0-7-1 0,0 1-1 15,3 6 2-15,0 11-1 16,0 12-2-16,-1 8 6 16,-2 5 17-16,0 1-20 15,1 0-11-15,4 7-2 16,4 13 7-16,4 3 6 16,-1 1 3-16,3 3-3 15,-3-1 0-15,-3-2 8 16,4-6-8-16,-4-5 0 15,0-6-2-15,-2-6-10 0,-2-1 8 16,1 0-3 0,0-1 5-16,4-16 4 0,-2-7 14 15,-2-6 1-15,-5-1-17 16,-1 0 6-16,0 0-4 16,0 7-2-16,0 7-8 15,0 9-54-15,0 8-89 16,0 0-192-16</inkml:trace>
  <inkml:trace contextRef="#ctx0" brushRef="#br0" timeOffset="72299.09">2891 800 281 0,'0'0'133'0,"0"0"-105"16,0 0-4-16,0 0-7 16,0 0-15-16,0 0 20 15,-9 87-3-15,9-62-14 16,0-7-2-16,0-3-3 16,0-5 2-16,0-5-2 15,1-3 2-15,1-2-1 16,-1 0 5-16,4 0-6 15,1-17-7-15,0-9 7 16,4-9 2-16,-5 2 14 0,-4 3-14 16,1 10 3-1,-1 9 4-15,-1 10 9 0,0 1 23 16,0 0-28-16,0 0-13 16,0 0 0-16,0 0-12 15,3 0 8-15,0 3 3 16,2 6 2-16,1 0 6 15,4-1-5-15,5 2-4 16,3-3-22-16,2-4-46 16,0 0-25-16,1-3-65 15,-1 0-76-15</inkml:trace>
  <inkml:trace contextRef="#ctx0" brushRef="#br0" timeOffset="72681.2">3155 752 41 0,'0'0'93'15,"0"0"46"-15,0 0-43 16,0 95-29-16,0-77-4 16,0-7-27-16,0-4-12 15,0-6-3-15,0-1-8 16,0 0-2-16,0 0 3 16,0 0 13-16,0-14 24 15,0-11-25-15,0-12-24 16,-3-1-4-16,0 2-5 15,3 10-13-15,0 10 17 0,0 14-8 16,0 2 10 0,0 0-16-16,12 18-2 0,3 8 19 15,1-1-2-15,-2 1 2 16,-1-4 0-16,-1-5 4 16,-1-4-2-16,-5-5-2 15,1-6 2-15,-4-2 6 16,3 0-8-16,0-16 8 15,6-11 14-15,-5-7-15 16,-2-4 1-16,-4 0-8 16,-1 10-4-16,0 9-58 15,0 17-59-15,0 2-55 0</inkml:trace>
  <inkml:trace contextRef="#ctx0" brushRef="#br0" timeOffset="85411.12">6066 4081 48 0,'0'0'61'15,"0"0"6"-15,0 0 8 16,0 0-14-16,0 0-49 16,0 0 3-16,0 0-5 15,0 0 0-15,0 0 8 16,0 0-16-16,0 0 10 0,0 0-12 16,0 17-1-16,1 16 1 15,5 13 1-15,-1 11 14 16,-2 7 15-16,1 2-13 15,-1 2 12-15,-3 2-3 16,0-2-21-16,0 4 0 16,0 4-2-16,0 5-3 15,0-2 0-15,0-4 5 16,0 1-5-16,0 0 0 16,0 1 2-16,0 6 4 15,3-6 28-15,0-3-32 16,-1-9 30-16,-2-5-28 15,0-8 1-15,0-2-3 0,0-7-2 16,0-4-6 0,-5-7-4-16,2-5 3 0,3-7-4 15,0-1-6-15,0-3 15 16,0 0-3-16,0 1-9 16,5-1 9-16,-2-4 4 15,-2 2 1-15,1-3 0 16,-1 0 5-16,1-4-5 15,-2-4 9-15,0 1-7 16,0-4 16-16,0 0-1 16,1 0-4-16,-1 0 5 15,0 0-15-15,0 0 2 16,0 0-1-16,0 0-2 16,0 0 24-16,0 0-1 0,0 0 2 15,0 0 0-15,0 0-16 16,0 0-8-16,0 0-3 15,2 0 0-15,4 0-3 16,7-1-11-16,14-5 5 16,6 1 7-16,7-2-1 15,12-1 0-15,8 2-13 16,7 0-2-16,8 3 14 16,1 3 1-16,-5 0-30 15,-3 0 28-15,-6 0 2 16,-2 0 1-16,-8 0-1 15,-7 0 1-15,-15 0-4 16,-14 0 0-16,-7 0 6 0,-9 0-1 16,0 0 2-1,0 0 7-15,0 0-7 0,0 0 0 16,-3-4 11-16,-6 0-5 16,0-2 5-16,-4-3-1 15,-1 2-7-15,2-1 0 16,-3 3 5-16,4 0-6 15,0 2 10-15,5 1-6 16,3 1 0-16,3 1-3 16,0 0-4-16,0 0 0 15,0 0 0-15,0 0-10 16,0 0 2-16,14 13 8 16,5 1 0-16,-6 3 3 0,-1 0 0 15,-6-1-3-15,-3-2 0 16,0-2 1-16,-3 1-4 15,0 1 3-15,-1 2-3 16,-13 0-42-16,-5-3-86 16,1-3-87-16</inkml:trace>
  <inkml:trace contextRef="#ctx0" brushRef="#br0" timeOffset="86072.02">7279 5568 344 0,'0'0'137'16,"0"0"-104"-16,0 0-32 15,-3 117 38-15,3-55-12 16,0 3-18-16,0-5 0 15,0-4-6-15,0-6 2 16,3-6-5-16,0-4 0 16,-3-9-8-16,0-10-42 15,0-7-12-15,0-7 3 16,0-7-23-16,0 0-92 0</inkml:trace>
  <inkml:trace contextRef="#ctx0" brushRef="#br0" timeOffset="86371.43">7158 5534 93 0,'0'0'140'16,"0"0"-78"-16,116-13-10 16,-56 39-11-16,3 15 4 15,-4 11-37-15,-8 6-8 16,-15 4 4-16,-11 3-3 15,-16 2-1-15,-9 4 19 0,0 0 11 16,-15-1 7 0,-10-6-9-16,-11-1-1 0,-7-6 11 15,-5-7 1 1,-4-7-14-16,3-9-8 0,7-13-17 16,6-7 6-16,14-14-4 15,5 0-2-15,10-10-32 16,7-20-87-16,7-5-116 15</inkml:trace>
  <inkml:trace contextRef="#ctx0" brushRef="#br0" timeOffset="86693.65">7737 5952 159 0,'0'0'129'16,"10"79"-35"-16,-4-33-50 16,-6 0-2-16,0-1 15 15,0-6-31-15,-3-8-9 16,-4-8-12-16,1-9 1 16,1-7 10-16,4-7 16 15,-1 0 21-15,-1-4 5 16,0-22-24-16,2-9-28 15,1-11-5-15,0-3 0 16,0-3-1-16,3 9-8 0,7 7 0 16,2 8-12-16,3 7-8 15,0 8-38-15,-3 6-49 16,3 2-95-16</inkml:trace>
  <inkml:trace contextRef="#ctx0" brushRef="#br0" timeOffset="87046.58">7914 5943 283 0,'0'0'102'0,"0"0"-31"0,0 0 7 16,-13 110 3-1,13-66-38-15,0 2-15 0,0 2-7 16,0-6-16-16,0-4 0 15,9-5 0-15,4-7-5 16,4-10-3-16,1-16 3 16,4 0-3-16,0-13 3 15,-2-17-15-15,1-6-2 16,-10-6-19-16,-5-4 31 16,-6-6 5-16,0-2 0 15,-16 4 2-15,-9 7-1 16,2 9 2-16,-2 16 6 15,4 12-9-15,3 6-7 0,-3 0 6 16,5 7-31 0,4 9-66-16,9-4-69 0,3-1-186 15</inkml:trace>
  <inkml:trace contextRef="#ctx0" brushRef="#br0" timeOffset="87563.78">8262 5723 400 0,'0'0'34'0,"0"0"-15"0,16 97-19 16,-8-29 67-16,-1 10-15 15,-2 5 27-15,4 1-30 16,-5 0-16-16,2 6-20 16,-3 5-9-16,0-4 0 15,-1-5-2-15,2-16-2 16,3-25 2-16,-2-19-2 16,-2-21 0-16,0-5 17 15,-3-35 11-15,5-20-11 0,-4-23-17 16,-1-12-4-1,0-4-2-15,0 5-37 16,0 5 3-16,0 13 14 0,12 14-5 16,6 16 23-16,6 13-11 15,1 13 15-15,8 13 0 16,1 2-8-16,-1 5 12 16,-5 14 0-16,-10 5-5 15,-6-1 4-15,-9 8 1 16,-3-1 0-16,0 1 42 15,-15-4 1-15,-7-4-19 16,-2-4-9-16,0-4-10 16,-1-6 5-16,4-1-10 15,0-8-61-15,4 0-61 16,3 0-243-16</inkml:trace>
  <inkml:trace contextRef="#ctx0" brushRef="#br0" timeOffset="88083.19">7632 5910 172 0,'0'0'175'0,"0"0"-118"16,0 0-54-16,0 0-3 16,0 0 3-16,0 0 1 15,81-6-4-15,-66 9 0 16,-5 7-12-16,-5 2-58 16,-5 0-151-16</inkml:trace>
  <inkml:trace contextRef="#ctx0" brushRef="#br0" timeOffset="89484.03">9308 5853 54 0,'0'0'80'0,"0"0"-36"16,0 0 29-16,0 0 4 0,0 0-34 15,0 0-13 1,13 0-30-16,1 0 1 0,6 14 6 16,6 9 7-16,-2 8 18 15,0 1-2-15,-5 3-13 16,-5 2-7-16,-8 0-7 16,-5-3 0-16,-1-2-1 15,0-4 0-15,-3-3-4 16,-4-10 2-16,-1-4 0 15,3-7 8-15,2-2 4 16,-4-2 42-16,0 0 29 16,-1-21-26-16,1-10-37 15,1-10-6-15,6-7-4 16,0-1-4-16,12 3-6 16,4 5-7-16,5 7-22 0,1 10-49 15,-2 6-20-15,2 5-112 16</inkml:trace>
  <inkml:trace contextRef="#ctx0" brushRef="#br0" timeOffset="90473.71">9699 5914 396 0,'0'0'51'0,"0"0"-45"0,0 0-6 16,0 0 33-16,-51 100 9 15,45-61-19-15,3 4 5 16,3-1-13-16,0-1-2 16,0-5-13-16,0-6 4 15,12-7-4-15,0-6-11 16,0-9-6-16,3-8 1 16,1 0 10-16,5-14-9 15,3-15 8-15,-3-6-12 16,-2-5 12-16,-8-1 7 15,-7-5 8-15,-4 1 13 16,0 0 6-16,-18 3 17 0,-7 4 0 16,1 10-31-16,3 12 5 15,2 12-18-15,1 4-3 16,6 0-25-16,-4 18-23 16,7 6-41-16,4 0 12 15,5-4-153-15</inkml:trace>
  <inkml:trace contextRef="#ctx0" brushRef="#br0" timeOffset="90953.01">9987 5959 68 0,'0'0'196'0,"0"0"-56"16,14 93-65-16,-12-53-1 15,1-4-19-15,-3-1-27 16,3-9-4-16,3-10-22 16,-1-4 3-16,-2-9-1 15,-1-3-1-15,3 0 2 16,1-3 2-16,4-18 17 16,2-10-24-16,-1-9-2 15,-5-5 1-15,-2 0-14 16,-1 4 15-16,-1 14 4 15,-1 13-1-15,-1 11 12 0,3 3-15 16,0 17-8-16,1 14 8 16,4 9 8-16,0 1 4 15,0-2-11-15,1-5 3 16,0-7-3-16,-1-10-1 16,4-8 0-16,-6-7 5 15,1-2-3-15,5 0 9 16,0-10 27-16,7-11-20 15,-4-7-13-15,0-7-5 16,-4-1-6-16,-5 2-10 16,-3 11-13-16,-2 3-6 15,-1 13-4-15,0 0-10 16,0 1-25-16,2 0-50 16,-1 0-65-16</inkml:trace>
  <inkml:trace contextRef="#ctx0" brushRef="#br0" timeOffset="91261.21">10406 5884 236 0,'0'0'170'0,"0"0"-102"16,0 0-3-16,0 0-11 15,0 0-9-15,0 0-13 16,-15 57-32-16,15-25 9 15,7 3-7-15,13 2 3 16,2 0 3-16,0 2-6 0,-5-2-2 16,-5-3 1-16,-8-5 5 15,-4-5-12-15,0-7 6 16,-11-1 0-16,-8-2 11 16,-4-2-5-16,-4-3 3 15,2-4-8-15,3-3-1 16,2-2-29-16,2 0-57 15,3-2-61-15,0-7-252 16</inkml:trace>
  <inkml:trace contextRef="#ctx0" brushRef="#br0" timeOffset="112419.3">1274 5338 0 0,'0'0'19'0,"0"0"6"16,0 0 0-16,0 0-9 16,0 0-12-16,0 0 5 15,-23 69-1-15,23-69 3 16,0 0 11-16,0 0 19 16,0-11 31-16,14-13-72 15,8-12-11-15,3-3-2 16,1-5 1-16,-2 1 12 15,1-1 8-15,-4 4 6 16,-6 5-10-16,1 4-3 16,-5 7-2-16,-5 8-2 15,-3 4 3-15,-3 9 0 16,0 3 0-16,0 0-31 0,0 15 7 16,0 14 24-16,0 14 2 15,0 10 32-15,0 0-12 16,0 1 10-16,7-6-12 15,-1-9-9-15,2-6-4 16,-1-10-4-16,-1-8 0 16,-2-7-2-16,-1-5 0 15,-1-1-1-15,-2-2 12 16,0 0 18-16,0-2 58 16,0-16-33-16,-6-6-31 15,-10-2 23-15,-5 1-23 0,1 0-3 16,-5 1-21-16,0 5-5 15,4 6 0-15,7 9-34 16,4 4-5-16,4 16-57 16,6 18-50-16,0 5-30 15</inkml:trace>
  <inkml:trace contextRef="#ctx0" brushRef="#br0" timeOffset="113018.93">1577 5291 148 0,'0'0'77'0,"0"0"-77"16,0 0-18-16,0 0 17 15,0 0 1-15,0 0 0 16,0 14 0-16,4-14 1 15,2 0 6-15,-3 0 37 16,0 0 3-16,-2 0-18 16,1 0 6-16,-2 0-17 15,6 18-18-15,0 18 0 16,4 14 11-16,1 6 5 16,-2 0 5-16,-3-3-21 15,-3-3 7-15,-3-6-7 0,0-2 0 16,0-7-8-1,-8-8 10-15,-1-8-4 0,0-10 4 16,-1-7 30-16,1-2 27 16,3-3 0-16,-3-22-36 15,2-10-7-15,5-6-16 16,2-2-4-16,9 1 1 16,15 1-9-16,16 0-12 15,2-1 4-15,7 2-41 16,-1-2 12-16,-5 3-8 15,-9 5-2-15,-11 5 59 16,-8 5 0-16,-9 6 20 16,-6 4 46-16,0 1-32 15,-2 6 21-15,-11 3-13 16,-5 4-29-16,4 0 20 0,-2 16-29 16,4 13 1-16,2 8-10 15,10 6 10-15,0 3-13 16,0-6-23-16,0-2-52 15,10-8-3-15,1-2-39 16,-5-2-68-16</inkml:trace>
  <inkml:trace contextRef="#ctx0" brushRef="#br0" timeOffset="113266.76">1119 5828 244 0,'0'0'188'0,"0"0"-157"0,0 0-21 16,0 0-10-16,0 0 0 16,91 0-1-16,-27-6 8 15,13-4-7-15,14-5 1 16,11-7 2-16,11 1 9 15,5-3-12-15,0-1-72 16,-3-3-178-16</inkml:trace>
  <inkml:trace contextRef="#ctx0" brushRef="#br0" timeOffset="114506.16">1403 6331 245 0,'0'0'54'0,"0"0"-47"0,0 0-2 16,90 7 10-16,-57-7 10 15,-6 0-16-15,3-2 7 16,-5-8-11-16,2 2-5 15,-8-1-123-15</inkml:trace>
  <inkml:trace contextRef="#ctx0" brushRef="#br0" timeOffset="114925.25">1529 7103 345 0,'0'0'85'0,"0"0"-81"16,0 0 4-16,0 0 30 15,0 0-16-15,0 0-12 16,79-10-10-16,-48 3 2 16,2 0-2-16,3-1-79 15,-2 1-142-15</inkml:trace>
  <inkml:trace contextRef="#ctx0" brushRef="#br0" timeOffset="115234.15">1536 7681 178 0,'0'0'263'0,"0"0"-231"16,0 0-26-16,0 0 81 0,0 0-12 15,0 0-56 1,33 0-7-16,6-13 6 0,7-1-6 16,-1 2-12-16,1-2-37 15,-1 3-61-15,-12 0-142 16</inkml:trace>
  <inkml:trace contextRef="#ctx0" brushRef="#br0" timeOffset="115533.48">1545 8534 473 0,'0'0'48'0,"0"0"-43"15,0 0-5-15,0 0 28 16,99-7-16-16,-72 4-10 15,-5 0-2-15,-1 2-6 16,-5 0-80-16,-4 1-98 0,-6 0-108 16</inkml:trace>
  <inkml:trace contextRef="#ctx0" brushRef="#br0" timeOffset="115705.53">1550 8880 283 0,'0'0'47'0,"0"0"-39"16,0 0 50-16,0 0 11 15,0 0-42-15,0 0-17 16,101-33-10-16,-65 8-39 16,-2-3-158-16</inkml:trace>
  <inkml:trace contextRef="#ctx0" brushRef="#br0" timeOffset="117274.21">1472 6122 6 0,'0'0'49'0,"0"0"5"16,0 0-16-16,0 0-10 15,0 0-8-15,0 0-7 16,0 0 5-16,0 0-8 15,0 0 9-15,0 0 9 16,-3 0-11-16,3 0 6 16,0 0-2-16,0 0-10 15,0 0 4-15,0 0-2 0,0 0-1 16,0 0 3-16,0 0-6 16,0 0-1-16,0 0-1 15,0 0-6-15,0 1-2 16,0 4-9-16,0 5 10 15,0 0 10-15,0 0-8 16,0 0 1-16,0 0-3 16,0-3 4-16,0-1-1 15,0-1-3-15,0-2 0 16,0 1 2-16,0-3 0 16,0 0-2-16,0-1 0 15,0 2-1-15,0-2-1 0,0 0-26 16,0 0-21-16,0 0-2 15,0 0 13-15,-3 0-26 16,-4 0-116-16</inkml:trace>
  <inkml:trace contextRef="#ctx0" brushRef="#br0" timeOffset="118367.37">1508 6779 56 0,'0'0'104'0,"0"0"-71"15,0 0 24-15,0 0-5 16,0 0-11-16,0 0-7 0,12-25-7 16,-12 24 5-1,3-1-8-15,1 2-24 0,1 0-4 16,2 0-2-16,1 9 1 16,2 7 0-16,-4 1 1 15,-3 3 3-15,-3-2 1 16,0 4-2-16,0 1 2 15,0 0 10-15,-3-2-8 16,0-3 13-16,0-5-3 16,-1-5 1-16,4-5-3 15,0 0 0-15,0-3 4 16,0 0-6-16,4 0-8 16,14 0 20-16,9-6-12 15,4-5-8-15,4 2-62 16,-4 6-76-16,-9 3-123 0</inkml:trace>
  <inkml:trace contextRef="#ctx0" brushRef="#br0" timeOffset="118999.27">1644 7361 184 0,'0'0'173'0,"0"0"-143"16,0 0-14-16,0 0 21 15,0 0-9-15,0 0-5 16,43-35-18-16,-40 35-3 16,0 0-2-16,-3 2-7 15,0 11 7-15,0 7 11 16,-3 3 9-16,-6 4-6 15,-3 1-3-15,5 0-7 16,-1-1-1-16,5-1 2 16,3-1-4-16,0 2-1 15,3-4 0-15,0-1 1 0,3-3 1 16,-4-3-2-16,-2-2 2 16,0 1-1-16,0-3-2 15,0 2-10-15,0 3-61 16,0 1-34-16,0-2-136 15</inkml:trace>
  <inkml:trace contextRef="#ctx0" brushRef="#br0" timeOffset="119387.59">1726 8153 384 0,'0'0'150'16,"0"0"-116"-16,0 0 12 15,0 0 10-15,0 0-37 16,0 0-9-16,42-49-7 16,-34 40 3-16,-5 6 48 0,-3 1-14 15,0 2-14-15,0 0-26 16,0 12-12-16,0 13 12 16,0 4 6-16,0 1-4 15,2-8-4-15,1-4-2 16,-3-4-18-16,3-1-22 15,0-3-65-15,0-4-79 16</inkml:trace>
  <inkml:trace contextRef="#ctx0" brushRef="#br0" timeOffset="119709.23">1768 8696 222 0,'0'0'166'0,"0"0"-128"16,0 0-38-16,0 0 4 16,0 0-4-16,0 0 0 0,-42 89 3 15,42-80-3 1,0-1-1-16,0 0-1 0,0 0-41 16,-5-4-176-16</inkml:trace>
  <inkml:trace contextRef="#ctx0" brushRef="#br0" timeOffset="120238.18">1635 9026 382 0,'0'0'51'16,"0"0"-51"-16,-2 102-19 16,2-47 0-16,0 5-45 15,8-3-89-15,8-3 67 0,4-5 53 16</inkml:trace>
  <inkml:trace contextRef="#ctx0" brushRef="#br0" timeOffset="120394.82">1799 9957 302 0,'0'0'108'16,"-33"80"-40"-16,24-50-47 15,3-10 49-15,3-8-56 16,3-6-12-16,0-3-4 15,3 4-13-15,21-7-100 16,6 0-178-16</inkml:trace>
  <inkml:trace contextRef="#ctx0" brushRef="#br0" timeOffset="120535.02">1884 10360 141 0,'0'0'177'0,"0"0"-123"16,-78 93-34-16,62-74 34 15,7-5-38-15,7-6 24 16,2 1-40-16,0 1-48 16,5 2-143-16</inkml:trace>
  <inkml:trace contextRef="#ctx0" brushRef="#br0" timeOffset="121178.61">1941 10920 556 0,'0'0'100'16,"0"0"-74"-16,0 0-26 15,0 0 2-15,0 0-8 16,0 0 7-16,-85 71-1 16,79-47 3-16,6-4 2 15,0-4-4-15,0 0-1 0,0-5 0 16,0-2-4-16,6-8 2 15,8-1-24-15,3-5 7 16,5-18 0-16,2-6 4 16,-4 0 12-16,-7 5 3 15,-4 8 34-15,-3 8 19 16,1 8-10-16,-2 0-36 16,2 25 5-16,4 8 10 15,-1 6 12-15,1 0-27 16,-2-1 15-16,-3-8-21 15,1-2 0-15,-4-6 3 16,0-4 0-16,-3-6-8 0,0-2-38 16,0-8-64-16,6-2-51 15,0 0-153 1</inkml:trace>
  <inkml:trace contextRef="#ctx0" brushRef="#br0" timeOffset="121495.06">2242 10826 593 0,'0'0'114'15,"0"0"-66"-15,0 0-12 16,0 0 2-16,0 0-31 16,0 0-7-16,-25 53 0 15,25-14 0-15,0-2-2 16,1-1 1-16,11-5 1 0,-2-3 0 15,-2-4-6-15,1-2 6 16,-4-4-1-16,-1-2 3 16,-4 0-4-16,0-4 2 15,0 0 0-15,0-6-2 16,-4-1-4-16,-7-2 1 16,2-3-7-16,-3 0-24 15,3 0-6-15,0 0-25 16,3 0-57-16,-4-3-108 15</inkml:trace>
  <inkml:trace contextRef="#ctx0" brushRef="#br0" timeOffset="122119.4">2173 10483 271 0,'0'0'103'15,"-152"70"-68"-15,64-24-1 16,-6 6 19-16,0 1-20 16,6 8-8-16,21 3 8 15,16 6-9-15,17 9 18 16,16 7-17-16,12 3-11 15,6 6-14-15,19-1-3 16,19-8-35-16,15-5 8 0,7-14-66 16,10-1 21-16,2-14 52 15,4-16-6-15,-4-15 5 16,-7-21 14-16,1 0 20 16,1-29-6-16,3-18 24 15,5-10 36-15,1-13-16 16,-3-6-14-16,-1-9-26 15,-11-4-1-15,-3-8 7 16,-6-10-9-16,-10-8-2 16,-9 0-3-16,-9 1 1 15,-23 10 3-15,-2 14 12 16,-40 15-16-16,-20 19-30 16,-19 14-31-16,-14 16 33 0,-8 13 24 15,-2 12-17 1,4 1-21-16,4 23-284 0</inkml:trace>
  <inkml:trace contextRef="#ctx0" brushRef="#br0" timeOffset="144164.94">11735 5325 145 0,'0'0'86'16,"0"0"7"-16,-53 80-29 16,37-30-7-16,-3 15 10 15,0 15-43-15,-1 11 10 16,1 3-10-16,4 2-17 16,9 0 12-16,0 6 5 15,5 5-2-15,1 9-8 0,0-1-7 16,0-4-7-1,0-16 0-15,5-15-28 0,15-24-11 16,7-16-42-16,6-22-69 16,1-17-159-16</inkml:trace>
  <inkml:trace contextRef="#ctx0" brushRef="#br0" timeOffset="144509.23">12035 5983 118 0,'0'0'347'16,"0"0"-285"-16,0 0-50 16,0 0 19-16,-24 97 23 15,23-63-30-15,-1 0-21 16,2-4 13-16,0-5-16 16,0-6 0-16,0-1-1 15,0-6 1-15,3-2-23 16,3-5-32-16,2-5-46 0,0 0-17 15,2-3-71 1</inkml:trace>
  <inkml:trace contextRef="#ctx0" brushRef="#br0" timeOffset="144681.34">12044 5892 229 0,'0'0'83'0,"0"0"-44"16,0 0 2-16,0 0-12 16,0 0-29-16,0 0-4 15,-3-7-145-15,11 7-50 16</inkml:trace>
  <inkml:trace contextRef="#ctx0" brushRef="#br0" timeOffset="145025.24">12172 6175 54 0,'0'0'77'0,"0"0"-27"15,0 0 25-15,0 0-14 16,0 0-28-16,0 0-6 16,0 56-6-16,0-56 42 15,0-6 27-15,0-15-45 16,0-8-35-16,5-5-9 15,8 3 5-15,4 3-3 0,5 5 1 16,0 9 4-16,1 8-8 16,-4 6 3-16,2 0-7 15,-3 0 9-15,1 13-5 16,-1 1 5-16,-4 3-5 16,-4 0 0-16,-1 3 0 15,-5 2 1-15,-2 2-8 16,-2 1-15-16,0-7-31 15,3-5-12-15,2-2-16 16,1-10-43-16,2-1-90 16</inkml:trace>
  <inkml:trace contextRef="#ctx0" brushRef="#br0" timeOffset="145289.57">12563 5639 241 0,'0'0'93'0,"0"0"14"16,0 0-13-16,0 0-64 16,0 0-21-16,0 0 10 15,58 172 16-15,-35-68 2 16,-4 8-24-16,-1-3 6 16,-4 7-13-16,-1 0-3 15,-4-6 0-15,-3-9-3 16,-5-20 2-16,-1-27-7 0,0-23-37 15,0-19 26 1,-4-12-11-16,-2-3-46 0,-2-30-55 16,0-18-175-16</inkml:trace>
  <inkml:trace contextRef="#ctx0" brushRef="#br0" timeOffset="145387.12">12627 6113 49 0,'0'0'20'15,"0"0"-20"-15,0 0-18 16</inkml:trace>
  <inkml:trace contextRef="#ctx0" brushRef="#br0" timeOffset="145643.56">12835 5925 339 0,'0'0'117'0,"0"0"-82"0,0 0 23 16,0 0-11-16,-68 110-7 15,61-72-14-15,7-1-26 16,0-5 7-16,7-6-7 16,9-8 0-16,1-8-2 15,1-9-16-15,-1-1 18 16,-4-5 6-16,0-19-1 16,-5-6 0-16,0-8-1 15,-4 0-4-15,-4-4 0 16,0 2 0-16,0 5-28 15,-1 11-45-15,-10 7-37 0,3 11-35 16</inkml:trace>
  <inkml:trace contextRef="#ctx0" brushRef="#br0" timeOffset="145942.4">13029 5971 156 0,'0'0'94'0,"0"0"48"16,37 94-66-16,-27-62-29 15,-5 0 14-15,-5 0-35 16,0-11-21-16,0-4 6 0,0-7-11 16,0-8 5-1,0 0 25-15,0-2-9 0,0 0 35 16,0-14-10-16,0-13-44 15,-2-4 8-15,2-6-10 16,0-1 0-16,0 0-1 16,0 6-2-16,2 2-37 15,4 9-15-15,1 11-59 16,-4 10-131-16</inkml:trace>
  <inkml:trace contextRef="#ctx0" brushRef="#br0" timeOffset="146614.94">13375 6000 397 0,'0'0'165'16,"0"0"-130"-16,0 0-22 16,0 0 1-16,0 0 40 15,0 0-30-15,25 72-8 0,-25-54-15 16,0-3 2 0,0-6 5-16,0-2-7 0,0-6-1 15,0-1 0-15,0 0 6 16,0 0 4-16,-1-6 3 15,-4-13-4-15,1-11-9 16,2-3-5-16,2-7-15 16,0 0 0-16,0 4-10 15,6 10 25-15,5 8-3 16,3 11 5-16,2 7-4 16,1 0 10-16,0 1-3 15,2 11 15-15,-4 0-9 16,0-2 6-16,-4 0-4 15,-3 0-2-15,-2-3 15 0,-1-1-19 16,-1-3 10-16,-1 0-5 16,-1-3-3-16,-1 0 1 15,-1 0-2-15,2 0 0 16,8-2 29-16,1-14 3 16,2-5-18-16,2-1 1 15,-1 1-16-15,-1 4 2 16,-1 3-4-16,-3 6 2 15,0 3-9-15,0 5 1 16,0 0 1-16,4 0 4 16,1 3-8-16,-1 10 6 15,-1 1 0-15,0 1 3 16,0 0-2-16,-3 0 2 0,0-1 0 16,-1 0-14-16,2 0-46 15,-3 0-22-15,-2-3-65 16,-2-1-107-16</inkml:trace>
  <inkml:trace contextRef="#ctx0" brushRef="#br0" timeOffset="147561.46">14027 5882 162 0,'0'0'117'0,"0"0"-30"15,0 0-6-15,0 0 33 16,7-96-29-16,-10 81 1 16,-12 4-40-16,-1 5-18 15,-5 6-9-15,-1 7-19 0,-2 26-7 16,3 11 7-16,3 6 0 16,7-2 2-16,8-4-1 15,3-10 2-15,0-6-6 16,11-7-1-16,7-8-28 15,-3-7-1-15,1-6 4 16,2 0 25-16,0-20 3 16,-1-7-21-16,0-5 15 15,-5-1 2-15,0 1 5 16,-3 1-2-16,-3 8 4 16,-3 10-2-16,3 12 0 15,3 1-7-15,0 15 7 16,2 12 12-16,0 3 0 15,-2-4-6-15,-1-6-2 0,2-5-4 16,1-8 0-16,1-7 3 16,6 0 12-16,4-13-8 15,1-13-5-15,0-6 1 16,-2-7 8-16,-7-4-9 16,-4-5 0-16,-6-8-1 15,1-9-2-15,5-3 0 16,7 5 1-16,1 10 0 15,0 21 0-15,-8 19 7 16,-7 13 26-16,-1 13-33 16,0 32 7-16,3 15-7 15,-1 7 18-15,-1 1-9 16,-1-6-5-16,-2 0 0 0,0-10-4 16,0-4-4-16,-8-11-37 15,-2-10-7-15,1-10 15 16,-2-9-11-16,0-6-49 15,-1-2-27-15,3 0-33 16,0-13 14-16,6-1 139 16,3 2 88-16,0 4 40 15,7-2-28-15,7 0-37 16,3 2-14-16,3-2-14 16,5-3-23-16,1 2 1 15,-3 3-8-15,-1-2-3 16,-3 4 5-16,0 0-2 0,-5 2-5 15,-4 4 0-15,-3 0-7 16,-5 0 4-16,-2 8-3 16,0 7-18-16,0 0-33 15,-2 1-60-15,-3-5-65 16</inkml:trace>
  <inkml:trace contextRef="#ctx0" brushRef="#br0" timeOffset="147733.87">14577 5753 137 0,'0'0'246'0,"0"0"-151"16,0 0-53-16,0 0-22 0,0 0-20 15,0 0-78-15,-7-8-348 16</inkml:trace>
  <inkml:trace contextRef="#ctx0" brushRef="#br0" timeOffset="148116.68">14777 5843 524 0,'0'0'131'0,"0"0"-57"15,0 0-74-15,0 0 4 16,-69 85 0-16,53-33 0 16,7-3-1-16,3 1 3 15,5-9-4-15,1-12-1 16,0-10-1-16,13-9-13 15,11-10 7-15,4 0 5 16,1-22-16-16,-4-6 4 16,-1-4-26-16,-5-2-4 15,-8-3 18-15,-5 0 25 16,-6-2 11-16,0-2 9 0,-11 1-9 16,-6 4-1-16,2 15-10 15,-2 8-4-15,4 12-44 16,2 1-129-16</inkml:trace>
  <inkml:trace contextRef="#ctx0" brushRef="#br0" timeOffset="148453.09">15026 5895 305 0,'0'0'112'15,"0"0"-46"-15,54 82 16 16,-46-54-4-16,-8 1 5 0,0-6-52 15,0-1-26 1,-4-9 4-16,0-9-4 0,2-4-1 16,1 0 10-16,1-23-7 15,0-8-7-15,0-8 0 16,3-5-9-16,8 0 1 16,2 4-12-16,6 10 4 15,4 11 10-15,2 11 1 16,1 8 0-16,-1 7 0 15,0 21 5-15,-4 7 12 16,-9 2-7-16,-6 4-4 16,-6-2 1-16,0-3-1 15,0-4-2-15,-10-5-51 16,-4-6-12-16,-1-7-43 16,0-7-294-16</inkml:trace>
  <inkml:trace contextRef="#ctx0" brushRef="#br0" timeOffset="149225.26">16317 5434 157 0,'0'0'37'0,"-33"134"46"16,12-58-11-16,-1-3 22 15,1-5-18-15,-3-1-36 16,3-4-3-16,0 3-26 0,-3 2-10 15,2-4 12 1,0-9-13-16,4-14-32 0,4-17-2 16,7-15 27-16,4-9 7 15,3 0 1-15,0-24-1 16,1-16-77-16,13-11 24 16,2-3 49-16,-2 2 6 15,1 8-2-15,-5 12 32 16,-1 15 27-16,-6 11-15 15,1 6 13-15,1 1-55 16,4 17 4-16,7 6 40 16,1-1-20-16,2 2 2 15,3-2-14-15,-1 0-13 16,5 1 6-16,-2-5-7 0,-2-1-14 16,1-9-61-16,-3-3-83 15,-1-6-229-15</inkml:trace>
  <inkml:trace contextRef="#ctx0" brushRef="#br0" timeOffset="149540.7">16474 5988 366 0,'0'0'163'15,"0"0"-127"-15,0 0-4 0,-30 108 7 16,27-81-3-1,3 2-28-15,0-2-1 0,0-7-7 16,0-4 3-16,7-7-6 16,4-9-27-16,5 0 30 15,2-13 2-15,0-15-1 16,0-5-1-16,-8-7 2 16,-4-3 1-16,-6-1 48 15,0-1-4-15,-7 5-17 16,-9 6 3-16,2 11-33 15,2 13-2-15,-3 10-33 16,1 0-57-16,1 7-11 16,7 7-51-16,6-4-110 15</inkml:trace>
  <inkml:trace contextRef="#ctx0" brushRef="#br0" timeOffset="149843.21">16784 5854 263 0,'0'0'99'0,"0"0"-51"16,0 0-16-16,0 0 9 16,6 84 10-16,6-54-9 15,-6 2-23-15,-3 4 8 16,-3-5-17-16,0-2 8 0,0-4 21 15,-5-4-16-15,-5-2 9 16,-1-5-20-16,2-3 0 16,-2-2 12-16,2-5-23 15,1 0 3-15,0-2-4 16,1 0-8-16,0 0-66 16,-1-2-76-16,8 0-108 15</inkml:trace>
  <inkml:trace contextRef="#ctx0" brushRef="#br0" timeOffset="150125.16">17093 5838 501 0,'0'0'51'15,"0"0"-44"-15,0 0 3 16,-55 107 32-16,55-74-18 15,7 0 0-15,15-1-18 16,5-2-6-16,2-1 13 16,-4-3-12-16,-3-1-1 15,-10-2 0-15,-6-3 7 16,-6-5-11-16,0-2 6 16,-1-3-2-16,-14-2 3 15,-11 0 0-15,-4-2-6 0,-4-3-50 16,1 0-85-1,3-3-82-15</inkml:trace>
  <inkml:trace contextRef="#ctx0" brushRef="#br0" timeOffset="150524.29">18095 5586 66 0,'0'0'298'16,"0"0"-270"-16,6 112 53 15,14-50 16-15,7 6-21 16,1-2-26-16,-1-4-8 16,-3-1-34-16,-8-6 1 15,-1-6-6-15,-5-8 1 16,1-10-8-16,-5-7 1 0,-3-8-48 15,-2-9-19 1,4-7-61-16,4-2-86 0</inkml:trace>
  <inkml:trace contextRef="#ctx0" brushRef="#br0" timeOffset="150696.1">18264 5771 163 0,'0'0'50'16,"0"0"-11"-16,-110 90-36 0,75-59 4 15,4 0 5-15,0-1-12 16,1-2-112-16</inkml:trace>
  <inkml:trace contextRef="#ctx0" brushRef="#br0" timeOffset="150877.06">17803 6113 271 0,'0'0'178'0,"0"0"-101"15,0 0-49-15,0 0 28 16,97-43-15-16,-53 26-17 16,11 3-22-16,6 0-2 15,10-1-19-15,4 1-49 0,-1-4-40 16,-2-3-60-1,-3 0-141-15</inkml:trace>
  <inkml:trace contextRef="#ctx0" brushRef="#br0" timeOffset="151462.13">17991 5449 319 0,'0'0'122'0,"0"0"-38"15,0 0-84-15,0 0 0 16,39 109 24-16,-1-37 21 16,9 8-16-16,2 4-17 15,0 0 8-15,-3-5-17 16,-5-2 2-16,-8-7 6 15,-7-11-7-15,-5-9 7 16,-7-7-11-16,-6-10 1 16,-3-11 3-16,-4-6-4 15,-1-9-9-15,0-5-10 16,2-2-24-16,-2 0-21 0,0-9-34 16,0-12-163-16</inkml:trace>
  <inkml:trace contextRef="#ctx0" brushRef="#br0" timeOffset="151762.99">18428 5578 280 0,'0'0'77'15,"0"0"-47"-15,-112 117-2 0,57-51 18 16,-3 11 9-16,-2 2 18 16,0 1-19-16,2-4 5 15,9-7-22-15,7-12 18 16,11-9-39-16,11-10-13 16,6-6 5-16,6-3-8 15,4-12-2-15,2-8-13 16,2-8-45-16,0-1-20 15,20-10-1-15,7-22-85 16</inkml:trace>
  <inkml:trace contextRef="#ctx0" brushRef="#br0" timeOffset="152143.16">18772 4906 407 0,'0'0'40'0,"51"85"-39"0,-13 3 7 15,2 23 62 1,-4 24-15-16,0 18-4 0,-2 5-28 16,-3 5-11-16,-7-8 8 15,-9-10-12-15,-9-4-7 16,-6-3 6-16,-6-5-6 16,-20-4-1-16,-6-18 4 15,-5-23-4-15,4-25-6 16,8-27-25-16,3-20-30 15,2-13-5-15,-3-3-97 16,2-10-218-16</inkml:trace>
  <inkml:trace contextRef="#ctx0" brushRef="#br0" timeOffset="159041.26">6158 6039 42 0,'0'0'44'0,"0"0"8"15,0 0-8-15,0 0 51 16,0 0-73-16,0 0-7 15,0 0 20-15,-20-29-33 16,15 27-2-16,5 1-5 16,0 1-2-16,0-2 4 15,0 2 4-15,0-2-1 16,0 2 5-16,0 0-3 16,0-3-2-16,0 3 7 15,0 0-5-15,0 0 1 16,0 0-1-16,0 0 0 15,-3 0 17-15,0-3-2 16,-2 0-5-16,2 0 4 0,-1 0 3 16,1 1-9-16,2 2 3 15,-1 0-3-15,2 0 19 16,0 0-14-16,0 0-3 16,0 0-12-16,0 0-5 15,0 0-3-15,0 7 1 16,0 10 7-16,0 7 2 15,0-1-2-15,0 10 0 16,0-1-1-16,0 2 6 16,0 5-4-16,0-1 4 15,0 2 3-15,0 4-4 16,0 6-4-16,0 6 0 0,0 9-2 16,0-3 17-1,0 0 30-15,0-8-21 0,2-3-17 16,3 5 3-16,0 4-9 15,1 3 0-15,0 8-2 16,2-7 2-16,-1 2-1 16,0 2 1-16,-1-8 7 15,0-1 5-15,3 6-13 16,0-5 0-16,-1-1-4 16,1 2 7-16,1-10-3 15,-4-2 0-15,0 7 0 16,0-3 5-16,-3 4-5 15,1-1 1-15,-2 0-1 16,-2 0 1-16,0-3 1 16,0 1-2-16,0 0 2 0,0 0 14 15,-2 4-16-15,-2 2 0 16,3-3 7-16,1 3-5 16,0-2 0-16,0-5-2 15,10-3 5-15,-3-11 1 16,-1-1-6-16,-1-7 0 15,1-5 0-15,-2-4 1 16,-1-3-1-16,0 1 0 16,-1 3 6-16,-2 0-8 15,0 6 2-15,0 1 0 0,0-1 2 16,0-6 0 0,0-6-2-16,0-3 2 0,0-1-1 15,0-4 3-15,0-4-4 16,0-2 0-16,0-3 1 15,0 0 4-15,0 0-5 16,0 0 3-16,0 0 1 16,0 0 5-16,0 0-6 15,0 0-3-15,0 0 6 16,0 0-2-16,3 0-4 16,13-3 0-16,11-9 5 15,10-8-8-15,8 1 5 16,10 0-4-16,5-1 2 15,-1 1-3-15,1 5-6 16,0 2 8-16,-5 1 1 0,2 4-5 16,-8 0 0-16,-1 1 5 15,-10 2-7-15,-10 0 1 16,-9 2 6-16,-10 1-3 16,-5-2 7-16,-4 3-10 15,0 0 6-15,0 0-3 16,0 0-3-16,0 0 8 15,0 0-2-15,0 0 3 16,0 0-2-16,0 0 1 16,0-5 1-16,-4-2-3 15,-5-4 2-15,-3-1 0 16,-6-3-2-16,3 1 0 0,-1 6 4 16,2-2-7-1,4 7 6-15,4 2 13 0,1-2 15 16,4 3-20-16,1 0 0 15,0 0-6-15,0 0-2 16,0 0-3-16,0 0 0 16,0 0-9-16,1 0 7 15,13 0-10-15,10 7 12 16,1 4 0-16,0 1 5 16,-4 1-7-16,-4 10 2 15,-5 4-1-15,-2 4-4 16,-7 2 6-16,-3-1-1 15,0 6 0-15,0-4-2 0,-5-2-16 16,-3-3-39 0,2-6-71-16,1-11-64 0</inkml:trace>
  <inkml:trace contextRef="#ctx0" brushRef="#br0" timeOffset="163441.31">7962 8736 61 0,'0'0'94'15,"0"0"-65"-15,0 0 5 16,0 0-15-16,0 0 26 15,0 0 25-15,0 0-47 16,23-87 4-16,-9 60-6 16,1-6-18-16,6-6 11 15,0-7-11-15,-1-4 2 16,-4-4 14-16,-4-3-6 0,-6 3 21 16,-6 3-9-16,0 1-13 15,0 8 16-15,-9 7-10 16,-3 6-18-16,2 10 39 15,2 12-32-15,2 7 7 16,3 0-14-16,1 38-23 16,-4 28 23-16,2 33 0 15,1 18 0-15,3 7 10 16,0 3-10-16,0-4 9 16,0-1-6-16,0-1-3 15,15-4 7-15,10-5-7 16,1-5 0-16,2-18-4 0,-1-13 7 15,-3-12-3-15,-8-11 0 16,1-9 4-16,-7-13-5 16,-3-13 1-16,1-15-12 15,-5-3-16-15,6-8 16 16,-4-24-5-16,-5-10 15 16,0-12 4-16,-6-4 25 15,-16-5 10-15,-6-4-10 16,-5 1 13-16,-2 0-34 15,-1 4 10-15,6 11-4 16,9 14-10-16,5 21-4 16,11 13-9-16,5 3-58 15,0 18-70-15,21 3-58 16,9 0-109-16</inkml:trace>
  <inkml:trace contextRef="#ctx0" brushRef="#br0" timeOffset="163680.56">8427 8894 492 0,'0'0'77'16,"0"0"-71"-16,0 0 6 15,0 0 2-15,0 90 17 0,0-60-26 16,0-2-5-1,0-1 2-15,0-6-2 0,3-4-32 16,-1 0-6-16,1-9-22 16,0-2-6-16,0-6-82 15,2 0-61-15</inkml:trace>
  <inkml:trace contextRef="#ctx0" brushRef="#br0" timeOffset="163865.04">8369 8624 313 0,'0'0'122'15,"0"0"-50"-15,0 0 0 16,0 0-34-16,0 0-27 0,0 0-11 16,0 0-49-16,-56-27-34 15,69 42 35-15,8-3-89 16,4-4-140-16</inkml:trace>
  <inkml:trace contextRef="#ctx0" brushRef="#br0" timeOffset="164160.81">8781 8348 320 0,'0'0'82'0,"0"0"-26"0,0 0 25 16,-30 116 1-16,17-67-16 15,-2 12-27-15,3 9-19 16,6 5 2-16,3 1-17 16,0-1 10-16,3-5-11 15,0-7-4-15,0-6 0 16,6-14-11-16,3-12-17 15,6-8-14-15,1-14-19 16,7-6-7-16,1-3-49 16,1-7-67-16</inkml:trace>
  <inkml:trace contextRef="#ctx0" brushRef="#br0" timeOffset="164465.18">9044 8331 149 0,'0'0'178'16,"0"0"-110"-16,-40 137-15 15,26-71 31-15,2-3-37 16,5 4 15-16,7-2-13 15,0-5-35-15,0-2 11 0,13-5-22 16,1-7 2-16,3-3-4 16,0-7 1-16,2-8 3 15,-1-6-5-15,0-8-19 16,4-10-18-16,-5-4-46 16,4 0-57-16,-5-14-68 15</inkml:trace>
  <inkml:trace contextRef="#ctx0" brushRef="#br0" timeOffset="165605.25">9653 8831 134 0,'0'0'23'15,"0"0"12"-15,22 98-35 0,-19-61 3 16,-3-2-1-16,0-4 0 16,0-3 2-16,0-6-1 15,0-7-1-15,0-5-2 16,0-3 22-16,0-6-4 15,0-1 28-15,-3 0 29 16,1-20-8-16,1-13-63 16,1-8 9-16,0-4-8 15,0-2 6-15,9-1-8 16,6 4 10-16,4-1-2 16,7 6 12-16,5 5 11 15,2 8-11-15,4 14 1 16,0 12 1-16,-1 7-25 0,0 21 3 15,-6 6 4-15,-5 3-1 16,-6-2 11-16,-5 3-16 16,-4 0-1-16,1-1 13 15,-5 2-12-15,-2 0 3 16,-1-7-4-16,2-2-20 16,1-6-43-16,5-9-16 15,5-8-67-15,4-7-162 16</inkml:trace>
  <inkml:trace contextRef="#ctx0" brushRef="#br0" timeOffset="166012.15">10296 8642 363 0,'0'0'118'16,"0"0"-37"-16,0 0-50 15,0 0-27-15,-69 97 26 16,60-44-18-16,4 2-9 16,5-1 6-16,0-5-4 15,5-7-5-15,8-12 0 16,2-10-7-16,-1-12 1 16,-1-8-1-16,2 0 7 15,1-18 6-15,-1-10-4 16,0-4-1-16,-3-7-1 15,-1-1 0-15,-1-4-3 0,-4-1 4 16,0 5-1-16,-6 12 6 16,3 13 10-16,-3 12 21 15,3 3-18-15,2 27-19 16,3 17 0-16,3 11 9 16,1 2-7-16,4-2 7 15,-1 0-5-15,8-4-5 16,5-7 1-16,6-8-94 15,11-17 43-15,-2-12-167 16</inkml:trace>
  <inkml:trace contextRef="#ctx0" brushRef="#br0" timeOffset="167382.23">11312 8835 185 0,'0'0'147'0,"0"0"-81"15,0 0 4-15,0 0-24 16,0 0-28-16,0 0-15 15,0 0-3-15,10 0-3 16,11 3 2-16,15 5 2 16,4-3 16-16,3 1-6 15,8-3 6-15,4-2-4 16,2-1-10-16,3 0 1 16,-2 0-4-16,-6-3 4 15,-7-5-5-15,-10 2 4 16,-9 0-6-16,-8 3-21 15,-8 0-90-15,-7 2-82 0</inkml:trace>
  <inkml:trace contextRef="#ctx0" brushRef="#br0" timeOffset="168051.14">12008 8408 18 0,'0'0'130'16,"0"0"-23"-16,0 0-43 16,0 0 23-16,0 0-19 0,0 0-55 15,-19 46-8 1,29 21 23-16,4 15 32 0,2 3-48 16,1-1 13-16,-4 1-6 15,-4 0-16-15,-3 2-3 16,-5 3 6-16,-1-6-6 15,0-11-8-15,0-13-12 16,0-15-5-16,0-13-22 16,0-9-19-16,0-16-57 15,3-7-109-15</inkml:trace>
  <inkml:trace contextRef="#ctx0" brushRef="#br0" timeOffset="168567.29">11992 8307 212 0,'0'0'128'0,"0"0"-42"16,0 0-12-16,0 0-30 16,0 0-19-16,0 0-25 15,18-6 7-15,15 14-7 0,10 0 3 16,8 0-3-16,11-2 10 16,7 1-10-16,10-3 0 15,-3-4 0-15,-2 0 0 16,-8 0-30-16,-8 0-8 15,-7-7 25-15,-8-3-12 16,-11-1 16-16,-9 3-15 16,-7-2 14-16,-9 0 5 15,-5 1 5-15,-2-2 2 16,0-2 1-16,0 3-2 16,0 5 13-16,-2 2 10 15,1-1 9-15,1 4 1 16,0 0-4-16,0 0-30 0,0 0-4 15,0 0 1-15,0 0-3 16,0 0 6-16,0 0-3 16,0 1 5-16,0 10-2 15,-3 5 0-15,-11 2-14 16,-8-3-104-16</inkml:trace>
  <inkml:trace contextRef="#ctx0" brushRef="#br0" timeOffset="169506.03">12897 7539 289 0,'0'0'74'16,"0"0"-66"-16,0 97 27 15,0-44 6-15,0 0-34 16,0-3 15-16,-3-2-3 16,-1-11-13-16,0-7 8 15,1-8-14-15,1-9 0 16,1-10 3-16,1-3 5 16,0 0-7-16,0-18 13 15,0-13-9-15,0-14 7 16,0-4-9-16,0-8 10 15,-3 0 8-15,-2-3-21 16,2 6 0-16,3 7-1 0,0 14 2 16,0 16 1-16,5 14-2 15,1 3-3-15,4 20-8 16,3 15 10-16,5 10 1 16,-1 2 24-16,3 7-23 15,-1-1 17-15,0 0-16 16,-1-7 6-16,-2-10-4 15,0-13-2-15,-3-10-1 16,-3-10 3-16,0-3-2 16,1 0 35-16,1-17 20 0,3-10-5 15,-3-7-12 1,-1-9-40-16,-1-3 4 0,-6-3-8 16,-1-2 4-16,-1 7-7 15,-2 15-43-15,0 12-10 16,3 15-26-16,-3 2-98 15,0 8-224-15</inkml:trace>
  <inkml:trace contextRef="#ctx0" brushRef="#br0" timeOffset="170008.01">13315 7885 139 0,'0'0'136'0,"0"0"-79"0,0 0 44 15,15-95-32-15,-15 64-6 16,0 0-21-16,0-2-12 16,0 3 23-16,-3 4-33 15,-7 11 9-15,5 8 8 16,2 5-27-16,2 2-4 15,-2 16-6-15,0 21-14 16,1 14 14-16,2 4 0 16,0-9-5-16,2-9 1 15,10-11-20-15,2-8 6 16,2-7 8-16,-2-7-15 0,0-4 11 16,1 0-1-16,-2-13 15 15,0-8-6-15,-2-7-5 16,-3-9 11-16,-2-2 0 15,-3-4 4-15,-2 1-1 16,-1 10 1-16,0 10 4 16,0 12 22-16,0 10-2 15,3 0-28-15,1 22-14 16,4 9 14-16,2 4 23 16,1-2-23-16,1-5 0 15,0-5 2-15,4-5-2 16,3-4-33-16,-1-3-26 0,2-4-91 15,-4-1-150 1</inkml:trace>
  <inkml:trace contextRef="#ctx0" brushRef="#br0" timeOffset="170577.39">13654 7688 155 0,'0'0'31'15,"0"0"70"-15,0 0-51 16,0 0 39-16,0 90-33 16,0-73-38-16,0-5-7 15,0-2-10-15,0-6 1 0,0 1 6 16,0-5-8-16,0 0 0 16,0 0 16-16,0 0-5 15,9-17 22-15,-2-6-15 16,1-11-12-16,-1-4 9 15,3-1-15-15,1 2 0 16,1 10 2-16,3 11 4 16,-3 4-6-16,7 11 8 15,3 1-8-15,1 18 0 16,4 16 5-16,-5 8-5 16,-7 3 17-16,-6 4-13 15,-8-10-1-15,-1-6-2 16,0-12 4-16,0-10-10 15,0-8 5-15,0-3 0 0,0 0 13 16,0 0-5 0,0-9 8-16,0-15-16 0,0-7-1 15,0-8 1-15,0-5 0 16,7-1 0-16,3 2 0 16,8 5 0-16,3 13-2 15,0 11-2-15,0 12 7 16,-1 2-6-16,0 12 6 15,2 10 1-15,2 3 28 16,-4 1-29-16,-1 1 10 16,-4 0-13-16,-5 1 1 15,-4 0-5-15,-6 0-7 0,0 2-55 16,0-6-64-16,0-6-221 16</inkml:trace>
  <inkml:trace contextRef="#ctx0" brushRef="#br0" timeOffset="170906.34">14346 7662 359 0,'0'0'150'15,"0"0"-90"-15,6-86 22 16,-6 62 1-16,0 8-31 16,-3 7-1-16,-3 4-23 15,-6 5-5-15,-1 10-23 16,-7 20 0-16,4 15 0 16,0 7 3-16,5-1-3 15,11-4 3-15,0-11-3 16,0-8 0-16,0-3-3 15,14-7-31-15,2 0-9 16,2-1-50-16,1-3-90 16,-1-5-262-16</inkml:trace>
  <inkml:trace contextRef="#ctx0" brushRef="#br0" timeOffset="171231.54">14536 7674 208 0,'0'0'294'16,"0"0"-203"-16,0 0-81 16,0 0 16-16,0 0 14 15,0 0-10-15,86 90-22 16,-77-62-4-16,-7 0-4 16,-2-1 3-16,0-4 2 15,0-7-5-15,-5-9-11 0,4-4 6 16,-1-3 10-1,0 0-1-15,1-11 39 0,-1-13-30 16,2-10-8-16,0-8-1 16,0-5-1-16,3 4-4 15,10 6 3-15,0 8-2 16,-3 9 2-16,1 11-2 16,1 2-14-16,-2 5-54 15,-1 2-65-15,0 0-135 16</inkml:trace>
  <inkml:trace contextRef="#ctx0" brushRef="#br0" timeOffset="171427.06">14799 7651 126 0,'0'0'182'0,"0"0"-25"15,0 103-55-15,0-64-19 16,0-1-22-16,2-4-30 15,-1-3-25-15,2-10 0 16,2-3-6-16,1-8-8 16,0-6-31-16,-1-4-88 15,-1 0-273-15</inkml:trace>
  <inkml:trace contextRef="#ctx0" brushRef="#br0" timeOffset="171568.9">14837 7449 262 0,'0'0'184'16,"0"0"-51"-16,0 0-91 15,0 0-42-15,0 0-17 16,0 0-144-16</inkml:trace>
  <inkml:trace contextRef="#ctx0" brushRef="#br0" timeOffset="171913.45">15110 7707 364 0,'0'0'127'0,"0"0"-22"16,0 0-9-16,0 0-27 16,0 0-17-16,0 0 8 15,-85 14-43-15,67 15-1 16,3 0-14-16,2 6 3 16,7 0-3-16,4-1-2 15,2-1 0-15,0-4-3 16,15-5-6-16,3-8-3 15,6-2-9-15,3-1-27 0,2-6-5 16,4-5-86-16,2-2 58 16,-2-3-251-16</inkml:trace>
  <inkml:trace contextRef="#ctx0" brushRef="#br0" timeOffset="172467.25">15338 7706 426 0,'0'0'153'0,"0"0"-51"16,0 0-19-16,0 0-19 16,0 0-30-16,-85 44-31 15,79-9 10-15,3-4-8 0,3 0 0 16,0-6-2-16,0-5-3 16,6-6 0-16,2-3-3 15,-1-6-24-15,1-2 14 16,-1-3-6-16,-1 0-7 15,1-6 20-15,-1-1 1 16,-1-1 5-16,-1 7-3 16,4 1 1-16,2 10-2 15,1 19 4-15,-1 7 10 16,0 4 2-16,0-4-6 16,-3-6-6-16,3-6 10 15,1-10-10-15,-2-9 8 16,4-5-2-16,2-1 12 0,4-25 8 15,1-13-22 1,1-9-3-16,-2-12 4 0,-1-16-5 16,-2-12 0-16,-5-11-12 15,-3 0-13-15,-3 1 13 16,3 2-10-16,-1 7 2 16,1 10 13-16,-3 24 4 15,-5 27 3-15,0 26 78 16,0 21-52-16,-16 42-22 15,-6 29-4-15,-6 29 24 16,4 13 13-16,3-4-24 16,8-10-9-16,10-19-4 0,3-24 5 15,0-18-11 1,8-17-19-16,6-8-30 0,1-14-20 16,0-5-97-16,-5-7-188 15</inkml:trace>
  <inkml:trace contextRef="#ctx0" brushRef="#br0" timeOffset="173751.53">12116 9468 110 0,'0'0'169'0,"0"0"-97"15,0 0-58-15,0 0 9 16,0 117 78-16,0-67-52 16,0-1 20-16,0 7-21 15,0 7-19-15,0 0 4 16,-2 5-21-16,1-3 3 15,-1-7-9-15,2-8-1 0,0-6-3 16,0-9-2-16,0-9 4 16,0-10-7-16,9-9 3 15,0-6 0-15,8-1 5 16,9-7-1-16,14-19-2 16,8-2-2-16,9 3-12 15,7 5 11-15,3 12-13 16,-1 8 2-16,-8 0-33 15,-7 1 26-15,-11 5 16 16,-10-5-23-16,-8-1 20 16,-5 0 3-16,-2 0 4 15,-6 0-1-15,-3-10 5 0,-1-3-3 16,-3-1 0-16,-2-3-2 16,0-1 1-16,0-3-2 15,-12 0 1-15,2 4 0 16,2 4-2-16,1 8 5 15,7 5 0-15,0 0-3 16,9 0-4-16,9 12 4 16,1 3 13-16,2 5 0 15,-8-5 0-15,-4 2-9 16,-7 1 16-16,-2 4 1 16,0 1-2-16,-8 1 3 15,-8-2-18-15,-2-1-4 16,4 4-7-16,0-4-105 0,2 0-106 15</inkml:trace>
  <inkml:trace contextRef="#ctx0" brushRef="#br0" timeOffset="174304.83">13279 9686 166 0,'0'0'119'0,"0"0"-26"15,0 0 27-15,0 0-57 16,0 0-18-16,-92 31-44 16,64 28 27-16,-1 14 14 15,4 8-22-15,5 2 5 16,10 6 6-16,6 2-27 15,4 3 20-15,0-7-16 16,22-9-6-16,12-18 4 16,17-9-6-16,8-14-59 15,4-12-87-15,-2-11-146 0</inkml:trace>
  <inkml:trace contextRef="#ctx0" brushRef="#br0" timeOffset="174912.7">13675 10126 382 0,'0'0'119'0,"0"0"-16"15,-82-45-11-15,59 45-28 16,-2 31-44-16,1 14-11 16,6 13 0-16,9 1-5 15,9-3-4-15,0-8 0 16,6-11 0-16,15-12-2 0,3-9-22 15,0-12-14-15,-2-4 18 16,1-8-4-16,-1-18 15 16,-1-10 1-16,-2-1-9 15,-4-6 14-15,-6-3-5 16,-1 7 8-16,-5 7 14 16,-2 14 3-16,-1 11 19 15,2 7-13-15,2 11-23 16,3 25 0-16,4 9 6 15,1 2-4-15,3 1 6 16,0-13-6-16,6-2-2 16,1-14 1-16,2-11 4 0,-3-6 3 15,1-2-8 1,-1-15 0-16,-2-14 8 0,2-16-1 16,0-11-8-16,-4-11 1 15,-1-8 0-15,-3-1 0 16,-5 1 0-16,-2 1-5 15,-6 3 3-15,0 14 4 16,-6 21 3-16,-2 16 27 16,4 17 16-16,1 3 6 15,-3 26-54-15,-3 18 0 16,0 20 14-16,3 10-12 16,3 5 6-16,3 7-3 15,0-6-5-15,15-2 8 16,4-11-8-16,2-10-30 15,-3-15-23-15,1-13-35 0,-5-14-9 16,1-13-5 0,-6-2-26-16,-6-17-202 0</inkml:trace>
  <inkml:trace contextRef="#ctx0" brushRef="#br0" timeOffset="175063.24">13973 10105 475 0,'0'0'126'0,"0"0"-67"16,0 0-12-16,0 0 0 16,0 0-24-16,119-42-23 15,-77 39-29-15,3 0-63 0,-3 3-115 16</inkml:trace>
  <inkml:trace contextRef="#ctx0" brushRef="#br0" timeOffset="175365.06">14412 10188 178 0,'0'0'162'16,"0"0"-19"-16,0 0-20 15,0 0-37-15,0 0-10 0,0 0 10 16,-93-66-37-16,71 77-13 15,1 14-11-15,0 6-21 16,12 11 6-16,3 5-10 16,6 0 0-16,0-2 13 15,6-4-13-15,8-6 4 16,8-5-4-16,2-7-14 16,4-7-52-16,11-7-32 15,4-9-37-15,9 0-59 16,2-7-200-16</inkml:trace>
  <inkml:trace contextRef="#ctx0" brushRef="#br0" timeOffset="175880.91">14734 10132 180 0,'0'0'257'16,"0"0"-104"-16,0 0-55 15,0 0-18-15,0 0-37 16,0 0-38-16,-88 30-5 15,75 36 2-15,7-2 9 16,6-1-11-16,0-14 1 16,0-11-2-16,12-15-43 15,2-12 24-15,-3-6 8 16,-2-5-7-16,3 0 9 16,-2-9-3-16,3-16-1 0,-2-3 13 15,0-3-5 1,-1 0 4-16,-4 5 1 15,-2 7 2-15,-1 8 4 0,-3 8 5 16,0 3 25 0,0 0-12-16,0 0-22 0,0 19-1 15,0 10 40-15,0 15-11 16,0 18 8-16,2 27 24 16,17 22-15-16,8 15 18 15,-3 12-36-15,-2-4-9 16,-5-4-14-16,-8 2 3 15,-2-14 5-15,-7-16-13 16,0-22 0-16,-12-32 6 16,-18-22-6-16,-9-23 0 15,-5-3-1-15,0-35-2 16,1-21-4-16,6-16-2 0,6-11-18 16,5-2 16-16,13 2-7 15,8-2-6-15,5-4 4 16,18-8-46-16,22-11-83 15,10 3-139-15</inkml:trace>
  <inkml:trace contextRef="#ctx0" brushRef="#br0" timeOffset="176344.87">15172 10186 395 0,'0'0'158'0,"0"0"-54"15,0 0-74-15,-83 33 20 16,67 12-31-16,4 12-7 16,6 5 0-16,4-3-4 15,2-8 0-15,0-12-8 16,11-8 0-16,5-11 6 0,2-4-5 16,3-10-1-16,1-6-6 15,2 0 2-15,2-24 3 16,-1-6 1-16,-3-10 0 15,-4-6 5-15,-5-8-5 16,-6-4 0-16,-7-3 5 16,0 4-5-16,-10 5 15 15,-9 13-12-15,-5 12-3 16,0 15 0-16,-4 12-27 16,0 1-73-16,2 21-95 15,4 1-281-15</inkml:trace>
  <inkml:trace contextRef="#ctx0" brushRef="#br0" timeOffset="176677.14">15454 10284 372 0,'0'0'97'16,"0"0"35"-16,71 79-64 15,-52-46-22-15,-10 1-17 16,-6 3 6-16,-3-3-26 16,0-3 5-16,-4-7-13 15,-6-9 2-15,3-8 2 0,3-7-2 16,1 0 36-16,-2-7 24 16,1-18-58-16,1-9 7 15,1-5-7-15,2-4-3 16,0 3 1-16,0 6-3 15,8 7 0-15,4 8-3 16,4 1-18-16,1 7-54 16,3 3-48-16,3-1-67 15,0 1-261-15</inkml:trace>
  <inkml:trace contextRef="#ctx0" brushRef="#br0" timeOffset="176856.29">15720 10260 55 0,'0'0'313'0,"0"0"-152"16,3 95-75-16,-2-62-4 16,-1 3-18-16,2-4-25 15,1-4-34-15,2-2-2 16,-1-8-3-16,1-4-4 16,1-5-46-16,4-9-32 15,0 0-39-15,4-9-64 16</inkml:trace>
  <inkml:trace contextRef="#ctx0" brushRef="#br0" timeOffset="177000.96">15726 9967 426 0,'0'0'116'0,"0"0"-51"15,0 0-33-15,0 0-32 16,0 0-56-16,0 0-100 15</inkml:trace>
  <inkml:trace contextRef="#ctx0" brushRef="#br0" timeOffset="177657.11">15954 10164 188 0,'0'0'136'0,"0"0"-40"0,0 0 28 15,0 0-30-15,0 0-20 16,0 0-33-16,-62-29-16 16,36 44 14-16,1 13-20 15,1 12 0-15,3 4 1 16,8 5-18-16,8-2 15 16,5-2-10-16,2-2-7 15,22-6 1-15,7-5 5 16,8-5-6-16,10-6 0 15,5-6-36-15,5-10-25 16,2-5-35-16,-2 0-31 16,-7-18-66-16</inkml:trace>
  <inkml:trace contextRef="#ctx0" brushRef="#br0" timeOffset="178265.17">16351 10231 244 0,'0'0'154'0,"0"0"-51"15,0 0 3-15,-83-29-17 16,53 53-32-16,0 11-6 16,5 5-25-16,7 2 1 15,3-4-15-15,10-4-6 16,5-6-1-16,0-2-5 16,5-9-2-16,10-4 1 15,-2-9-33-15,3-4 12 0,0 0-3 16,1-4 5-16,-1-16 2 15,0-6 5-15,-3-3-1 16,0 1 10-16,-3 6 4 16,-4 9 0-16,-2 13 2 15,2 0-2-15,3 27 0 16,1 13 9-16,4 5-1 16,-1-1 3-16,6-8-10 15,3-9 1-15,4-13 2 16,4-9-4-16,-1-5 14 15,-1-12-11-15,0-19 0 16,2-14 6-16,-2-13-4 16,-2-12-5-16,-5-12 5 15,-5-7-2-15,-7-8 8 0,-3-1-8 16,-6-4 1-16,0-1-4 16,0 3 2-16,-9 10-4 15,-3 21 2-15,0 27 0 16,5 23 41-16,-4 19 11 15,-5 50-52-15,-7 34 0 16,-5 40 2-16,6 16 29 16,11 4-8-16,11-4-22 15,3-14 6-15,20-18-7 16,5-22 0-16,2-22 2 16,1-15-2-16,-2-18-4 15,-3-11-4-15,-3-11-23 16,-4-9-3-16,1 0-25 0,-3-10-13 15,-2-12-44 1,-8-5-83-16</inkml:trace>
  <inkml:trace contextRef="#ctx0" brushRef="#br0" timeOffset="184699.43">1587 6827 100 0,'0'0'74'16,"0"0"-74"-16,0 0-110 16</inkml:trace>
  <inkml:trace contextRef="#ctx0" brushRef="#br0" timeOffset="186049.04">2066 12611 452 0,'0'0'97'15,"0"0"-64"-15,0 0-5 16,-82 3-4-16,58 22-13 15,-3 8-3-15,6 3 17 16,9 0-21-16,8 3 18 16,4-5-18-16,0-1-8 15,4-8 4-15,13-4-1 16,4-7 0-16,2-10-2 0,-3-4-21 16,5-13 24-16,-4-19 3 15,3-8 0-15,-9-2 4 16,-6 3 0-16,-7 3 8 15,-2 4 11-15,-2 2-10 16,-13 5-16-16,-1 11-13 16,-4 14-51-16,-4 6-53 15,-7 31-205-15</inkml:trace>
  <inkml:trace contextRef="#ctx0" brushRef="#br0" timeOffset="186612.87">2354 13782 156 0,'0'0'266'0,"0"0"-172"16,0 0-54-16,-97-7 17 15,76 30-13-15,0 6-41 16,2 5 6-16,5 3-7 16,7-8-2-16,5-6 3 15,2-5-3-15,0-6 0 0,3-6-2 16,5-4-4-16,1-2 3 15,1 0 3-15,-1-10 9 16,3-11 9-16,-6-4 0 16,-2-4 10-16,-4-2 4 15,0-1-6-15,0 1 5 16,-8 4-29-16,-3 9 2 16,2 9-4-16,-1 9-36 15,2 0-56-15,2 23-58 16,-3 11-91-16</inkml:trace>
  <inkml:trace contextRef="#ctx0" brushRef="#br0" timeOffset="187109.18">2318 14698 222 0,'0'0'95'0,"0"0"-23"16,0 0-29-16,0 0 6 16,-18 118 4-16,26-71-17 15,7-5-34-15,4-8 3 16,2-11-5-16,-3-8 4 15,4-9 1-15,-3-6-4 16,-5 0 12-16,1-14 15 16,-5-10-13-16,-5-5 46 15,-5-3-19-15,0-5-7 0,-3 5 5 16,-13 1-33-16,-4 4-7 16,-2 7-18-16,-2 17-40 15,7 3-63-15,-2 26-129 16</inkml:trace>
  <inkml:trace contextRef="#ctx0" brushRef="#br0" timeOffset="187444.9">2509 15561 188 0,'0'0'193'16,"0"0"-171"-16,0 0-3 16,0 0 28-16,0 0 10 15,0 0-6-15,-34 73-18 16,34-53-14-16,3-1-3 16,12-4-15-16,-3-6 10 15,-1-2-11-15,-6-5 2 16,-2-2 2-16,0 0-2 15,-3 0 25-15,0-2 22 16,0-19-48-16,0-3 13 16,0-9-10-16,-3 4-4 0,-8 1-27 15,-2 9-76 1,1 15-59-16,2 4-100 0</inkml:trace>
  <inkml:trace contextRef="#ctx0" brushRef="#br0" timeOffset="188025.13">2543 16500 170 0,'0'0'126'16,"0"0"-110"-16,0 0-3 15,0 0 57-15,0 0-2 16,0 0-17-16,0 41-9 16,0-27-23-16,0-1-13 15,0-5 13-15,0-3-17 16,0-2 0-16,3-1-4 15,2-2 1-15,-1 0 1 16,2 0 1-16,-1-16 6 16,-2-6 13-16,1-4-7 15,-4 1 5-15,0 3 12 0,0 6-25 16,-4 8 22-16,-4 5-15 16,1 3-2-16,-1 0 9 15,1 0-19-15,1 11-7 16,6 10 6-16,0 0-5 15,0 0 4-15,6-5-12 16,9-5-23-16,0-4 1 16,0-2-3-16,-6-4 3 15,-3-1 7-15,-2 0 21 16,-3-6 8-16,-1-9 25 16,0-8-3-16,0-4 4 15,0-5-19-15,-5-1-3 0,-1 6-4 16,0 3-2-16,-2 9-29 15,2 12-15-15,-7 3-47 16,-8 0-179-16</inkml:trace>
  <inkml:trace contextRef="#ctx0" brushRef="#br0" timeOffset="193390.99">16230 7777 86 0,'0'0'57'0,"0"0"6"16,0 0 39-16,0 0-67 16,0 0 32-16,0 0-22 15,0 0-15-15,-22-32 30 16,19 29-26-16,0-3-9 16,3 5 14-16,0 0-29 0,0-1 2 15,0 2-8 1,0-2-1-16,0-1-6 0,9-3 1 15,13 0-12-15,10 1 3 16,7-1-8-16,13 3 19 16,7-5-2-16,9 5-4 15,-1 2 5-15,3 1-24 16,-8 0 3-16,-5 0 17 16,-8 0-19-16,-3 0-11 15,-2 0 14-15,-4 0 12 16,-1 0 8-16,-9 0-29 15,-9 0 1-15,-7 0 14 16,-6 0-2-16,-6 0 17 16,-2 0 0-16,0 0-9 15,0-1 5-15,-2-2-31 0,-6-1 3 16,2 1 32-16,-1-3-7 16,1-1 7-16,2 0-1 15,-2-3 2-15,0 0 9 16,-1 1 7-16,0-1 31 15,1-2-9-15,-1 1-5 16,0 1 4-16,-1 1 10 16,2 1-9-16,2 4 5 15,0 2-11-15,1-1-13 16,2 3 12-16,1-1-32 16,0 1 5-16,0 0-5 15,0 0 3-15,0 0-10 0,0 0 4 16,0 0-13-1,8 0 12-15,10 0-3 0,4 1 7 16,3 8 0-16,1 4 5 16,-3 0-11-16,-2 0 6 15,-3 0 0-15,-6 0-1 16,-6-2-1-16,-3-2 2 16,-3 8 0-16,0 1 0 15,-16 7-4-15,-7 3 4 16,1 0-15-16,0-3-18 15,2 0-39-15,5-2-19 16,2-5-51-16</inkml:trace>
  <inkml:trace contextRef="#ctx0" brushRef="#br0" timeOffset="198109.31">17919 7583 236 0,'0'0'151'15,"0"0"-88"-15,0 0-61 16,0 0 13-16,0 0 26 16,0 0-23-16,0 0-8 15,2 28-8-15,-1-1 18 16,2 1 4-16,-1 1-19 15,2-2 7-15,-1 3-11 16,3-3 3-16,-3-4 2 16,-2-6-6-16,2-10 0 15,-3-3 3-15,2-4-2 16,-2 0 0-16,2 0 6 16,-1 0-6-16,2-6 12 0,0-15-5 15,2-7-8-15,1-3 2 16,1-6 3-16,-1 2-3 15,0-3-2-15,0 6 3 16,0 5-4-16,1 11 1 16,-1 9 0-16,6 7 0 15,6 7-13-15,3 17 13 16,3 7-3-16,-2 3 6 16,-3 7-2-16,-2 6-1 15,-4 7 0-15,-5 5-4 0,-4-5 6 16,-2-4-4-1,1-15 0-15,-2-12-24 0,1-13 23 16,0-6-9-16,-1-4 12 16,5-1 6-16,-2-22-1 15,2-7-1-15,2-8-4 16,1-5 2-16,-2 0-1 16,2 0-1-16,2 9 0 15,0 8-1-15,1 10 6 16,-1 8-5-16,2 8 3 15,-2 0 3-15,2 0-12 16,-1 1 7-16,0 10-1 16,1 4 13-16,-2 2-10 15,1 2 8-15,-5 5-10 16,-1 0 2-16,-1 1 6 0,-2-2-9 16,3 1-3-1,4 0-6-15,2-2-89 0,9-8-109 16</inkml:trace>
  <inkml:trace contextRef="#ctx0" brushRef="#br0" timeOffset="198596.51">18645 7863 205 0,'0'0'125'0,"0"0"-77"15,0 0-5-15,0 0 22 16,31-89-23-16,-24 66-12 16,-2 3 4-16,-2-3-25 15,-2 4 15-15,-1-2 2 16,0 1-5-16,0 1-3 15,-9 1-8-15,-1 7-1 16,1 1 6-16,1 6-15 16,4 1 14-16,-2 3-6 15,2 0-8-15,-1 0 0 16,0 20-4-16,-1 8 4 16,5 7-1-16,1 5 4 0,0-1-1 15,0-1-2-15,10-4 3 16,1-2-3-16,1-9 0 15,0-5 0-15,2-4-2 16,-1-3-12-16,1-6-12 16,-2 0 23-16,1-5 2 15,1 0-5-15,-2 0-31 16,3 0-48-16,0-6 72 16,1-7-86-16,-2-3-47 15,1-2-122-15</inkml:trace>
  <inkml:trace contextRef="#ctx0" brushRef="#br0" timeOffset="199113.14">18940 7690 61 0,'0'0'140'0,"0"0"-45"16,0 0 12-16,0 0-9 15,0 0-44-15,0 0-1 16,-87-82-4-16,74 82-34 16,0 0 12-16,0 11-19 0,0 22-1 15,3 16 3-15,4 7 0 16,3 0-7-16,3-4-1 15,0-7 3-15,0-9-4 16,7-10-1-16,4-6-19 16,3-11-12-16,-1-7 1 15,1-2 11-15,1-4 7 16,3-20-28-16,0-4-6 16,-2-4 11-16,-2-4-4 15,-5 0 37-15,-6-4-1 16,-3 2 3-16,0 7 37 0,0 7-9 15,0 13 12 1,0 7 2-16,0 4-9 0,0 0-12 16,0 6-21-16,0 10 0 15,0 9 11-15,0 0-8 16,3 3 0-16,0 1-3 16,3-4 0-16,1-3-21 15,5-8-73-15,2-9-68 16,3-5-78-16</inkml:trace>
  <inkml:trace contextRef="#ctx0" brushRef="#br0" timeOffset="199475.6">19125 7732 132 0,'0'0'150'0,"0"0"-37"15,0 0-33-15,0 104-1 16,0-81-29-16,0 1-11 15,-2-4-20-15,-2-1-17 16,2-6 5-16,1-6-7 16,1-6 0-16,0-1 6 15,0 0-1-15,0-18-2 16,0-11-3-16,3-8-12 16,4-6 10-16,1-2 2 15,0-2-14-15,2 9 6 16,2 8-9-16,4 10 3 15,-2 13 13-15,0 7-7 0,1 0 8 16,0 17-6-16,-4 9 6 16,1 4 6-16,-2 3-6 15,-1 2 0-15,-1-6 1 16,-4-2 5-16,0-6-12 16,-4-3-1-16,0 2-58 15,0-6-97-15</inkml:trace>
  <inkml:trace contextRef="#ctx0" brushRef="#br0" timeOffset="-131273.42">2561 7483 126 0,'0'0'69'0,"0"0"-25"15,0 0-2-15,0 0 7 16,0 0-11-16,0 0-17 15,0 0-19-15,87-52 8 16,-72 52-4-16,1 2-5 16,-5 11 1-16,-1 5-2 15,-4 7 0-15,-6 5 17 16,0 3 1-16,0 1-3 16,-6 0-2-16,-6-6-10 15,3-4 13-15,0-5-14 16,2-2 3-16,4 2 7 15,3-4-7-15,0-6 3 16,0 2-5-16,0-2 4 0,3-3 11 16,12-4-9-1,1-2 0-15,5 0 7 0,7-5-14 16,2-10-4-16,0-2 1 16,1-5-89-16,-1-2 34 15,-3-1-133-15</inkml:trace>
  <inkml:trace contextRef="#ctx0" brushRef="#br0" timeOffset="-130942.98">2982 7464 42 0,'0'0'113'0,"0"0"-26"0,0 0 14 16,0 0-40-16,0 0 0 15,0 0-31-15,-70 4-30 16,55 18 1-16,3 3-1 15,5-2 0-15,5-1-3 16,2 1 3-16,0 0 0 16,15-5 3-16,6 3 6 15,-3-2-8-15,-2-1 2 16,-1-1-3-16,-2-8 2 16,-5 0 1-16,-2-4-3 15,-3-3 0-15,-3 4 0 16,0-2 4-16,0 6 0 15,-12-2 8-15,-4 2-8 16,-1 0-1-16,1-4-3 16,4-5-35-16,0-1-17 0,3 0-68 15,6 0-142-15</inkml:trace>
  <inkml:trace contextRef="#ctx0" brushRef="#br0" timeOffset="-128924.4">2667 7338 1 0,'0'0'17'0,"0"0"-17"15,0 0 1-15,0 0 24 16,0 0 13-16,0 0-9 15,18-17 7-15,-13 14-3 16,-1-1 0-16,5 1-9 16,6 0-10-16,10 1-5 15,10 2-9-15,6 0 0 16,4 0-4-16,-3 0-146 0</inkml:trace>
  <inkml:trace contextRef="#ctx0" brushRef="#br0" timeOffset="-128392.09">2776 8154 243 0,'0'0'132'15,"0"0"-123"-15,0 0-9 16,0 0 0-16,124-34 5 16,-69 15-5-16,5 0-8 15,-5 0-55-15,-7 2-157 16</inkml:trace>
  <inkml:trace contextRef="#ctx0" brushRef="#br0" timeOffset="-125736.31">2439 12766 274 0,'0'0'84'0,"0"0"-64"16,0 0-13-16,0 0 15 15,0 0-7-15,0 0-15 16,28-43-20-16,-17 35-55 15,7 4-3-15,-6 1-67 0</inkml:trace>
  <inkml:trace contextRef="#ctx0" brushRef="#br0" timeOffset="-125362.71">2640 13604 351 0,'0'0'45'0,"0"0"18"15,0 0-30-15,0 0-26 16,0 0-5-16,0 0-2 15,72-33-43-15,-60 27-142 16</inkml:trace>
  <inkml:trace contextRef="#ctx0" brushRef="#br0" timeOffset="-124724.66">2852 14862 403 0,'0'0'106'0,"0"0"-55"15,0 0-50-15,0 0-1 16,0 0 2-16,0 0-2 15,64-68-51-15,-56 68-54 16,-7 0-186-16</inkml:trace>
  <inkml:trace contextRef="#ctx0" brushRef="#br0" timeOffset="-124497.83">3043 15497 199 0,'0'0'32'0,"0"0"-32"15,0 0 16-15,0 0 13 16,88-50-29-16,-71 37-115 15</inkml:trace>
  <inkml:trace contextRef="#ctx0" brushRef="#br0" timeOffset="-124229.08">3234 16477 334 0,'0'0'4'15,"0"0"28"-15,0 0-12 16,88-75-1-16,-55 30-19 15,0 0-9-15,-2 2-51 0,-9 3-98 16</inkml:trace>
  <inkml:trace contextRef="#ctx0" brushRef="#br0" timeOffset="-122534.66">18750 7230 74 0,'-98'-28'42'0,"0"4"-11"16,1 0-15-16,-4 4-12 16,3 2 55-16,2 4-2 0,10 8-19 15,14 6 11 1,12 0-44-16,11 28-3 0,3 18-3 15,-2 20 1-15,-2 13-1 16,-1 10 1-16,-1 4 3 16,4 5-3-16,5-4 0 15,7-5 0-15,6-4 23 16,6-5-10-16,11 9-1 16,7 8-8-16,6 13 2 15,15 9-2-15,24-2-4 16,19-2 2-16,16-4 1 15,17-11 4-15,20-9-7 0,29-11 0 16,27-12 0 0,29-16-2-16,24-26-26 0,12-26-38 15,0-17-66-15,-6-36 71 16,-24-18 42-16,-22-6 17 16,-25-8 4-16,-24-4 33 15,-23-4-1-15,-28-6-12 16,-27-5 26-16,-27-5-24 15,-26-11-12-15,-12-10 11 16,-40-15 23-16,-23-7 46 16,-25 0-66-16,-24 10 4 15,-26 14-30-15,-29 17-18 16,-24 24-65-16,-22 26-10 16,-17 29-6-16,-12 25-39 15</inkml:trace>
  <inkml:trace contextRef="#ctx0" brushRef="#br0" timeOffset="-120521.43">17758 10183 155 0,'0'0'13'0,"0"0"12"16,99 28 7-16,-56-21-5 16,4 0 3-16,5-3-24 15,3 0-2-15,-3 2-1 0,-6-5-2 16,-10 1-2-16,-15-2 5 15,-10 0-4-15,-8 0 6 16,-3 0-2-16,0-9 26 16,-10-5-25-16,-8-2 0 15,-6-1-5-15,-1 0 28 16,0 3-4-16,8 1 25 16,7 6-30-16,4 4 11 15,6 3-7-15,0 0-23 16,7 0-7-16,14 5 5 15,6 8 2-15,1-1 1 16,1 1 4-16,-2 0-5 16,-4-2 0-16,-5-2 2 0,-4-1-3 15,-7-3 1 1,-5 3 0-16,-2 3-2 0,-3 6 4 16,-15 4-4-16,-3 3-83 15,0-5-135-15</inkml:trace>
  <inkml:trace contextRef="#ctx0" brushRef="#br0" timeOffset="-119614.27">18971 10147 203 0,'0'0'115'16,"0"0"-23"-16,25 86-61 16,-19-55-10-16,-3 2-1 15,-1-6-2-15,-2-5 2 0,0-7 1 16,0-5-16-16,0-7 3 15,0-3 6-15,0 0 8 16,0 0 4-16,0-16-11 16,0-13-14-16,3-10 2 15,2-8-3-15,2 0 0 16,0 2 0-16,4 10 1 16,-1 9-2-16,-1 11 2 15,-1 5 2-15,-2 7 21 16,5 3-24-16,1 0 3 15,5 17 4-15,-4 7-1 16,-1 1 1-16,0-2-6 16,-4 2-1-16,-4-2 5 0,1-4-3 15,-2-4-2 1,-1-6 0-16,0-5 2 0,-2-3-3 16,0-1 2-16,1 0-1 15,4-1 11-15,7-20-9 16,7-6 0-16,6-6-2 15,1 5 3-15,1 8 8 16,-5 8 6-16,4 10 3 16,-3 2-13-16,0 10 0 15,1 17-3-15,-8 2 17 16,-4 4-19-16,-4 0 6 16,-4-1-8-16,0-2 2 15,-2-2-2-15,-2 0 0 16,0-5-32-16,0-2-59 0,0-7-58 15,0-13-84-15</inkml:trace>
  <inkml:trace contextRef="#ctx0" brushRef="#br0" timeOffset="-119259.39">19565 9992 445 0,'0'0'61'0,"0"0"-43"16,0 0 53-16,-14 115-21 15,14-62-31-15,0 3 1 16,14 3-12-16,4-3-6 16,4-7 5-16,-1-12-4 15,6-15-3-15,3-14 0 16,-3-8-7-16,-1-1-23 15,-3-27 30-15,-7-16 3 16,-5-11-3-16,-7-6-4 16,-4-1 4-16,-9-1 0 15,-17 5 3-15,-6 11-3 16,2 9 0-16,3 20-3 16,3 13 0-16,4 5-9 15,4 7-45-15,8 18-32 0,6 4-92 16</inkml:trace>
  <inkml:trace contextRef="#ctx0" brushRef="#br0" timeOffset="-118549.58">20057 10096 394 0,'0'0'81'16,"0"0"-47"-16,0 0 6 0,-95-7 4 15,71 40-14-15,6 10-19 16,2 10 15-16,8 0-19 16,4 2 1-16,2-5-8 15,2-8 2-15,0-10-5 16,3-13-28-16,6-12-9 15,6-7 19-15,3-9 21 16,3-22 0-16,3-17 3 16,-2-12-1-16,1-10-1 15,-6-5-1-15,-3-3 0 16,-4-3-2-16,-6 2 2 16,-4-1 0-16,0 5 0 0,0 9 0 15,-1 16 9-15,-6 18 17 16,4 16 10-16,1 16 38 15,1 11-64-15,1 30 4 16,0 17-5-16,0 21 27 16,0 6-24-16,0 4-10 15,16 0 3-15,1-2-3 16,6-9 1-16,4-9-3 16,2-15 0-16,5-16-3 15,0-14-6-15,1-13-8 16,-1-11 0-16,-3-2 15 15,-2-25-57-15,-3-17 59 16,-3-10 0-16,-8-9 0 16,-7-4-14-16,-8 1 0 15,0 0 14-15,-1 9-5 0,-15 18 10 16,2 15-5-16,-2 22 47 16,-3 6-8-16,-1 36-18 15,4 18-6-15,7 15 11 16,9 7 3-16,0-2-17 15,7-6-8-15,10-15 0 16,-1-11 1-16,5-15-10 16,1-11-12-16,2-8-23 15,5-10 2-15,2-2-45 16,0 0-64-16,-2-14-253 16</inkml:trace>
  <inkml:trace contextRef="#ctx0" brushRef="#br0" timeOffset="-91816.81">6254 8977 44 0,'0'0'53'0,"0"0"-12"15,0 0-6-15,0 0 10 16,0 0 4-16,0 0-8 16,0 0 4-16,0-1 5 15,0-1-14-15,0 0 4 16,0 2-8-16,0 0-17 15,0 0-2-15,0 0-13 16,0 0 0-16,0 0 0 16,3 2-8-16,3 16 8 0,1 9 1 15,4 10 26-15,-4 4-13 16,-1 6-13-16,1 6-1 16,-1 4 0-16,-1 2 5 15,1 7-8-15,-3 8 3 16,-1 8 0-16,-2 8 4 15,0 6-1-15,0 4-3 16,0 4 0-16,0 7-1 16,0 3 1-16,0 6 0 15,0 6 1-15,3 1 1 16,7 1 1-16,0-1-4 16,1-2 1-16,1 1 0 0,-6-3 0 15,0-2 0-15,-3-1 1 16,0 3-3-16,1-2 5 15,-1-3-3-15,0-3 0 16,0-9 0-16,0-3 3 16,0-9 0-16,0-3 2 15,0-8 3-15,0-4-5 16,2-5 1-16,-1-7 1 16,2-6-2-16,-2-5-4 15,2-7 1-15,-1 1 0 16,-2-5 1-16,4-2-1 15,-2-4 2-15,-1-6-2 16,2-4 3-16,-1-6-8 0,-2-8 5 16,0-5-1-16,1-4-3 15,-4-5 4-15,0 1 0 16,0-1 5-16,0-1-3 16,0 0 5-16,0 0 2 15,0 0-6-15,0 0 3 16,0 0-5-16,0 0-1 15,0 0 0-15,0 0 6 16,0 0-8-16,0 0 2 16,0 3 0-16,0 1-6 15,0 2 3-15,0 1 3 16,0 0 0-16,0 1 2 0,1-1-6 16,-1 0 4-1,2 0 0-15,-1 3 0 0,1-1 1 16,-2-2-1-16,3 7 0 15,-3-3 3-15,0 0-3 16,3 0 0-16,-3-5 0 16,3 3-3-16,0-1 3 15,-3 1 0-15,3 0 0 16,0 0 5-16,-3 0-6 16,2-5 1-16,-2 1 0 15,0-4-3-15,0-1 6 16,0 2-3-16,0-2 1 15,0 0 4-15,0 0 0 16,0 0 0-16,0 0 10 0,0 0 16 16,0 0-9-16,0 0 3 15,0 0-2-15,0 0-15 16,0 0 9-16,0 0-13 16,0 0-3-16,0 0 0 15,0 0 0-15,0 0-1 16,0 0 0-16,0 0 4 15,0 0-5-15,0 0 1 16,0 0 0-16,0 0-3 16,0 2 3-16,0-2 0 15,0 0 0-15,0 1-12 16,0 1 9-16,5 3-2 16,9 1 1-16,5-4 3 0,8 0-14 15,9-2 13-15,10 0-1 16,9 0 6-16,8 0-3 15,9-2 0-15,5-1 0 16,8-5 0-16,6 4 0 16,3-2 0-16,3-2 0 15,-9 0 1-15,-7-5-5 16,-11 3 4-16,-18-1 0 16,-12 2 3-16,-17 5-1 15,-13 2-2-15,-5 2 3 0,-5 0-1 16,0-1 21-1,0-1 0-15,-9 0-8 16,-3-2-7-16,-7-1-8 0,-1 0 0 16,1 1 0-1,-5-1 4-15,6 3-8 0,-3-2 4 16,3 1-11-16,0 3 6 16,2 0-5-16,4 0 5 15,3 0 3-15,3 0-1 16,2 0 3-16,2 0 0 15,2 0-1-15,0 0-5 16,0 0 0-16,0 0 4 16,0 0 0-16,0-2-7 15,0 2 8-15,0 0-6 16,0 0-7-16,6 0 14 16,4 0-9-16,1 3 9 15,7 10-2-15,-5 1 2 0,2 2-2 16,-6 7 2-16,-3 4 0 15,-3 4-3-15,-3 6 2 16,0-3-27-16,-1-1-4 16,-7 2-47-16,8-9-48 15,0-6-202-15</inkml:trace>
  <inkml:trace contextRef="#ctx0" brushRef="#br0" timeOffset="-89927.03">8222 12789 16 0,'0'0'147'0,"0"0"-42"0,0 0-84 15,-3 108 71-15,3-41-23 16,3 2-4-16,1-2-20 15,1-6-19-15,1-3-6 16,2-4-19-16,0-8 3 16,4-5-4-16,3-10-31 15,-3-8-63-15,1-14-50 16,-2-9-70-16</inkml:trace>
  <inkml:trace contextRef="#ctx0" brushRef="#br0" timeOffset="-89772.58">8138 13134 340 0,'0'0'90'15,"0"0"-66"-15,0 0-17 0,0 0 1 16,0 0 18-16,0 0-22 16,103 0-4-16,-66-9-32 15,-4-4-123-15</inkml:trace>
  <inkml:trace contextRef="#ctx0" brushRef="#br0" timeOffset="-89517.23">8526 13159 104 0,'0'0'133'0,"48"87"-25"16,-23-49-52-16,-4-1-14 15,-6-5 20-15,-6 0-33 16,-5-3-15-16,-2-8-1 15,-2-6 1-15,0-12 6 16,0-3 38-16,-12 0 19 16,-3-3-19-16,-3-22-28 15,2-6-3-15,1-6-10 16,6-8-13-16,9 1-8 16,0 8-29-16,19 2-80 15,9 14-74-15,2 11-291 16</inkml:trace>
  <inkml:trace contextRef="#ctx0" brushRef="#br0" timeOffset="-89028.92">8827 13309 275 0,'0'0'128'16,"0"0"-95"-16,0 0 16 15,8-84 15-15,-8 61-5 16,0 0-4-16,0 5-6 15,-2 4 6-15,-7 2-25 16,-1 6-6-16,-2 6 15 16,2 0-24-16,-1 21-6 15,-1 8-7-15,-1 6 2 16,10 2-4-16,1 3 0 16,2-1 0-16,0-5-1 0,12-4 1 15,6-6-25-15,6-10 1 16,3-8-7-16,3-6-7 15,4-5-16-15,2-19 3 16,0-8 21-16,-3 0-44 16,-5-5 8-16,-4-3 49 15,-9 0-35-15,-5-6 52 16,-9-1 29-16,-1 8 24 16,0 9 38-16,-7 12-17 15,-6 11 16-15,1 7-29 16,-3 20-26-16,9 17-20 15,3 12-1-15,3 8 4 16,0-6-5-16,9 2-13 0,6-11 1 16,0-7-2-1,2-11 0-15,3-8-19 0,1-9-53 16,4-7-8-16,2 0 11 16,7-16-29-16,1-9-132 15</inkml:trace>
  <inkml:trace contextRef="#ctx0" brushRef="#br0" timeOffset="-87711.58">10118 12676 186 0,'0'0'118'0,"0"0"-48"15,36 108-40-15,-15-12 53 16,-5 7-29-16,-8-3-14 15,-8-12-14-15,0-12-5 0,-2-14-13 16,-7-17-6-16,3-14 3 16,3-16-2-16,3-12 2 15,0-3 11-15,0-2 4 16,0-23 25-16,4-12-29 16,7-8-16-16,0-3 9 15,3-3-6-15,3 4-3 16,7 9 0-16,7 13 2 15,5 15-6-15,5 10 4 16,-2 4 0-16,-3 23 6 16,-6 6-6-16,-9 3 0 15,-12 1 0-15,-9-1 5 16,0 0-3-16,-18 1 10 16,-12-4 3-16,-7-2 11 0,-5-5-24 15,5-8 8-15,4-8 0 16,9-4-4-16,9-5-1 15,9-1-5-15,6 2-65 16,2-2-63-16,20 0-25 16,12-2-49-16</inkml:trace>
  <inkml:trace contextRef="#ctx0" brushRef="#br0" timeOffset="-86898.95">10730 13085 299 0,'0'0'157'0,"0"0"-46"16,0 0-53-16,-84 27-2 15,63 18-13-15,2 9-25 16,7 3-12-16,7-4 6 16,5-6-12-16,0-12 0 15,2-8-2-15,8-12-14 16,2-10-11-16,0-5 4 15,0-7 19-15,3-20-2 16,0-9 6-16,-2-4 0 16,-1-2 4-16,-7 2 2 15,-2 1 17-15,-3 9-1 16,0 10 9-16,0 13 20 0,0 7-15 16,0 3-12-16,6 23-24 15,-2 8 12-15,1 6 6 16,-4 2-18-16,2-3 3 15,0 2-3-15,0-5 0 16,3-6-23-16,3-8-19 16,-3-13-8-16,2-9 40 15,1-4 10-15,5-23 1 16,0-8-1-16,8-7-9 16,2 0 9-16,4 6-2 15,5 8 4-15,0 11 10 16,4 11-3-16,-1 6-3 0,-4 1 12 15,-4 24-12-15,-6 3 9 16,-8 1-1-16,-6 0-10 16,-8-3-2-16,0-4-2 15,-1-6 3-15,-15-1 3 16,-1-5-3-16,-1-6-2 16,2-4 4-16,4 0 0 15,3 0-10-15,6-4-5 16,3-5-10-16,0 5 14 15,0-1-6-15,15-2 11 16,6 3 1-16,3-6-8 16,0-3-4-16,6-7-9 15,1-9-32-15,9-6 39 0,-3-3 10 16,-1-4 4 0,-6-1 0-16,-8 1 3 0,-11 3-1 15,-10 9 32-15,-1 9-12 16,-4 14 29-16,-11 7-24 15,-3 15-2-15,3 25-10 16,5 10 8-16,4 6 10 16,4-3-15-16,2-8-15 15,0-7 4-15,0-6-7 16,12-4-36-16,9-5-73 16,9-5-58-16,9-7-24 15,8-11-219-15</inkml:trace>
  <inkml:trace contextRef="#ctx0" brushRef="#br0" timeOffset="-86517.28">11641 13146 493 0,'0'0'158'0,"0"0"-55"16,-94 5-41-16,61 24 5 15,5 13-24-15,12 4-19 16,5-2-24-16,10 1 1 15,1-5 1-15,0-7-2 16,4-11-13-16,12-12-44 16,4-10 20-16,8 0 37 15,4-26 0-15,2-16-1 16,-1-15-8-16,-5-12-6 16,-4-10 10-16,-8-10-8 0,-4-11 6 15,-4-4 4-15,-5-2 4 16,1 17-1-16,-2 27 4 15,-2 27 27-15,1 27 37 16,1 12-3-16,-2 39-64 16,1 32 37-16,4 22-14 15,-2 8-15-15,3-5-2 16,-2-15-6-16,3-15-2 16,-1-11-23-16,8-9-52 15,13-7-49-15,26-16-175 16</inkml:trace>
  <inkml:trace contextRef="#ctx0" brushRef="#br0" timeOffset="-86113.44">13205 12940 277 0,'0'0'102'16,"-17"124"-45"-16,16-60-47 16,1-7 25-16,0-7-8 15,0-7-19-15,3-12-3 16,13-10-5-16,-2-11-28 15,3-10-35-15,-1 0-65 0</inkml:trace>
  <inkml:trace contextRef="#ctx0" brushRef="#br0" timeOffset="-85969.78">13184 12650 130 0,'0'0'14'0,"0"0"-14"16</inkml:trace>
  <inkml:trace contextRef="#ctx0" brushRef="#br0" timeOffset="-85454.02">13378 13223 116 0,'0'0'116'0,"0"0"-22"16,0 0 25-16,0 0 2 15,0 0-41-15,0 0-55 16,24-72-15-16,-11 36 10 0,4 0 5 15,5 4-22-15,3 9 1 16,2 13-4-16,-4 10-6 16,-3 2 6-16,-2 19-2 15,-4 3 2-15,-2 0 2 16,-4 3-2-16,-3 2 0 16,-2-2-13-16,-3-3-23 15,0-8 4-15,0-8-3 16,3-6 6-16,-1-2 23 15,1-7 6-15,1-15 5 16,1-6-5-16,0-7 2 16,-2 2-2-16,2-2 0 15,2 6 0-15,4 7 16 0,1 7-5 16,1 10 8 0,5 5 5-16,3 5-24 0,-2 15 18 15,1 2-12-15,-5 1-5 16,-2-1 7-16,-4-1-8 15,-1-2 2-15,-2-1-2 16,-1-2-44-16,0-1-31 16,-1-4-75-16,1-6-184 15</inkml:trace>
  <inkml:trace contextRef="#ctx0" brushRef="#br0" timeOffset="-85040.95">13976 12561 468 0,'0'0'119'15,"20"119"-78"-15,2-10 53 16,3 18-19-16,-1 8-19 16,-9-7-11-16,-3-6-36 15,-8-12-9-15,-4-16-27 16,0-20-42-16,0-23 2 15,0-23 25-15,0-18 29 16,2-10 13-16,1-17 23 16,-2-16-19-16,4-19-1 15,1-10-1-15,4-13-2 16,2-15 0-16,6-3 3 0,8 1-6 16,11 9-18-16,8 18-17 15,8 18 10-15,-1 25 18 16,-7 19 10-16,-10 3 5 15,-16 30 12-15,-13 8 30 16,-6 1-10-16,-12-1-7 16,-14-5 3-16,-3 1-29 15,-3-9-3-15,1 1-1 16,4-5-88-16,5-7-86 16,5-9-362-16</inkml:trace>
  <inkml:trace contextRef="#ctx0" brushRef="#br0" timeOffset="-84380.21">14689 13191 531 0,'0'0'86'0,"0"0"-81"16,0 0-5-16,0 0-7 15,0 0-62-15,0 0-37 16,48 31-210-16</inkml:trace>
  <inkml:trace contextRef="#ctx0" brushRef="#br0" timeOffset="-83923.27">15646 12642 382 0,'0'0'106'0,"0"0"-59"16,0 0-44-16,114 20 13 16,-75 0-7-16,0-8-9 15,0-2 7-15,-5-2-7 16,0-4-52-16,-8-1-95 16</inkml:trace>
  <inkml:trace contextRef="#ctx0" brushRef="#br0" timeOffset="-83541.16">15899 12564 315 0,'0'0'154'16,"0"0"-60"-16,0 0-67 15,0 0-15-15,2 88 74 16,-1-22-11-16,1 13-44 16,-1 3-13-16,-1-2-18 15,4 1 0-15,1-3-59 16,1-5-34-16,5-4-42 16,2-11-92-16</inkml:trace>
  <inkml:trace contextRef="#ctx0" brushRef="#br0" timeOffset="-83264.01">16207 13373 126 0,'0'0'75'0,"50"-95"25"16,-26 40 9-16,-6 1-18 15,-5 3-38-15,-5 4 10 16,-7 11-5-16,-1 13 0 15,0 15 35-15,-4 8-25 16,-11 6-22-16,-2 23-33 16,1 10-9-16,6 5-2 15,5 2-2-15,5-2 2 16,0-2-4-16,15-3-20 16,6-7-49-16,6-5 0 0,4-7-31 15,5-12-16-15,1-8-57 16</inkml:trace>
  <inkml:trace contextRef="#ctx0" brushRef="#br0" timeOffset="-83007.08">16600 13112 442 0,'0'0'97'0,"0"0"-61"0,0 0-10 16,-73 106 15-1,73-50-11-15,0 3-17 0,3-3 2 16,11-10-15-16,2-8 0 16,1-11-34-16,2-9-29 15,-1-15 7-15,4-3 7 16,2-2 17-16,0-19 7 16,1-7-45-16,-1-6-31 15,2-6 10-15,-4-10 5 16,0-9-7-16</inkml:trace>
  <inkml:trace contextRef="#ctx0" brushRef="#br0" timeOffset="-82707.3">16873 12971 54 0,'9'-85'57'16,"-4"6"21"-16,10 11 48 15,4 20 33-15,4 29-30 16,0 19-62-16,-12 40-21 0,-6 33 15 16,-1 20 18-16,-4 2-42 15,0-2-28-15,0-8 5 16,-11-15-14-16,7-18-7 15,4-22-14-15,0-18 7 16,0-9 14-16,6-3 14 16,7-2 4-16,2-9 1 15,1-1-11-15,-2 7-1 16,1 4 5-16,-2 1-10 16,4 1-2-16,-1 14 7 15,0-2-5-15,4-2-1 16,2-4-1-16,4-4-37 0,5-3-7 15,3 0-22 1,4 0-43-16,-4-4-39 0,-2-6-85 16,-6 3-60-16</inkml:trace>
  <inkml:trace contextRef="#ctx0" brushRef="#br0" timeOffset="-82578.61">17458 13303 54 0,'0'0'165'0,"0"0"-56"15,0 0-34-15,0 0-33 16,0 0-6-16,0 0 4 15,36-8-39-15,-27 8-1 16,6 0 0-16,-3 0-3 16,0 0-67-16,-5 0-165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5T14:59:51.934"/>
    </inkml:context>
    <inkml:brush xml:id="br0">
      <inkml:brushProperty name="width" value="0.05292" units="cm"/>
      <inkml:brushProperty name="height" value="0.05292" units="cm"/>
      <inkml:brushProperty name="color" value="#FF0000"/>
    </inkml:brush>
  </inkml:definitions>
  <inkml:trace contextRef="#ctx0" brushRef="#br0">2199 1692 37 0,'0'0'2'15,"0"0"19"-15,0 0-15 0,104-9-5 16,-59 9-1-16,15 0 8 16,10 0 14-16,15-3 11 15,12-4-10-15,10-3 10 16,12 2 20-16,11 4-41 15,13 2-8-15,14 2 7 16,9 0-11-16,11 0 2 16,10 0 16-16,10-1-18 15,16-8 20-15,17 3-14 16,14-3 24-16,10 5-8 0,6-8-1 16,11 7-10-1,11-6-7-15,9 0 4 0,2 1-8 16,5-1-1-16,9-3 1 15,4-2-1-15,2-2 8 16,5 3-12-16,7-2 5 16,0 1 0-16,-1-3-10 15,1 4 8-15,-4 0 0 16,0 2-2-16,-2 3 4 16,-4-1-9-16,-2 1 4 15,-2 2 0-15,-4 0-22 16,-4-2 22-16,-5 1 5 15,-5-1 0-15,-4 1-2 16,-4 2-3-16,-8-1 9 16,-2 2-12-16,-2-1 8 0,-9 3 0 15,-2 0 16-15,-2-1-15 16,1 0 5-16,-3 1-10 16,-2-1 23-16,-5 2-16 15,0 0-3-15,-2 3 1 16,-6 0-9-16,-5 0 8 15,-2 0 0-15,-4 0-2 16,1 1 8-16,4 4-8 16,-5 2 2-16,0-5 0 15,-3 1 1-15,-3 4-1 16,1-3 0-16,-4 6-3 16,-9 2 5-16,-2-4-2 0,-5 4 6 15,2 0-6 1,-1 2 0-16,-1 0 0 0,-4 2 1 15,-3-1 3-15,-3 1 0 16,0 1-8-16,0 1 1 16,0 0 3-16,-5-1 6 15,-4 0-6-15,-1 3-3 16,-2 0 0-16,1 3 6 16,-1 2 17-16,0-4-18 15,-4 2 16-15,-4-5-18 16,-4-3 0-16,-4 1-9 15,-2-2 9-15,-5 2 2 16,-5-1 5-16,-5-3-7 0,-10 1 0 16,-5-3-7-1,-5 0 7-15,-4-1-1 0,-3-1-11 16,1 1 23-16,-4 1-11 16,-1-1 0-16,0 0-17 15,-2 0 15-15,-3 4-6 16,-1-1 5-16,-3-1 3 15,0-1 6-15,3 3-6 16,1 0-12-16,4 1 7 16,2 1 5-16,2 2 3 15,3 0-3-15,-2 0-18 16,-1-1 18-16,-3 1-5 0,-3 0 5 16,-1 0 0-1,-2 0-2-15,-1 0 14 0,-2 1 4 16,-5 2-16-16,-4-1 0 15,-8 0 20-15,-7 1-13 16,-3-3-7-16,-8 0 0 16,-9 0-3-16,-7-3 14 15,-7-1-19-15,-5 1 8 16,-7-3 0-16,-2 0 4 16,-4-1-4-16,-6-3 0 15,-2 4-17-15,-5-6 9 16,-6 1 8-16,-3-4-12 15,-3 2 9-15,-3-2-10 16,-2 4-36-16,-4-4-91 16</inkml:trace>
  <inkml:trace contextRef="#ctx0" brushRef="#br0" timeOffset="4461.99">2427 1819 14 0,'0'0'30'15,"0"0"14"-15,-99-24 23 16,68 17-11-16,-3-3-10 0,8 1-21 16,1 3-3-16,7-2 5 15,5 1-20-15,-5-2 5 16,6 5-12-16,-4 0 3 16,-4 4-7-16,-2 0 1 15,-11 0-7-15,-3 13 8 16,-4 9-20-16,-3 7 15 15,-8 4-9-15,-6 6-12 16,-7 4 9-16,0 7-6 16,-2 5 9-16,4-1 0 15,2-4 5-15,5 0 11 16,2-2 4-16,6 1-4 16,2 0 3-16,2 3-3 0,4 4-1 15,-3 3-4 1,8 2-3-16,2 3 8 0,4 0 0 15,10 4 3-15,5 2 21 16,4 1-24-16,3-1-3 16,3-4 0-16,0-2-4 15,0 2 7-15,0 2 5 16,0 6-2-16,0 0-5 16,1 5 4-16,2 2-3 15,0 1 1-15,0 5 0 16,5-1-2-16,7 4 7 15,6 9-2-15,-2 7-3 0,2 0 10 16,0 5-3-16,0-2-1 16,-3 3 3-16,-2 2-9 15,-2 0 0-15,-1 2 2 16,-1 0-10-16,-4 6 13 16,-1 10-5-16,-2 3 0 15,-2 4 1-15,0 3 1 16,0-8-2-16,0 3 10 15,0 1-10-15,0-2 13 16,-6 10-12-16,-5 8 11 16,4 2-6-16,-1 5-6 15,1-4-6-15,5-4 6 16,1-2 2-16,1-1 3 16,0 0-3-16,0 7 7 15,0 0-6-15,0 8 1 0,0-4-4 16,0-5 0-16,0 2 0 15,0-5 5-15,0 4-5 16,-2 8 1-16,-2 1 3 16,-2 4-3-16,0-3-1 15,3-11 1-15,-3-1-3 16,6-10 10-16,0 0-8 16,0 6 11-16,9 5-9 15,12-1 3-15,1 0-5 16,6-8 6-16,4-6-5 15,2-7-1-15,-1-4 0 16,3-2 1-16,0 5 8 16,1-5-9-16,3-2 0 0,-4-1 1 15,3-6-2-15,-3-3 1 16,-2 1 0-16,-1-2 1 16,-3 0 3-16,-5-1-8 15,-6 8 4-15,-11 9-6 16,-8-1 6-16,0 11 0 15,-6-4 2-15,-12-2-1 16,3-2-1-16,-3-5 4 16,3-6-4-16,0-1 0 15,5-1-5-15,2 2 6 16,3 1-1-16,0-2 0 16,5-1 2-16,0-4-4 0,0-2 2 15,0-4 0-15,0-3 12 16,13-9-12-16,1-3 1 15,5-1 4-15,6-1-1 16,4 0-4-16,-2 0 0 16,10-11 1-16,-1-7-7 15,0-6 4-15,1-2 2 16,-4-3-2-16,0 0-2 16,-2-1 4-16,-1-3 0 15,-2 2 0-15,-1-4-5 16,4 1 8-16,-2-2-3 15,-1-5 0-15,5-2 2 0,-3-3-2 16,1-2 0-16,2 3 2 16,1 1-6-16,5 3 4 15,4-3 0-15,5-3-1 16,4-3 4-16,6-1-6 16,8-1 3-16,7-4-7 15,6-2-5-15,3-1 11 16,6-7 1-16,9-2 0 15,9-1 4-15,6-4-3 16,4-2 0-16,1-5 1 16,12-4 21-16,3 0-21 15,5-2 5-15,12 3 4 16,16-6-6-16,9 0-2 0,14-4 16 16,3 0-2-1,-2 0-5-15,1-5-9 0,2 2 1 16,1-1-4-16,5-2 2 15,4-1-2-15,0 0 0 16,2 1 1-16,3-5 6 16,8 3-3-16,7-3-3 15,11-1 3-15,1 4-1 16,3 0 10-16,6 6-6 16,7 2-6-16,0 0 7 15,5 0-7-15,-6 0-1 16,5 0 1-16,3-6 6 15,7-3-12-15,7-1 5 16,1-5 0-16,4 4 3 0,7 4-3 16,1 0 1-16,-4 4-6 15,4 2 11-15,1-2-8 16,5 0 2-16,2 0 0 16,1 0-3-16,0 0 8 15,4 3-4-15,1 0-1 16,-4 0 0-16,-2 0-2 15,-1 0 2-15,-4 2 0 16,-4 5-4-16,-4-4 9 16,-3 1-5-16,-1-1 0 15,-2-3 3-15,-5 0-3 16,-1 0 0-16,-4 0 0 16,-4 0-5-16,-8-10 5 0,-6 1 0 15,-5-3 0-15,-7-4 2 16,1-1 0-16,-5-5-2 15,-7-1 0-15,0 2-1 16,-10-3 2-16,-5 2-1 16,-5-1 0-16,-10-3 4 15,-2 1-7-15,-8 0 3 16,-2-4 0-16,-7 1 2 16,-7 1 1-16,-8-3-3 15,-10 3 0-15,-5-4 3 16,-9 0-7-16,-9 1 4 15,-5-1 0-15,-2-2 0 0,-8 0 2 16,-3 1-2 0,-5-2 0-16,-5 2 5 0,-3-2-4 15,-1 1 0-15,-7-2 1 16,-6 3 0-16,-6-3 2 16,-6-1-4-16,1 0 1 15,-2-1 3-15,2-4 8 16,2-1-8-16,4-6-2 15,-4-1 3-15,-2-4-5 16,-3-4 0-16,-5 1 14 16,-1-3 0-16,1-5 14 15,0 2-11-15,2-6-14 16,1-8 3-16,1-2-3 16,-2-6-3-16,-5 1 0 0,2-2 6 15,-5-2-10-15,0-4 4 16,-1-7 0-16,-3-4-1 15,-1-8 1-15,-5-3-2 16,0-7 1-16,-5-8-9 16,0-2 6-16,-5-3-1 15,-2-3 2-15,1-2 1 16,-3-2 4-16,4-7-2 16,-2-6 0-16,-4-6 7 15,1-6-6-15,0 1-1 16,-3 2 0-16,1 4 0 15,3-5 0-15,4 1 0 16,4-9 0-16,5-8 6 0,1 1-9 16,1 0 3-16,1-1 0 15,-1 7-4-15,2-6 6 16,4 5-2-16,3-8 0 16,3 5 5-16,6 1-7 15,0 4 2-15,-2 10 0 16,-1-6 10-16,-4 2-9 15,-1-5 0-15,1 1-1 16,-3 2 0-16,-8 3-5 16,-1 5 5-16,-5 7-7 15,-3-3 4-15,0 2-3 16,1-8 6-16,-1 2 0 0,1 2 2 16,-3 3-5-16,0 11 3 15,-3 6 0 1,-5-2 2-16,3 7 2 0,-1 2 2 15,-1 1 6-15,3 2-6 16,1 2 16-16,3 3-15 16,7 5-4-16,4 5 9 15,10 0-11-15,3 1-1 16,4 0 7-16,-2 3-4 16,-1 0 1-16,-2-1-2 15,-3 2-1-15,-1 1 16 16,-3 1-16-16,-4 5 3 15,-3 5-4-15,-4 1 7 0,-4 2-10 16,-2 0 3-16,-4 3 0 16,-2 3-2-16,5 3 7 15,0 2-5-15,2 4 0 16,1 0 3-16,2-1-4 16,-1-1 1-16,0-2 0 15,-3 5-9-15,-4 5 14 16,-1 4-5-16,-4 3 0 15,1-1 5-15,-1 3-10 16,-1-1 1-16,1-1 4 16,-2 1-8-16,0-1 4 15,-2-1 4-15,-1 2 0 0,-2 0 3 16,1 4-5 0,-1 0 2-16,1 4 0 15,2 0-2-15,-1-1 3 0,-1 2-1 16,-3 5 0-16,2-1 8 15,-4 6-13-15,2 2 5 16,-2 1 0-16,0 0-4 16,0 1 6-16,1 1-2 15,-3 0 0-15,-3 4 5 16,1 6-14-16,-6 7-4 16,0 0-11-16,0 13-5 15,-1 0-65-15,0 3-60 16,-3 1-162-16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15T14:41:29.407"/>
    </inkml:context>
    <inkml:brush xml:id="br0">
      <inkml:brushProperty name="width" value="0.05292" units="cm"/>
      <inkml:brushProperty name="height" value="0.05292" units="cm"/>
      <inkml:brushProperty name="color" value="#FF0000"/>
    </inkml:brush>
  </inkml:definitions>
  <inkml:trace contextRef="#ctx0" brushRef="#br0">3322 2728 70 0,'0'0'42'0,"0"0"-28"16,0 0-12-16,0 0 1 15,0 0 40-15,0 0 22 16,39 81-4-16,-36-57-18 16,3-6 1-16,-3-3-11 15,-3-6-4-15,0-2 5 16,0-1-17-16,0-1-3 16,0-3-3-16,0 5-9 15,0 0 6-15,0 3-7 16,0-1-1-16,0 1 2 0,0-3 1 15,0-4-3-15,0-2 3 16,0-1-1-16,0 0 11 16,0 0-3-16,0-8 8 15,0-15-15-15,0-11-3 16,0-8 0-16,0-4-1 16,3 0 5-16,4 2-8 15,-1 9 4-15,0 8 0 16,3 10 0-16,0 3 0 15,3 6-1-15,4 1 1 16,6 1-7-16,6 2 3 16,0 4 4-16,-1 0-1 15,0 4-2-15,-8 13-10 16,-1 8-2-16,-6 8-12 0,-8 3-21 16,-4 4-3-16,0-2-26 15,0-6-4-15,0-6 27 16,0-9-11-16,0-4-52 15</inkml:trace>
  <inkml:trace contextRef="#ctx0" brushRef="#br0" timeOffset="361.51">3843 2596 300 0,'0'0'89'0,"0"0"-56"16,0 0-12-16,-52 99 11 16,46-51 6-16,6 3-37 15,0-6 5-15,0-6-2 16,13-8-3-16,2-7 8 16,3-8-9-16,-2-8-5 15,-2-6 3-15,4-2 3 16,-3-6-1-16,1-19 0 15,3-10 1-15,-7-12 1 16,-4-6-2-16,-8-1 1 16,0 2 1-16,-9 8 4 15,-12 11 6-15,0 8 15 16,2 12-18-16,4 8-9 0,4 5 0 16,4 0-22-1,4 11-58-15,3 9-89 0,0-2-148 16</inkml:trace>
  <inkml:trace contextRef="#ctx0" brushRef="#br0" timeOffset="543.59">4144 2796 293 0,'0'0'111'0,"0"0"-24"16,0 0-47-16,0 0-40 0,0 0-52 16,0 0-150-16</inkml:trace>
  <inkml:trace contextRef="#ctx0" brushRef="#br0" timeOffset="1238.07">4510 2509 320 0,'0'0'17'0,"0"0"-17"0,0 0 0 15,0 0 0-15,0 0 20 16,-87 90 2-16,72-41 3 16,6 2 6-16,3 3-10 15,6-4 22-15,0-4-36 16,11-13-4-16,11-8 3 16,9-10-3-16,1-13-2 15,4-2-1-15,1-8-4 16,2-20 2-16,-1-7-19 15,-5-6-5-15,-10-4 6 0,-8-3 15 16,-15-1 5 0,0 2 22-16,-23 9-5 0,-5 10 29 15,-2 14-9-15,2 14 18 16,-2 0-36-16,-1 29-19 16,1 18 0-16,9 2-1 15,9 3 1-15,11-6-8 16,1-13 5-16,10-10-14 15,14-13-33-15,6-10 8 16,5-7 28-16,1-23 3 16,3-12-1-16,-2-8 9 15,-4-5-5-15,-12 3 8 16,-6 0 1-16,-6 7 5 0,-6 12-3 16,0 10-3-16,-3 17 2 15,4 6 5-15,2 38 0 16,3 28-5-16,-3 27 63 15,-6 16-39-15,0 14 21 16,0-1-18-16,0-3 14 16,5 1-31-16,-1-13-11 15,1-13 1-15,-2-24-2 16,-3-31 3-16,0-20-2 16,0-18-1-16,0-1-8 15,0-15-20-15,0-27-146 16,0-19-238-16</inkml:trace>
  <inkml:trace contextRef="#ctx0" brushRef="#br0" timeOffset="1556">5285 2619 307 0,'0'0'288'15,"0"0"-287"-15,35 109 3 16,-19-43 20-16,1-1 29 16,-5-3-28-16,-2-6-10 15,-1-9-7-15,-3-12-7 16,3-16 2-16,-4-7-3 0,-1-12 0 16,-1 0 9-16,1-16 7 15,-1-19 1-15,0-14-8 16,-1-15-5-16,-2-6-8 15,0-3 4-15,0 10-24 16,0 16-8-16,0 17-23 16,1 21-5-16,20 9-69 15,4 0-131-15</inkml:trace>
  <inkml:trace contextRef="#ctx0" brushRef="#br0" timeOffset="1936.11">5865 2635 366 0,'0'0'88'16,"0"0"-35"-16,0 0 9 16,-108 35-34-16,84 7-11 15,6 10-2-15,5 2-8 16,10-6 5-16,3-10-12 15,0-14 0-15,6-8-5 16,7-12-1-16,1-4 6 16,0 0 7-16,0-20-7 15,5-10 0-15,-4-13-1 0,-3-4 0 16,-3 1-4 0,-3 4 9-16,-4 16-4 0,-1 13 4 15,-1 12 6-15,2 1 29 16,2 18-37-16,3 16-2 15,-1 4 41-15,-1-2-29 16,1-6 1-16,0-4-12 16,3-7-1-16,1-2-26 15,1-7-115-15,5-9-214 16</inkml:trace>
  <inkml:trace contextRef="#ctx0" brushRef="#br0" timeOffset="2193.21">6072 2725 266 0,'0'0'141'0,"0"0"-40"15,0 0-35-15,22 85 4 16,-22-65-22-16,0-2-24 16,0-4-9-16,0-7-15 15,0-3 10-15,0-4-4 16,0 0 38-16,0-18 25 15,0-11-61-15,0-8-3 16,0-4-5-16,3-4-5 16,6 8-10-16,4 6-46 15,4 10-38-15,1 12-24 16,0 2-218-16</inkml:trace>
  <inkml:trace contextRef="#ctx0" brushRef="#br0" timeOffset="2375.12">6369 2736 287 0,'0'0'171'0,"0"0"-54"15,0 0-15-15,10 100-37 16,-8-63-29-16,-2 0-29 16,0 2-6-16,0-3-1 15,0-11-56-15,3-12-59 0,4-13-55 16,0-16-206-1</inkml:trace>
  <inkml:trace contextRef="#ctx0" brushRef="#br0" timeOffset="2499.96">6427 2510 394 0,'0'0'105'0,"0"0"-22"15,0 0-16-15,0 0-66 16,0 0-1-16,0 0-204 15</inkml:trace>
  <inkml:trace contextRef="#ctx0" brushRef="#br0" timeOffset="3250.79">6919 2555 587 0,'0'0'103'0,"-85"-4"-38"16,49 19-8-16,5 20-39 16,7 14-10-16,5 7 0 15,10 0-8-15,6-9 0 16,3-7 0-16,0-11 1 16,1-9-1-16,13-9-28 15,2-8 5-15,5-3 7 16,2-10 16-16,0-17-5 15,1-9-12-15,-5-4 14 0,-5 1-5 16,-8-1 8-16,-1 5 0 16,-4 14 1-16,1 10-1 15,-2 11 14-15,5 7-14 16,1 22-7-16,5 7 7 16,2 2 1-16,4-8 4 15,2-11-3-15,2-8-4 16,4-11-1-16,2 0 3 15,0-17-4-15,0-14-2 16,-2-10-12-16,-2-6-2 16,-7-6-26-16,-1-7 18 15,-8-2-2-15,-7-6-11 16,0 0 8-16,0 5 4 0,-3 16 29 16,-2 16 62-16,2 21 18 15,1 10 25-15,-1 8-92 16,0 32 3-16,3 17-12 15,0 13 13-15,0 12 5 16,0 4 6-16,3-6-22 16,2-8 0-16,2-22-6 15,0-24 3-15,1-12-2 16,-7-14 1-16,2 0-2 16,2-14 16-16,5-18-16 15,2-13-2-15,2-6-9 16,-1 6-17-16,8 9 6 15,0 15-12-15,7 12-5 0,-4 9 28 16,-2 0 0 0,-5 21 9-16,-7 7 0 0,-10 6 2 15,0 1 12-15,-4-3 10 16,-14-5-2-16,-3-8-3 16,-3-5-8-16,0-3-2 15,5-7-7-15,-2-3-52 16,4-1-96-16,-2-2-350 15</inkml:trace>
  <inkml:trace contextRef="#ctx0" brushRef="#br0" timeOffset="3749.99">7656 2156 324 0,'0'0'68'0,"0"0"3"15,-7 90-20-15,1-38 34 16,0 14-39-16,-2 9-7 0,2 12-27 16,-1-3-8-16,6 1-8 15,1-6 2-15,0-14-69 16,0-6-49-16,13-13-113 15</inkml:trace>
  <inkml:trace contextRef="#ctx0" brushRef="#br0" timeOffset="4036.92">7862 2782 299 0,'0'0'90'0,"24"-84"-59"15,-13 41 52-15,-10 11 32 0,-1 7-22 16,0 9-6-16,0 11-41 16,-6 5-8-16,-8 4-17 15,-3 27-16-15,-3 15-10 16,5 10 4-16,11 7 1 16,4-7-2-16,3-8 3 15,19-8-1-15,8-11 0 16,3-8-2-16,6-11 2 15,5-6-28-15,0-4-30 16,5 0-6-16,-1-16-99 16,-1-7-123-16</inkml:trace>
  <inkml:trace contextRef="#ctx0" brushRef="#br0" timeOffset="4524.38">8326 2510 132 0,'0'0'87'0,"0"0"-27"16,0 0 17-16,0 0-18 15,0 0-19-15,0 0-7 16,-49 106-22-16,49-68-10 15,4 1 6-15,28 0-1 16,2-5 16-16,0-5-11 16,-5-5-9-16,-12-7 2 0,-9-2 0 15,-5-3 21 1,-3-2 18-16,-3 1-2 0,-16 3 15 16,-8-2-27-16,-3 3-26 15,0-1 2-15,3-3-5 16,6 0 3-16,1-6-9 15,6 0-12-15,6-5-92 16,3 0-122-16</inkml:trace>
  <inkml:trace contextRef="#ctx0" brushRef="#br0" timeOffset="42083.43">3634 4592 73 0,'0'0'118'16,"0"0"-23"-16,0 0-29 15,0 0-12-15,0 0-25 16,0 0-1-16,0 0 1 0,0 0-14 15,-39-32-15 1,39 62-7-16,8 18 6 0,4 12-4 16,-2 3 9-16,-4-1-4 15,0-4 0-15,-3-3-4 16,-3-10 3-16,0-8-16 16,0-13 1-16,0-9 15 15,0-5-6-15,0-7 7 16,0-3 1-16,0 0 0 15,0-9 15-15,-12-17-16 16,2-11-5-16,5-6 5 16,5-2 1-16,0 3 2 15,15 5 0-15,7 9 1 16,4 10 5-16,-1 11-9 0,-1 7 0 16,1 0-3-16,-8 20 0 15,-4 3 3-15,-7 0 2 16,-4 1 3-16,-2 0 31 15,0-2-14-15,-8 6 4 16,-7-3-2-16,2 0-21 16,0-7-3-16,2-2 0 15,5-6-25-15,3-6-16 16,3-2-27-16,0-2-61 16,0 0-91-16</inkml:trace>
  <inkml:trace contextRef="#ctx0" brushRef="#br0" timeOffset="42843.16">3868 4787 287 0,'0'0'98'16,"0"0"-88"-16,0 0 3 15,0 0 9-15,0 0-13 16,-10 94 0-16,10-69-9 15,3-5 0-15,12-4-2 16,-3-6 6-16,1-7-4 16,-4-1 0-16,3-2-20 15,-2 0 17-15,-1-18-8 0,-1-7 4 16,-2 2 7 0,-6 0-9-16,0 5 9 0,0 6 4 15,0 8-4-15,0 1 23 16,0 3-5-16,0 6-16 15,0 11-4-15,0 7 4 16,4-5 1-16,2-4-3 16,-3-7 5-16,2-5-6 15,-1-3 3-15,4 0-2 16,0-9 17-16,3-8-16 16,3-7 7-16,3-4-3 15,4-3-1-15,7 2-2 16,5 5-2-16,3 12 0 15,3 12 0-15,3 0 6 16,-2 18-5-16,-4 7 10 0,-8 0-8 16,-11 3 17-16,-9 1-6 15,-5 2-2-15,-3 0 13 16,0-1-20-16,-11-4 8 16,0-5-13-16,2-8 3 15,3-4-1-15,6-8-2 16,0-1-18-16,0 0 16 15,0 0 0-15,6-18-5 16,14-11 2-16,2-6-10 16,8-6 15-16,0-1-17 15,-2-2 17-15,3-1-4 16,-7 7 7-16,-7 10-3 0,-9 12 33 16,-5 12 3-16,-3 4 39 15,0 0-35-15,0 11-25 16,0 11-3-16,-1 7-2 15,1 5 4-15,0-3-12 16,3-1 5-16,9-3-14 16,10-8 4-16,2-5-53 15,10-5 1-15,7-9-15 16,1 0-6-16,1-15-26 16,-6-12-89-16,-4-5-34 15</inkml:trace>
  <inkml:trace contextRef="#ctx0" brushRef="#br0" timeOffset="43164.07">4896 4737 64 0,'0'0'165'0,"0"0"3"16,0 0-52-16,0 0-54 16,-83 18-35-16,60 19 0 15,7 5-15-15,10 4 2 16,6-3-9-16,0-3-2 16,15-11 3-16,3-11-6 15,2-8 0-15,0-10-2 16,1-2-5-16,1-30 7 15,2-11 3-15,-3-15 0 16,-2-10-5-16,-8-7 2 16,-5-5-14-16,-6-5 1 15,0 5-3-15,-9 12 16 0,-3 21 2 16,3 22 5-16,3 18 55 16,6 13 0-16,0 37-61 15,3 25 5-15,12 18 39 16,-3 2-16-16,0-11-28 15,3-10 3-15,0-12-8 16,4-10 4-16,5-6-73 16,-3-8-88-16</inkml:trace>
  <inkml:trace contextRef="#ctx0" brushRef="#br0" timeOffset="44171.32">5903 4693 282 0,'0'0'25'0,"0"0"37"16,-71 117-57-16,63-59 41 15,8 1-25-15,0-5-3 0,13-9-7 16,10-10-5-16,5-11-6 16,4-11 0-16,-4-7-8 15,0-6 8-15,-4-7-7 16,-7-22 7-16,-1-7 6 16,-10-12-4-16,-6-4 2 15,0 0-3-15,-3-1 12 16,-11 12 11-16,-2 13-1 15,7 14 5-15,3 14 24 16,2 17-52-16,4 25-7 16,0 10 7-16,0 2 2 15,4-9 3-15,13-10-5 0,0-11 0 16,0-8-6-16,-1-13-21 16,-4-3 21-16,-1-6-9 15,-1-23 15-15,-4-9-2 16,-1-5 2-16,-1-2-2 15,2 4-5-15,6 8 14 16,5 6-2-16,5 12-1 16,3 15 3-16,0 0 3 15,-3 20 2-15,-3 11 14 16,-7-2-3-16,-2 0-20 16,-5-7 15-16,-2-1-11 15,-2-5 0-15,-1-2 7 0,2-4-13 16,-1-4 6-1,-1-5-7-15,2-1 2 0,1 0 4 16,5-2-5-16,3-21 7 16,4-8 4-16,4-3-8 15,-1 7-4-15,-1 6 0 16,-1 8 4-16,2 9-3 16,1 4 0-16,2 0 1 15,3 0 24-15,-3 8-22 16,-5 5 8-16,-5 4-12 15,-4 1 3-15,-2 5-11 16,2-1-3-16,-4 1-86 16,2-4-55-16,-1-7-288 15</inkml:trace>
  <inkml:trace contextRef="#ctx0" brushRef="#br0" timeOffset="44528.25">8090 4229 498 0,'0'0'83'15,"-30"102"-77"-15,2-25 16 16,-2 8 10-16,2-4-7 16,0-8 5-16,2-7-23 15,3-8 2-15,3-6-7 16,5-8 1-16,3-9-6 15,6-7-12-15,3-5-62 16,3-10-36-16,0-12-81 16</inkml:trace>
  <inkml:trace contextRef="#ctx0" brushRef="#br0" timeOffset="44678.08">7704 4361 186 0,'0'0'97'15,"0"0"15"-15,0 0-45 16,0 0-61-16,0 0 0 16,0 0 5-16,70 123-11 15,-28-70-81-15</inkml:trace>
  <inkml:trace contextRef="#ctx0" brushRef="#br0" timeOffset="44880.75">8441 5084 549 0,'0'0'14'0,"0"0"-14"15,0 0 0-15,0 0-2 16,0 0 2-16,0 0-70 15,-85-62-108-15</inkml:trace>
  <inkml:trace contextRef="#ctx0" brushRef="#br0" timeOffset="51250.12">3934 6650 247 0,'0'0'105'16,"0"0"-33"-16,0 0-59 0,0 0-13 15,0 0-3 1,13 114 3-16,5-45 11 0,-4 2 5 16,-1 6-15-16,-4-2 13 15,0-5-14-15,-1-11 0 16,-3-9 0-16,-2-20 0 15,-1-11-1-15,-2-8 0 16,0-10 1-16,0-1 7 16,0-2 3-16,-8-24-10 15,-5-9 7-15,4-6-7 16,7-1 5-16,2 4-5 16,2 10 3-16,20 12-6 0,1 15 3 15,8 1-4 1,2 22-2-16,0 13 8 0,-5 4-3 15,-7-1 1-15,-9 0 0 16,-8-2 9-16,-4 1 13 16,-2 0-2-16,-18-3 9 15,-2-3-23-15,-2-9 7 16,6-7-3-16,0-7 0 16,6-6 5-16,2-2-15 15,-1 0-6-15,5-7-29 16,6-8-73-16,0-4-83 15</inkml:trace>
  <inkml:trace contextRef="#ctx0" brushRef="#br0" timeOffset="51629.53">4410 7068 148 0,'0'0'202'0,"0"0"-142"15,0 0-31-15,-81 56 14 16,60-21-3-16,4 2-1 16,3-3-13-16,11-7-25 15,3-3 1-15,0-7-2 16,0-6 2-16,6-2-9 16,6-6-2-16,1-3-22 15,1 0 13-15,2-22 5 0,1-6 11 16,-4-3-2-1,-7 4 4-15,-6 6 34 0,0 6 11 16,0 5-17-16,0 6 12 16,0 4-6-16,0 0-11 15,0 16-23-15,3 13 0 16,9 4 11-16,-2 1-11 16,1-3 0-16,-2-9 0 15,6-9-46-15,-3-3-29 16,1-10-9-16,-1 0-33 15,0-26-109-15</inkml:trace>
  <inkml:trace contextRef="#ctx0" brushRef="#br0" timeOffset="51862.51">4499 7061 197 0,'0'0'143'0,"0"0"-66"0,0 0-61 16,0 0 83-16,0 0-29 15,66 107-22-15,-54-69-23 16,-8-3-12-16,-2-6 3 15,-2-7-13-15,0-10 1 16,0-7 2-16,0-5-5 16,0 0 26-16,0 0 25 15,0-17-10-15,-6-10-34 16,3-9-8-16,3-7 0 16,0-2-4-16,10 1-35 0,14 5-27 15,2 5-75 1,-4 6-160-16</inkml:trace>
  <inkml:trace contextRef="#ctx0" brushRef="#br0" timeOffset="53168.59">5241 6939 99 0,'0'0'129'0,"0"0"-43"16,0 0-17-16,0 0 0 16,0 0 4-16,0 0-3 15,-91-37-30-15,74 37-10 16,-2 22-26-16,5 19 1 16,3 12-5-16,6 13 1 15,5-4 10-15,0-7-9 16,15-9 3-16,0-12-2 15,6-6-3-15,-3-11-14 16,0-8-8-16,1-9 1 16,2-6 9-16,7-22 7 15,4-12-43-15,-4-12-26 0,-1-7-69 16,-8-12 141 0,-4-5-10-16,-10-2 11 0,-5 1 1 15,0-1 16-15,-11-1 3 16,-7 6 37-16,2 14-11 15,3 18-4-15,5 26 48 16,5 15-19-16,3 12-58 16,0 36-12-16,0 24 0 15,0 14 39-15,6-1-32 16,-3-5-6-16,-1-5 6 16,-1-9-6-16,1-12-2 15,2-18-17-15,0-17-11 0,-2-9 26 16,-2-7-12-16,0-3 0 15,0 0 14-15,1-5 2 16,5-15-2-16,3-9-2 16,3-2 2-16,2 5 0 15,-1 12 2-15,-1 4 3 16,5 10 15-16,2 1-19 16,3 19 17-16,0 5-4 15,-5 0 5-15,2-1-7 16,-7-4-11-16,-1 1 3 15,-1-1-6-15,-4 2-2 16,2-2-64-16,-1 1-56 16,3-7-62-16,1-4-151 15</inkml:trace>
  <inkml:trace contextRef="#ctx0" brushRef="#br0" timeOffset="53536.36">5721 6965 312 0,'0'0'149'0,"0"0"-50"15,0 0-39-15,0 0 23 16,-89-17-48-16,74 62-31 16,7 12 2-16,4-1 3 15,4-5 6-15,0-12-15 16,0-10 0-16,9-11-1 0,-2-9-18 15,4-9 11-15,-1 0-5 16,5-7-7-16,0-18-1 16,4-9-47-16,-5-3 20 15,-4-5 47-15,-7 7 2 16,0 7 13-16,-1 12 13 16,-1 12-8-16,1 4 21 15,1 0-7-15,1 0-29 16,5 7-4-16,3 12 1 15,-3-2-3-15,3 1-8 16,-2-4-76-16,2-7-87 16,0-7-234-16</inkml:trace>
  <inkml:trace contextRef="#ctx0" brushRef="#br0" timeOffset="53752.33">5900 7084 217 0,'0'0'138'0,"0"0"-83"15,0 0-4-15,8 87-13 16,-8-73 7-16,0-6-33 16,0-3 5-16,0-5 5 15,0 0 39-15,0-5 20 16,0-16-46-16,0-8-27 16,0-8 9-16,0-2-17 15,0-1-2-15,9 6-29 0,10 6-39 16,1 4-22-1,0 10-107-15</inkml:trace>
  <inkml:trace contextRef="#ctx0" brushRef="#br0" timeOffset="54548.14">6218 6621 76 0,'0'0'147'0,"0"0"-51"15,0 0-43-15,0 0-12 16,0 0 31-16,0 99 2 16,0-42-34-16,0 15 16 15,0 6-12-15,3 2-21 0,0-6 7 16,3-11-27-1,1-8 2-15,1-9-5 0,-1-8-51 16,4-9 15-16,-1-9-42 16,4-16-69-16,-1-4-131 15</inkml:trace>
  <inkml:trace contextRef="#ctx0" brushRef="#br0" timeOffset="54698.94">6148 7030 294 0,'0'0'153'16,"0"0"-148"-16,0 0 19 15,98-20-8-15,-60 12-5 16,1-1-11-16,-1-7-120 0</inkml:trace>
  <inkml:trace contextRef="#ctx0" brushRef="#br0" timeOffset="55006.59">6779 6466 245 0,'0'0'101'15,"0"0"-21"-15,115 13-21 16,-82 7 1-16,-8 4-11 0,-10 5-11 15,-7 7 8-15,-8 4 2 16,0 3-18-16,-17 6-3 16,-10 1-18-16,-4 0-1 15,-2 2-8-15,2 1 9 16,4-6-14-16,6-4 6 16,6-7-1-16,7-9 0 15,5-4 0-15,3-2 0 16,0-3 0-16,2-2-13 15,10-2-180-15</inkml:trace>
  <inkml:trace contextRef="#ctx0" brushRef="#br0" timeOffset="55200.27">6995 7654 624 0,'0'0'43'16,"0"0"-43"-16,0 0-32 15,0 0-3-15,0 0-39 16,0 0-69-16,-10-50-145 16</inkml:trace>
  <inkml:trace contextRef="#ctx0" brushRef="#br0" timeOffset="55516.15">7598 6553 191 0,'0'0'39'16,"17"88"13"-16,-13-39 37 15,-4 4 0-15,0 7-5 16,-15 5-26-16,-13 3-9 0,-5-1-21 16,0-5 1-16,6-10-10 15,8-10-15-15,11-6-4 16,8-5-10-16,0-5-74 15,0-1-61-15,8-4-175 16</inkml:trace>
  <inkml:trace contextRef="#ctx0" brushRef="#br0" timeOffset="55659.4">7498 7519 129 0,'0'0'301'0,"0"0"-200"15,0 0-45-15,0 0 32 16,10 84-33-16,-10-81-29 0,0-3 12 15,2 0-37-15,-2 0-1 16,6 0-80-16,0-16-122 16</inkml:trace>
  <inkml:trace contextRef="#ctx0" brushRef="#br0" timeOffset="191776.37">13008 3312 80 0,'0'0'61'16,"-42"156"-8"-16,30-81-52 15,6-2 11-15,6-5 7 0,4-1 5 16,18 1 8-16,9 5-5 16,3 3-15-16,5 1-1 15,-2-8 0-15,-1-9-3 16,1-20-1-16,3-15-10 15,1-15 3-15,-2-10-3 16,3-22 3-16,1-25 20 16,3-22-16-16,0-15 1 15,-4-9 1-15,-6-6 9 16,-9 1 0-16,-10 0 1 16,-10-1 0-16,-7 8-13 15,0 6 0-15,-21 9-3 0,-9 8-45 16,-6 18 29-16,-3 18 0 15,0 25-36-15,1 7-27 16,-3 21-130-16</inkml:trace>
  <inkml:trace contextRef="#ctx0" brushRef="#br0" timeOffset="192188.21">13299 3582 107 0,'0'0'71'16,"0"0"46"-16,3 105-95 0,0-71 24 15,-2-6-19-15,2-1 3 16,2-7-28-16,2 0-2 16,0-4 1-16,3-2-1 15,0-3-49-15,0-2-95 16</inkml:trace>
  <inkml:trace contextRef="#ctx0" brushRef="#br0" timeOffset="193267.93">14327 3555 45 0,'0'0'90'0,"0"0"3"16,0 0-4-16,0 0-37 15,0 0 12-15,0 0-42 16,-14-9-22-16,14 36 1 0,0 14 4 16,2 11 27-16,10 6-13 15,4 2 0 1,5-3-15-16,1-3-3 0,7-1 9 16,-4-8-7-16,0-11-3 15,-2-9 5-15,-4-13-5 16,-3-7 0-16,0-5-8 15,-2-8 14-15,1-26-6 16,3-12 11-16,-3-10-11 16,0 0 4-16,-8 0-2 15,-2 0 4-15,-5 1 20 16,0 6-13-16,-9 4 14 16,-6 11-6-16,5 13-20 15,2 11 13-15,1 9-14 0,2 1-14 16,-1 4-47-16,0 18-59 15,-1 4-38-15,3-4-152 16</inkml:trace>
  <inkml:trace contextRef="#ctx0" brushRef="#br0" timeOffset="193755.2">14737 3651 200 0,'0'0'3'0,"0"0"14"16,0 0 65-16,31 106-20 16,-25-70 3-16,0-4-27 15,0-1-20-15,-1-3-2 16,1-5-15-16,1-6 3 15,-4-9-4-15,-2-5 3 16,1-3 3-16,0 0 0 16,1-16 17-16,0-11 3 15,-2-12-24-15,1-4-2 16,-2-5 0-16,0-2 8 16,0 8-15-16,0 10 11 15,1 12-4-15,2 13 2 16,4 7-2-16,4 0-5 0,8 5 4 15,2 17 1-15,3-1-1 16,-2 2 1-16,-5 0 0 16,-2-1 14-16,-2 0-13 15,-5-1 6-15,0 2 0 16,-3-2-6-16,-3 0-2 16,-2 0 1-16,0 0-8 15,0-5-10-15,0-2-36 16,0-8 3-16,1-2-40 15,2-4-128-15</inkml:trace>
  <inkml:trace contextRef="#ctx0" brushRef="#br0" timeOffset="193994.12">15108 3624 210 0,'0'0'140'15,"0"0"-47"-15,0 0-66 16,0 0-3-16,0 0 18 16,0 0 1-16,-1 90-15 15,1-53-21-15,0 3-1 16,0-6-3-16,3-4-3 16,4-3-9-16,2-9-9 15,1-4-39-15,1-7 1 0,-2-7-39 16,-1 0-61-16</inkml:trace>
  <inkml:trace contextRef="#ctx0" brushRef="#br0" timeOffset="194153.43">15081 3446 289 0,'0'0'94'16,"0"0"-4"-16,0 0-56 15,0 0-34-15,0 0-5 16,0 0-74-16,-8 3-105 16</inkml:trace>
  <inkml:trace contextRef="#ctx0" brushRef="#br0" timeOffset="194437.94">15301 3711 110 0,'0'0'132'16,"0"0"-70"-16,0 0-2 15,0 100-11-15,0-68-30 16,0 1-19-16,0-10 3 16,0-9-3-16,0-8 0 15,0-6 2-15,0 0 1 16,0-5 17-16,3-16 18 0,4-10-37 15,-2-8 8-15,7-5-9 16,-5-1-1-16,2-1-1 16,4 9-8-16,3 12-20 15,1 11-31-15,3 11-80 16</inkml:trace>
  <inkml:trace contextRef="#ctx0" brushRef="#br0" timeOffset="195068.27">15635 3666 195 0,'0'0'181'16,"0"0"-25"-16,0 0-92 15,0 0 0-15,0 0-27 16,-90-11-32-16,71 40-4 15,4 9 3-15,2 3-4 16,7 0 0-16,3-6 0 16,3-4 0-16,0-5 0 15,0-12-22-15,0-7 9 16,6-7-10-16,6 0 23 16,1-18 4-16,5-11 1 15,-1-4-4-15,-3-8-1 0,-5 2 4 16,-4 1-2-1,-5 7-2-15,0 11 0 0,0 11 4 16,0 7 8-16,3 2 7 16,0 13-19-16,0 15-11 15,6 9 4-15,-3-1 7 16,1 0 0-16,2-5 7 16,1-6-7-16,1-8-5 15,0-7-7-15,0-7-16 16,0-3 23-16,4-1 0 15,-2-22 0-15,1-8 5 16,1-11-5-16,-5-4 5 0,2 3 0 16,-5 3-1-1,1 11-4-15,-2 12 5 0,-3 8 0 16,3 8 11-16,-2 1-11 16,1 0 2-16,1 14 5 15,-2 4 6-15,1 6 18 16,-2 0-25-16,-1 1 9 15,0-2-2-15,1-3-12 16,1-2 3-16,3-2-4 16,0-5-19-16,5-5-35 15,4-6-50-15,7 0-20 16,0-12-73-16</inkml:trace>
  <inkml:trace contextRef="#ctx0" brushRef="#br0" timeOffset="195224.42">16069 3657 100 0,'0'0'108'0,"0"0"-27"16,0 0 8-16,0 0-8 16,39 92-12-16,-39-64-16 15,2-4-26-15,-1 2-14 16,4-7-12-16,2-3-2 16,2-6-14-16,1-10-89 15,0 0-73-15</inkml:trace>
  <inkml:trace contextRef="#ctx0" brushRef="#br0" timeOffset="195390">16124 3348 12 0,'0'0'409'0,"0"0"-294"15,0 0-76-15,0 0-35 16,0 0-4-16,0 0-59 15,11 33-6-15,6-5-155 16</inkml:trace>
  <inkml:trace contextRef="#ctx0" brushRef="#br0" timeOffset="195960.28">16406 3553 269 0,'0'0'150'0,"0"0"-78"16,0 0-12-16,0 0-16 15,-88 58-43-15,74-16 20 16,5 1-10-16,4 0-10 16,2-9 6-16,3-3-7 15,0-11-1-15,0-7 1 16,0-9-27-16,0-4 13 15,8 0 1-15,5-16 13 16,3-9-1-16,5-4-41 0,-6 3 2 16,-5 8 34-16,-2 7 6 15,-3 11-3-15,-2 0 3 16,3 6 0-16,0 11 5 16,4 1 0-16,-1 1-5 15,3-8 2-15,1-5 2 16,1-6-3-16,2 0 12 15,1-16 6-15,2-11 11 16,0-7-12-16,-2-11-10 16,-3-4-2-16,-4-6-5 15,-7-7-1-15,-3 1 5 16,0 1-2-16,-6 6 10 16,-5 15-3-16,2 16 18 15,6 14 29-15,2 9 7 16,1 19-64-16,0 20 12 0,0 16-3 15,0 10 25 1,0 0-19-16,0 4-5 0,0-2-1 16,0-5-9-16,0-5-7 15,0-8-55-15,0-17-39 16,0-17-47-16,6-15-58 16,1-10 93-16</inkml:trace>
  <inkml:trace contextRef="#ctx0" brushRef="#br0" timeOffset="196245.1">16561 3721 41 0,'0'0'83'0,"0"0"-13"0,0 0 59 15,0 0-64 1,0 0-37-16,0 0-5 0,77-11 6 16,-61 3 4-16,-1 2-9 15,3-2 13-15,4 1-22 16,11-4-13-16,4-3 1 15,-1 3-3-15,-9 2-24 16,-16 5 22-16,-10 4 4 16,-1 0 23-16,0 0-4 15,-12 18-8-15,-6 2 23 16,2 5-12-16,-1 5 3 16,5-4-17-16,3 0-9 15,4-7-2-15,5-1-31 0,0-4-55 16,0-1-88-16</inkml:trace>
  <inkml:trace contextRef="#ctx0" brushRef="#br0" timeOffset="196815.87">18038 2627 402 0,'0'0'48'0,"0"101"-37"16,0 3-6-16,0 28 35 16,0 24 29-16,-1 22-31 15,-17 15 2-15,-9 17-7 16,-4 2-27-16,0-11-4 15,14-20 4-15,12-29-6 16,5-29 0-16,8-23-1 16,7-21 1-16,-3-22 0 0,-4-23-75 15,-1-24-10-15,1-15-146 16</inkml:trace>
  <inkml:trace contextRef="#ctx0" brushRef="#br0" timeOffset="197408.37">18659 3008 226 0,'0'0'219'15,"0"0"-206"-15,0 0-11 16,42 136 27-16,-21-57 41 15,-4 9-25-15,-1 1-26 16,-7 4 4-16,-5 1-7 16,-2-13-14-16,0-15-2 15,0-24-13-15,-1-25 4 0,2-12 8 16,-3-5 1-16,0 0 16 16,0-17-1-16,4-19-10 15,0-11 0-15,7 0-5 16,5 8-4-16,8 14-18 15,8 13 8-15,7 12 11 16,2 0 3-16,-1 19-8 16,-10 5 6-16,-12 3-4 15,-11 7 6-15,-7 3-1 16,-4 4-3-16,-23 2 4 16,-7-4 12-16,-2-6-4 15,4-9 14-15,6-7-5 16,6-6-4-16,7-8-10 0,7-3 6 15,3 0-18-15,3 0-15 16,3 0-105-16,22-18-107 16</inkml:trace>
  <inkml:trace contextRef="#ctx0" brushRef="#br0" timeOffset="197559.46">19192 3721 69 0,'0'0'24'16,"0"0"-20"-16,-9 83-4 0,9-69 0 15,4-8-65-15</inkml:trace>
  <inkml:trace contextRef="#ctx0" brushRef="#br0" timeOffset="197754.08">19181 3345 237 0,'0'0'110'0,"0"0"-21"16,0 0-7-16,0 0-19 15,0 0-31-15,0 0-32 0,-36-54-12 16,36 54-127-16,0 9-192 15</inkml:trace>
  <inkml:trace contextRef="#ctx0" brushRef="#br0" timeOffset="198352.22">19565 3063 343 0,'0'0'2'0,"6"122"15"16,3-36 8-16,-3 1 5 16,-2-4 13-16,-4-2-27 15,0-7 0-15,0-4-16 16,0-11 9-16,0-7-11 15,0-10 5-15,0-11-3 16,0-12 0-16,0-9-1 16,0-10 1-16,0 0 14 0,0-4-10 15,0-16 67-15,2-3-71 16,4-3-2-16,-1-1-5 16,0-1-38-16,1 7-30 15,0 2-119-15</inkml:trace>
  <inkml:trace contextRef="#ctx0" brushRef="#br0" timeOffset="198764.12">19605 3918 145 0,'0'0'245'0,"0"0"-160"16,0 0-36-16,0 0 10 15,31-104 6-15,-9 56-4 16,6-6-26-16,3-3 17 16,7-4-32-16,0-1-12 15,-1 3-16-15,-2 9-23 16,-7 15-54-16,-3 19-32 15,-6 16-82-15,-8 9-185 16</inkml:trace>
  <inkml:trace contextRef="#ctx0" brushRef="#br0" timeOffset="199191.7">20217 3616 382 0,'0'0'124'0,"0"0"-57"16,0 0 4-16,-95-63-16 16,69 63-35-16,-3 0-7 15,-2 25-13-15,1 9 0 16,2 7-7-16,4 1 18 15,10 0-13-15,4-3 2 0,7-4-1 16,3-7-11 0,0-10-28-16,0-9-24 0,10-9 14 15,6-9 42 1,7-20 2-16,2-6 6 0,2-8-33 16,-5 4 22-16,-3 7 11 15,-8 9 38-15,-4 16-6 16,2 7-5-16,0 14-24 15,1 15 50-15,2 7-11 16,-4-2-2-16,-1-2-37 16,2-8-3-16,5-8-1 15,7-13-95-15,6-3-65 16,4-19-236-16</inkml:trace>
  <inkml:trace contextRef="#ctx0" brushRef="#br0" timeOffset="199450.81">20395 3555 287 0,'0'0'156'16,"22"84"-68"-16,-13-38-31 15,-6 4 24-15,-3 1-23 16,0 0-39-16,0-6-3 16,0-13-9-16,-5-14-5 15,4-13 2-15,-1-5 4 16,2-8 61-16,0-18 7 15,0-13-75-15,5-1 18 16,8 0-16-16,4-1 3 0,2 0-12 16,5 3-2-1,0-2-60-15,3 3-45 0,-4 5-36 16,-3 3-82-16</inkml:trace>
  <inkml:trace contextRef="#ctx0" brushRef="#br0" timeOffset="199599.5">20658 3661 66 0,'0'0'139'0,"0"0"-25"15,0 95-68-15,0-67-10 16,0-4-5-16,0 2-30 16,0-7-1-16,0-6-45 15,0-13-186-15</inkml:trace>
  <inkml:trace contextRef="#ctx0" brushRef="#br0" timeOffset="199725.99">20706 3369 336 0,'0'0'119'0,"0"0"-82"16,0 0-37-16,0 0-47 15,0 0-45-15</inkml:trace>
  <inkml:trace contextRef="#ctx0" brushRef="#br0" timeOffset="200280.37">20966 3571 476 0,'0'0'170'0,"0"0"-53"15,0 0-43-15,0 0-43 16,-85 24-29-16,61 5 5 16,7-2-7-16,6 2 0 15,6-7-2-15,5-2 2 16,0-5-13-16,0-7 5 16,0-3-33-16,9-5 7 15,4 0 10-15,1 0 1 16,4-9 5-16,-6 2-25 0,0 0 20 15,-5 7 20-15,-1 0 1 16,3 0 2-16,1 0 1 16,4 4 5-16,4 7-11 15,0-2 5-15,7-4 0 16,2-4 3-16,3-1-1 16,1-4 3-16,0-18 0 15,-2-9 21-15,-4-8 7 16,-4-8-13-16,-5-8-10 15,-2-8 3-15,-4-7-10 16,-1-6-3-16,-3-5 0 16,-1 5 2-16,0 16 9 15,-5 21 30-15,0 23 18 0,0 16 35 16,0 6-63-16,4 31-31 16,-3 18 0-16,2 17 15 15,-3 7 7-15,0 0-22 16,0 0 0-16,0-4-1 15,-3-7-1-15,-2-14-98 16,1-19-54-16,3-21-126 16</inkml:trace>
  <inkml:trace contextRef="#ctx0" brushRef="#br0" timeOffset="200541.95">21236 3628 458 0,'0'0'35'0,"0"0"-26"16,0 0 4-16,104-33 12 16,-72 23-25-16,-3-1 0 15,0 1 5-15,-6-3-3 16,-4 1 0-16,-6-1 1 16,-6 3 3-16,-2 6 21 15,-5 4-13-15,0 0-9 16,0 18-1-16,-2 14 37 15,-5 5 11-15,1 2-20 16,-1-6-19-16,7-4-13 16,10-15-29-16,38-14-172 0</inkml:trace>
  <inkml:trace contextRef="#ctx0" brushRef="#br0" timeOffset="200842.26">23517 2375 639 0,'0'0'75'15,"-55"150"-53"-15,29-22 37 0,9 18-8 16,3 28 6-16,-7 11-40 15,2 1-13-15,1-2 23 16,12-4-5-16,6-9-20 16,33-12 12-16,10-15-12 15,0-31-4-15,-8-33-12 16,-10-28-55-16,-10-24-31 16,-2-23-46-16,-7-6-170 15</inkml:trace>
  <inkml:trace contextRef="#ctx0" brushRef="#br0" timeOffset="202179.29">23790 3346 282 0,'0'0'32'16,"0"0"-28"-16,0 0 1 16,18 114 3-16,-13-75 30 15,-2 4 20-15,0-1-11 16,4-8-33-16,0-7-2 15,1-9-9-15,-1-10 0 16,2-8 35-16,2 0-2 16,1-7-6-16,4-15 4 0,3-9-34 15,1-11 9-15,2-4-9 16,0-9-12-16,-2-7 12 16,1 2-19-16,0 12 17 15,-5 14-4-15,0 24 3 16,-3 10-2-16,-6 28-16 15,0 10 21-15,-4 6 4 16,-1-5-3-16,-1-8 2 16,2-8-1-16,2-12-1 15,2-6 7-15,7-5-5 16,1 0 1-16,5-7 13 16,4-16-14-16,-3-4-2 15,0-1-1-15,0 2 7 0,-4 10-12 16,-4 10 5-1,-4 6-5-15,-5 3-6 0,1 16 0 16,-1 4 11-16,2-5 3 16,0-5 2-16,-1-5-3 15,2-4-2-15,8-2 0 16,5-2 12-16,3 0-10 16,4 0 4-16,-5 0-6 15,-2-4 1-15,-2-8 0 16,0-2 1-16,1-4 8 15,-3-3-8-15,-5 5 7 16,-3 6-7-16,-7 9 18 0,1 1-15 16,-1 4-5-16,-1 18-11 15,3 7 11-15,3 2 16 16,0 0-15-16,3-8 4 16,3-6-4-16,6-6 2 15,2-8-6-15,7-3 3 16,5-2-19-16,0-17 11 15,0-9-18-15,-1-11 10 16,-3-9 4-16,-5-10 3 16,-2-14-3-16,-3-9 5 15,-8-10-34-15,-5-2 16 16,-5-7-2-16,0-5 0 16,-12 14 27-16,-2 23 56 15,5 32 8-15,5 36 7 0,-2 25-60 16,-1 49-5-16,2 30-6 15,1 26 46-15,-1 6-9 16,2-9-24-16,0-11-2 16,3-24-11-16,9-26-20 15,22-26-44-15,15-24 56 16,5-16 8-16,5 0 0 16,-1-25 0-16,-4-7-7 15,-8-10-2-15,-9-4 9 16,-10-10-5-16,-9-12 10 15,-5-7-5-15,-7-1 1 16,-3 10 0-16,0 15 4 16,0 23 41-16,0 17-23 0,0 11 44 15,-3 12-65 1,-3 43 10-16,2 21-12 0,-1 19 46 16,-1-2-11-16,2-7-19 15,-1-8-16-15,1-10 9 16,3-13-9-16,1-16-22 15,0-16-21-15,0-13-22 16,7-10-11-16,5-3 10 16,0-26-17-16,0-8-88 15,-9-5-213-15</inkml:trace>
  <inkml:trace contextRef="#ctx0" brushRef="#br0" timeOffset="202375.33">25266 3374 193 0,'0'0'199'0,"0"0"-123"0,0 0 3 15,0 0-1-15,0 0-46 16,0 0-24-16,68-43-3 16,-57 43-9-16,-2 3 5 15,-1 8-1-15,-2 4 11 16,2-1-1-16,-2-1 3 16,3-2-8-16,4 0-5 15,1-4 0-15,5 1-13 16,0-2-90-16,-3-2-103 15</inkml:trace>
  <inkml:trace contextRef="#ctx0" brushRef="#br0" timeOffset="202508.31">25525 3360 61 0,'0'0'209'0,"0"0"-180"16,0 0-26-16,0 0-5 15,0 0 7-15,0 0-6 16,3-2 1-16,-1 2-74 15,-2 4-3-15</inkml:trace>
  <inkml:trace contextRef="#ctx0" brushRef="#br0" timeOffset="202681.04">25670 3256 226 0,'0'0'254'0,"0"0"-182"15,0 0-17-15,0 0 28 16,0 0-21-16,0 0-62 16,-84-64-10-16,61 89-83 15,-3 2-204-15</inkml:trace>
  <inkml:trace contextRef="#ctx0" brushRef="#br0" timeOffset="207253.63">13059 6036 389 0,'0'0'41'15,"0"0"-16"-15,80-42-21 16,-41 34-4-16,-5 3 27 16,-9 5-25-16,-5 0 29 15,-5 12-28-15,-8 16 1 16,-7 6 16-16,0 10 1 15,-19 5 13-15,-18 3-5 16,-8 0-16-16,-3-1-6 16,6-7 1-16,11-7-6 15,10-3 2-15,14-5-2 16,7-4-1-16,0-5-1 16,25-3 2-16,20-4 0 0,16-4-2 15,10-8-1-15,6-1-52 16,3-7-71-16,1-22-81 15</inkml:trace>
  <inkml:trace contextRef="#ctx0" brushRef="#br0" timeOffset="207680.37">13291 5603 301 0,'-135'0'36'16,"8"28"82"-16,12 36-67 16,27 18-37-16,12 16 18 15,10 23-32-15,20 10 1 16,16 15 11-16,18 3-7 16,12-4-1-16,11 1 11 15,20-7 2-15,10-10-8 16,9-14 22-16,13-15-31 15,14-26 0-15,22-23 0 16,14-26 10-16,15-25-10 16,10-45 6-16,-3-31-1 15,-8-25 6-15,-19-21-10 16,-25-10 1-16,-22-13 2 0,-22-8-1 16,-15 1-3-1,-20 3 0-15,-4 11 5 0,-21 8-11 16,-25 9 6-1,-15 11 0-15,-18 11 0 0,-22 14 3 16,-23 17-4-16,-33 29 1 16,-43 33-83-16,-53 22-54 15,-56 51-241-15</inkml:trace>
  <inkml:trace contextRef="#ctx0" brushRef="#br0" timeOffset="-169973.5">14567 6200 82 0,'0'0'78'16,"0"0"-65"-16,0 0-4 16,0 0-9-16,0 0 40 15,0 0 38-15,61 81-31 0,-53-55 1 16,-2 3 3-1,-1 1-22-15,1 0-6 0,0-2-5 16,0-2-18-16,-1-8 6 16,2-5-6-16,-4-5 3 15,0-6-2-15,0-2 1 16,-3 0 1-16,2-5 11 16,1-20 14-16,1-12-7 15,4-8-21-15,2-7 0 16,2-2 13-16,1-4-13 15,4-1 2-15,1 10-2 16,0 12 5-16,-2 12-9 16,1 21 4-16,5 4-8 15,0 22 7-15,5 14 2 16,-4 8 8-16,-3 4-4 0,-3-4-1 16,-4 0-3-16,-1-3-1 15,0-3 2-15,-3-1-5 16,0 0-43-16,-2-6-4 15,-4-3-38-15,2-8-49 16,-1-9-73-16</inkml:trace>
  <inkml:trace contextRef="#ctx0" brushRef="#br0" timeOffset="-169515.84">15131 6252 138 0,'0'0'120'16,"0"0"-14"-16,-31-90-36 16,20 70 20-16,3 11-32 15,4 3-5-15,1 6 5 16,2 7-54-16,-1 27 0 16,1 13-4-16,1 6 3 15,0 3 9-15,0-7-11 16,10-6 0-16,4-10-1 15,3-10-11-15,1-12-3 16,2-9-7-16,2-2-3 16,-1-17 21-16,1-11-8 15,-2-6-29-15,-5-6 22 0,-6-9-20 16,-4-1 16-16,-3-4 14 16,-2 9 8-16,0 16 6 15,0 12 14-15,0 15 21 16,-2 2 19-16,1 5-42 15,-3 22-14-15,4 10-4 16,0 2 12-16,0 0 9 16,0-3-16-16,5-1-1 15,5-7-4-15,0-2-3 16,5-6-22-16,0-8-38 16,4-4 1-16,2-8 22 15,0 0-64-15,0-9-116 0</inkml:trace>
  <inkml:trace contextRef="#ctx0" brushRef="#br0" timeOffset="-168989.49">15481 6264 147 0,'0'0'189'0,"0"0"-96"16,3 99 4-16,-3-70-34 15,0-1-28-15,0-4 0 16,0-5-29-16,0-10 3 15,0-4-8-15,0-5 1 16,0 0 16-16,0-17 24 16,0-13-25-16,0-7-16 0,-1-3 5 15,1-6-6 1,0 4 0-16,1 4 0 0,10 14-5 16,4 10 5-16,-3 14-6 15,4 0 3-15,-1 11-12 16,3 17 15-16,-2 3 0 15,-2 2 2-15,-4 1 0 16,-4 0-2-16,-3-6 0 16,-1-9-2-16,-2-8 0 15,0-6 0-15,0-5 3 16,0 0-1-16,0-8 17 16,-2-18-17-16,-4-9 0 15,6-8-2-15,0 0 4 16,0-1-5-16,19 3-1 0,6 11-11 15,1 12 12 1,-2 10-2-16,-3 8 2 0,-3 0 0 16,0 19 6-16,-5 6 7 15,1 4 3-15,-5 5-13 16,-6-3 11-16,-3 1-7 16,1-2-4-16,-1-3 0 15,2 0-27-15,4-5-29 16,4-5-35-16,4-4-66 15,2-7-92-15</inkml:trace>
  <inkml:trace contextRef="#ctx0" brushRef="#br0" timeOffset="-168743.78">16023 6288 62 0,'0'0'143'0,"0"0"17"16,6-116-69-16,-6 85-7 15,0 11-15-15,-7 9 11 16,1 8-1-16,1 3-28 16,0 14-39-16,1 18-5 15,0 11 0-15,2 1 18 16,2-3-11-16,0-5-9 16,0-6-4-16,6-9-1 15,11-5-24-15,5-8-18 0,6-8-36 16,2 0-41-16,0-22-142 15</inkml:trace>
  <inkml:trace contextRef="#ctx0" brushRef="#br0" timeOffset="-168314.99">16330 6111 282 0,'0'0'67'15,"0"0"78"-15,20 85-42 16,-19-50-5-16,-1 1-35 15,0 0-23-15,-7-1-25 16,-3-12-10-16,3-7-5 16,6-14 4-16,-1-2 0 0,-1-9 31 15,2-20-23-15,-1-9-7 16,2-11-8-16,0-2 6 16,8 1-6-1,10 8-3-15,1 7-24 0,5 4-9 16,-2 7-29-16,-2 3-19 15,-2 7 17-15,-2 2-25 16,-4 8 25-16,-4 2-12 16,-4 2-47-16,-4 0 22 15,0 3 85-15,0 17 22 16,0 6 55-16,0 12 2 16,0 7 67-16,3 5-28 15,0 0-28-15,-2-8 7 16,2-6-18-16,2-8-13 0,-1-3-5 15,4-3-32-15,2-5 2 16,2-4-9-16,2-7-5 16,4-6-35-16,1 0-68 15,-3-14-80-15</inkml:trace>
  <inkml:trace contextRef="#ctx0" brushRef="#br0" timeOffset="-168156.13">16539 5671 534 0,'0'0'105'0,"0"0"-79"0,0 0-26 16,0 0-10-16,0 0-6 16,0 0-164-16</inkml:trace>
  <inkml:trace contextRef="#ctx0" brushRef="#br0" timeOffset="-167895.4">17021 5938 500 0,'0'0'138'16,"0"0"-103"-1,-91 22 2-15,58 11-9 0,3 5-21 16,8 4 6-16,7 3-13 16,8-5 3-16,5-1 0 15,2-2 0-15,0-6-6 16,13-4-3-16,19-8-67 16,8-7-26-16,11-11-87 15,0-1-214-15</inkml:trace>
  <inkml:trace contextRef="#ctx0" brushRef="#br0" timeOffset="-167348.52">17421 6070 17 0,'0'0'347'16,"0"0"-242"-16,0 0-20 0,-94-13 3 16,68 46-49-16,6 6-8 15,8 4-13-15,9-4-16 16,3-10-2-16,1-10-5 15,16-11-34-15,5-8 7 16,0 0-11-16,0-22 3 16,-6-10 6-16,-7-3-9 15,-6-2 12-15,-3 3 27 16,0 9 4-16,0 10 22 16,0 11 29-16,0 4 14 15,0 27-36-15,0 12 3 16,8 10 9-16,0-7-30 0,3-8-9 15,-1-10 2-15,5-10-4 16,4-10 1-16,4-4 10 16,10 0-8-16,8-19 5 15,7-16-8-15,3-8-5 16,-2-13-31-16,-12-10-27 16,-9-8 0-16,-11-6 9 15,-7-4-19-15,-2 2-30 16,-4 10-28-16,-4 16 131 15,0 16 87-15,-14 19 37 16,-6 7-28-16,4 7 2 16,7 7-54-16,1 3 21 15,4 36-31-15,-2 21-6 0,-2 17 63 16,5 5-58-16,3 2-22 16,3 1 8-16,27 3-4 15,11-5-4-15,3-7-11 16,-3-7-13-16,-5-8-34 15,-5-6-84-15,-1-14-58 16,-4-19-258-16</inkml:trace>
  <inkml:trace contextRef="#ctx0" brushRef="#br0" timeOffset="-166575.75">19178 5814 193 0,'0'0'83'0,"0"0"9"16,0 0-24-16,0 0 11 16,0 0-24-16,0 0-33 15,-95 90 0-15,74-23-16 16,6 7-4-16,8 1 3 15,7-9-4-15,0-10-1 16,7-6 0-16,17-15-6 16,3-9-31-16,1-18-7 15,1-8-1-15,-1-20 32 0,0-22 13 16,-1-9 0 0,-6-8 13-16,-8-3-8 0,-10 1 48 15,-3 0-5-15,-9 2-8 16,-13 13 14-16,0 12-46 15,5 14 5-15,1 13-13 16,4 7-18-16,-3 0-57 16,3 11-69-16,6-1-154 15</inkml:trace>
  <inkml:trace contextRef="#ctx0" brushRef="#br0" timeOffset="-166319.71">19366 5917 80 0,'0'0'175'0,"42"86"-29"16,-21-40-74-16,-9-2-11 16,-6-2-6-16,-3-6 2 15,-3-10-40-15,0-12-10 16,0-7-2-16,0-7 27 16,0 0 44-16,3-11-4 15,3-18-11-15,3-15-57 16,7-11-2-16,4-4-2 15,5-1 0-15,2 12-3 16,-3 11-23-16,-8 19-55 16,-6 15-42-16,-8 3 14 15,-2 14-125-15</inkml:trace>
  <inkml:trace contextRef="#ctx0" brushRef="#br0" timeOffset="-166109.54">18987 6721 378 0,'0'0'97'16,"0"0"-21"-16,114-31 24 16,-57 4-30-16,7-2-54 15,9-6-4-15,-2 6-12 16,-5 0-4-16,-14 13-59 0,-21 14-68 15,-20 2-137-15</inkml:trace>
  <inkml:trace contextRef="#ctx0" brushRef="#br0" timeOffset="-165974.54">19266 6825 359 0,'0'0'128'16,"0"0"-102"-16,0 0 47 15,0 0 11-15,0 0-18 16,103-43-44-16,-34 7-22 15,12-6-42-15,10-5-80 16,9-11-236-16</inkml:trace>
  <inkml:trace contextRef="#ctx0" brushRef="#br0" timeOffset="-165294.56">21130 5717 362 0,'0'0'78'0,"0"0"-16"16,-85-15-10-16,58 15-2 16,5 0-10-16,-2 14 5 15,3 12-22-15,1 13-10 16,1 12-5-16,0 5-2 0,5 2 3 15,5-6-9-15,6-5 0 16,3-4-2-16,6-6 4 16,18 0-5-16,7-7-21 15,8-4-28-15,5-6-28 16,5-13-67-16,0-7-170 16</inkml:trace>
  <inkml:trace contextRef="#ctx0" brushRef="#br0" timeOffset="-164716.52">21336 5789 311 0,'0'0'99'0,"0"0"0"16,-97 5-55-16,70 40-9 16,5 14-14-16,11 8 6 15,11-3-18-15,0 0-9 16,20-9 4-16,7-11-4 15,-2-11-28-15,3-11-14 16,-1-13-2-16,-2-9 14 16,-1-6 12-16,0-22-21 15,-3-5-19-15,-4-8-11 16,-7-2 53-16,-9-3 16 16,-1 0 35-16,0 10-1 15,0 12 14-15,0 13 24 0,0 11-5 16,2 8-66-1,5 22 10-15,4 11 33 0,1 3-24 16,-2-2-7-16,2-6-12 16,0-8 7-16,2-10-9 15,0-12 2-15,3-6-1 16,5-13 14-16,3-20-12 16,2-16 4-16,-3-10 0 15,-4-12-1-15,-4-9 0 16,-7-5-5-16,-6-3 3 15,-3 7-10-15,0 13 16 16,-5 21-2-16,-2 24 26 16,1 17 6-16,-1 9 8 0,2 33-47 15,2 18 0 1,3 16 20-16,0 7-15 0,2 5 7 16,8 1-11-16,2-2 4 15,-3-3-10-15,2-12-18 16,-1-10-42-16,2-19 1 15,1-14-22-15,-2-13-31 16,-4-10 1-16,-2 0-199 16</inkml:trace>
  <inkml:trace contextRef="#ctx0" brushRef="#br0" timeOffset="-164574.25">21612 5928 434 0,'0'0'88'0,"0"0"-70"15,0 0-2-15,0 0 27 16,116 0-33-16,-70 0-10 16,10 0-13-16,3 0-179 15</inkml:trace>
  <inkml:trace contextRef="#ctx0" brushRef="#br0" timeOffset="-163148.78">22000 6162 25 0,'0'0'89'0,"0"0"-47"16,0 0 43-16,0 0-7 15,0 0-42-15,0 0-3 16,12-80 5-16,-6 54-8 0,0-2-6 16,-3 0-10-16,-3 5-6 15,0 6 26-15,0 10-23 16,0 4 16-16,0 3 24 15,0 0-35-15,0 3-14 16,-8 17-2-16,-1 7 1 16,2 4 4-16,5 3-5 15,2 0 2-15,0 0-9 16,15-4 2-16,7-1-51 16,8-8-32-16,5-12-57 15,3-9-196-15</inkml:trace>
  <inkml:trace contextRef="#ctx0" brushRef="#br0" timeOffset="-162675.65">22312 5825 309 0,'0'0'153'16,"0"0"-61"-16,0 0-63 15,-100 56-4-15,78-2-6 16,8 2 11-16,9 0-25 15,5-3 3-15,0-5-5 16,14-13-3-16,7-11-28 16,1-14-10-16,5-10-16 15,2-10 20-15,1-25-6 0,-5-9 1 16,-3-5 31-16,-10-7 6 16,-3 1 2-16,-6 10 40 15,-3 12-4-15,0 17 11 16,0 13 14-16,0 3-8 15,0 26-53-15,0 26 5 16,3 22 19-16,0 16-1 16,0 8-10-16,-2 25 52 15,4 20-49-15,6 8-13 16,8 11 82-16,-2-7-68 16,0-19-10-16,-8-29-7 15,-9-38 6-15,0-37 10 0,-2-26-12 16,-19-6 14-1,-9-24 3-15,-2-21-21 0,2-17 2 16,9-10-2-16,12-9-30 16,9-3-15-16,11-4-38 15,23-5-9-15,10-12-36 16,3-3-182-16</inkml:trace>
  <inkml:trace contextRef="#ctx0" brushRef="#br0" timeOffset="-162384.37">22731 5900 436 0,'0'0'72'15,"0"0"-28"-15,-96 108 15 0,73-44-1 16,7 6-15-16,9-1-18 16,7-7-17-16,0-11 3 15,15-12-11-15,9-18 0 16,7-14 0-16,3-7 1 15,2-21 6-15,2-16-4 16,-5-12 3-16,-7-4-2 16,-8-2-4-16,-10-5 0 15,-8 0 3-15,0 2 2 16,-18 5-5-16,-5 8 0 16,-1 15-8-16,4 12-8 15,3 11-41-15,1 7-50 16,4 0-109-16</inkml:trace>
  <inkml:trace contextRef="#ctx0" brushRef="#br0" timeOffset="-162114.37">22960 5908 220 0,'0'0'133'15,"0"0"-21"-15,96 78-16 16,-69-48-48-16,-9 1 12 15,-8-1-22-15,-4-2-6 16,-4-6 6-16,-2-10-29 16,0-8 17-16,0-4 31 15,0 0-4-15,-4 0-1 0,-4-18-10 16,3-11-31-16,2-8-1 16,3 0-10-16,0 3-36 15,0 3-34-15,12 5-39 16,11 3-3-16,5 0-31 15,5 3-97-15</inkml:trace>
  <inkml:trace contextRef="#ctx0" brushRef="#br0" timeOffset="-161934.62">23391 5754 398 0,'0'0'54'0,"0"78"64"15,-8-22 2-15,-1-2-58 0,1 0 3 16,1-7-25-1,3 0-25-15,4-12 1 0,0-5-16 16,0-7-11-16,0-10-19 16,10-8-53-16,3-5-39 15,5-11-19-15,-3-22-169 16</inkml:trace>
  <inkml:trace contextRef="#ctx0" brushRef="#br0" timeOffset="-161801.71">23387 5517 283 0,'0'0'112'16,"0"0"-91"-16,0 0-21 15,0 0-7-15,0 0-126 0,0 0-34 16</inkml:trace>
  <inkml:trace contextRef="#ctx0" brushRef="#br0" timeOffset="-161514.71">23621 5842 487 0,'0'0'113'0,"0"0"-93"16,0 0-6-16,0 0 54 0,-67 80-15 15,56-46-16-15,5 4-4 16,3 3-30-16,3 1 7 16,0-1-4-16,0-6-4 15,14-6 0-15,6-11-2 16,8-7-28-16,5-9-9 16,7-2-22-16,2-14-42 15,-2-14-48-15,-2-8-76 16</inkml:trace>
  <inkml:trace contextRef="#ctx0" brushRef="#br0" timeOffset="-160996.35">23881 5841 242 0,'0'0'150'0,"0"0"-7"15,0 0-51 1,-85-23-17-16,61 41-8 0,0 12-48 16,8 6 3-16,4 3-11 15,8 1-8-15,4-1 3 16,0-12-6-16,1-7-17 15,12-11-29-15,2-9 17 16,3 0 18-16,-1-10-22 16,-3-6-15-16,-3 2 19 15,-3 3 19-15,-2 9 10 16,-1 2 16-16,3 0-14 16,-1 16 17-16,1 7-3 15,1 1-7-15,-2 0 8 0,2-6-15 16,3-5-1-1,1-12 7-15,7-1-2 0,5-9 29 16,7-20-12-16,3-10-17 16,0-13 0-16,-4-12-6 15,-1-14 0-15,-3-12 0 16,-5-10 0-16,-1-6 0 16,-7-3-9-16,-6-7-3 15,-5 1 10-15,-3 19 2 16,0 31 35-16,0 39-1 15,0 38 15-15,-16 54-49 16,-4 39 0-16,-3 23 24 0,2 5-3 16,6-8-21-1,5-17 3-15,10-13-2 0,0-8 2 16,29-16-3-16,14-7 1 16,8-13-1-16,3-17 0 15,0-12-92-15,-1-16 39 16,-3-6-91-16,-7-20-202 15</inkml:trace>
  <inkml:trace contextRef="#ctx0" brushRef="#br0" timeOffset="-83247.88">5523 9213 56 0,'0'0'82'0,"0"0"-20"16,0 0-8-16,0 0-25 16,0 0-24-16,0 0 7 15,0 0-4-15,0 0-4 16,-48 0-1-16,48 0-3 0,0 0 2 16,0 0-4-16,0 0 5 15,-2 0-3-15,1 5 20 16,-4 8 1-16,0 10 11 15,0 12-7-15,2 15-8 16,0 10 15-16,0 6-15 16,2-3-14-16,1-6 7 15,0-9-9-15,0-12 2 16,6-10-3-16,8-4 0 16,0-11-4-16,-2-6 4 15,1-3 0-15,-1-2 6 16,3-7-5-16,3-15 18 15,3-13-9-15,-6-3-7 16,1-5 10-16,-5 0-7 16,-4 1 16-16,-4-3-7 0,-3 5 10 15,0 3-15-15,0 8-1 16,0 8-4-16,0 9 0 16,0 7-5-16,-3 5-5 15,3 0-16-15,0 0-78 16,0 0-33-16,0 1-113 15</inkml:trace>
  <inkml:trace contextRef="#ctx0" brushRef="#br0" timeOffset="-82788.46">5837 9420 24 0,'0'0'76'16,"14"88"21"-16,-8-43-76 15,2-3-6-15,-1-4 2 16,0-10 9-16,-1-6-26 16,-1-8 1-16,1-4 5 15,-2-6-4-15,-1-3 1 16,-3-1 1-16,0 0 0 0,0-13 43 15,0-15-34 1,0-6-10-16,0-9-2 0,0-9 2 16,0 0 2-16,0 2-5 15,0 9 0-15,0 13 10 16,0 11 19-16,12 13 0 16,4 4-2-16,1 4-27 15,8 16 22-15,1 4 11 16,-1 0-9-16,-7 3-1 15,3-7-21-15,-6 3 1 16,-2 0 1-16,-4 1 1 16,-3 0-5-16,-1-3 0 15,-4 0-21-15,3-5-31 16,1-5-39-16,1-6-44 0,0-5-83 16</inkml:trace>
  <inkml:trace contextRef="#ctx0" brushRef="#br0" timeOffset="-82570.11">6240 9393 318 0,'0'0'83'0,"0"0"-4"16,-3 95-6-16,1-57-10 15,2 0-7-15,0-2-31 16,0 1-5-16,4-4-19 15,3 1 2-15,2-7-3 0,-1-6-9 16,-1-8-40 0,2-9-35-16,-1-4-46 0,-1-9-55 15</inkml:trace>
  <inkml:trace contextRef="#ctx0" brushRef="#br0" timeOffset="-82407.36">6218 9224 0 0,'0'0'415'0,"0"0"-336"15,0 0-47-15,0 0-4 0,0 0-28 16,0 0-15 0,-27-24-143-16,27 25-173 0</inkml:trace>
  <inkml:trace contextRef="#ctx0" brushRef="#br0" timeOffset="-82018.28">6330 9464 212 0,'0'0'18'0,"0"0"41"16,0 0 4-16,43 99 13 15,-29-65 3-15,-1 1-47 16,2-1-1-16,-2-3-19 16,-4-6-12-16,-3-8 7 15,-1-7-7-15,-5-6 0 16,0-4 8-16,0 0 9 15,0 0 29-15,3-15 24 16,-3-12-52-16,0-13-4 16,0-3-14-16,0-4 0 15,0 1-1-15,4 9-3 16,2 11 4-16,3 11-31 0,7 11-38 16,1 4-23-16,10 0-72 15,-2 0-162-15</inkml:trace>
  <inkml:trace contextRef="#ctx0" brushRef="#br0" timeOffset="-81168.5">6751 9418 243 0,'0'0'94'0,"0"0"-43"16,0 0 36-16,0 0-3 15,0 0-32-15,-88-50-32 0,76 50-5 16,-3 27-15-16,4 14 0 16,4 7-3-16,2 4 8 15,5-3-4-15,0-6-1 16,0-8-3-16,0-9-4 16,9-11-19-16,-1-7 2 15,2-7 16-15,1-1-11 16,-1-1 11-16,2-17 7 15,0-10 2-15,0-3-1 16,-2-4 0-16,-4-4-5 16,-3 2 5-16,-3 1 0 15,0 13 7-15,0 9 24 0,0 8-1 16,0 6 22-16,0 0-31 16,3 15-21-16,9 12 0 15,2 10 0-15,2 0 12 16,2-3-8-16,1-3-1 15,1-6 2-15,2-7-5 16,-1-8-2-16,-3-8 1 16,0-2-10-16,1-10 3 15,4-18-5-15,-4-10-16 16,0-6 10-16,-8-6-19 16,-7-4 20-16,-4 3 16 15,0 10-4-15,0 12 6 16,0 12 12-16,0 12 4 15,0 5 28-15,0 0-17 16,0 0-26-16,0 0-1 0,0 0-11 16,0 3 11-16,11 8 16 15,2 4-2-15,1 6 17 16,0 7-23-16,-6 9 7 16,4 5 10-16,-3 6-23 15,-5-3 2-15,1-4-4 16,-1-9 0-16,1-13-3 15,1-6-23-15,4-6-5 16,-2-7 17-16,1 0-8 16,1-6-2-16,2-17-17 15,3-12 7-15,-2-6-31 16,-2-4 15-16,-1 4 41 0,-4 11 9 16,-1 13 10-16,-2 9 44 15,-2 8 32-15,4 9-57 16,3 20-21-16,0 11 31 15,1 5-15-15,0-1-4 16,-2-2-19-16,1-5 2 16,1-5-3-16,4-7-39 15,4-9-18-15,2-10-37 16,1-6-21-16,2-17-240 16</inkml:trace>
  <inkml:trace contextRef="#ctx0" brushRef="#br0" timeOffset="-81026.13">7294 9089 376 0,'0'0'144'15,"0"0"-75"-15,0 0-22 16,0 0-47-16,0 0-6 16,0 0-61-16,-15 105-118 15</inkml:trace>
  <inkml:trace contextRef="#ctx0" brushRef="#br0" timeOffset="-80397.79">7601 9410 406 0,'0'0'114'0,"0"0"-47"16,0 0-22-16,0 0 19 15,-80 15-44-15,69 20-13 16,3 7 9-16,0 5 1 16,2-3-4-16,1-4-13 15,4-7 0-15,1-10 0 16,0-12-5-16,0-4-6 16,3-7-5-16,9 0 10 15,1-18 6-15,4-14 0 16,-3-3-12-16,0-7-4 15,2-5-38-15,-2 4 37 16,-3 9 17-16,-3 14 0 0,-5 10 10 16,-3 10 7-16,3 0 9 15,2 16-26-15,1 9 2 16,4 4 19-16,-1 0-14 16,0-4-6-16,4-4 9 15,2-7-10-15,3-6 0 16,0-8 7-16,3-6-6 15,6-23 9-15,1-13-9 16,-1-9 3-16,-6-11-8 16,-6-8-11-16,-9-9 10 15,-6-9 3-15,0-2-31 16,-3 6 30-16,-15 18 3 0,3 20 5 16,1 19 51-16,6 18-1 15,0 9 25-15,5 7-34 16,-2 37-45-16,2 25-1 15,3 23 15-15,0 7-13 16,0 0 10-16,5-6-12 16,7-10-1-16,9-12-3 15,4-15-40-15,2-16 12 16,-6-15-10-16,-5-12-23 16,-4-13-37-16,-4 0-29 15,-4-27-57-15</inkml:trace>
  <inkml:trace contextRef="#ctx0" brushRef="#br0" timeOffset="-80247.3">7740 9272 277 0,'0'0'215'0,"0"0"-154"0,0 0-61 16,0 0 3-16,0 0 21 15,80 11-10-15,-33-11-14 16,6 0-75-16,12-1-244 15</inkml:trace>
  <inkml:trace contextRef="#ctx0" brushRef="#br0" timeOffset="-79902.3">8356 9230 188 0,'0'0'186'0,"0"0"-133"16,0 0-47-16,0 0 7 15,0 0 4-15,0 0-17 16,-28-41-5-16,19 41-4 16,-2 0 9-16,1 0 0 15,4 0 0-15,0 0 6 16,3 0-7-16,1 0 3 16,1 3 16-16,-2 5 19 15,-2 9 4-15,0 11 3 16,2 8 1-16,1 2-11 15,2 3 3-15,0-3-18 16,2-1-6-16,11-7 6 0,2-3-19 16,3-4 8-16,-2-3-8 15,2-8-2-15,3-4 2 16,-2-6-21-16,2-2-21 16,0 0-28-16,-6-14-134 15</inkml:trace>
  <inkml:trace contextRef="#ctx0" brushRef="#br0" timeOffset="-79429.63">9512 9092 434 0,'0'0'148'0,"0"0"-93"15,0 0-36-15,0 0 27 16,82 46 35-16,-15-36-53 15,8-3-8-15,7-7-17 16,-3 0 3-16,-4 0-6 16,-10-10-26-16,-8-6-20 15,-14 1-48-15,-13-4-49 16,-17 3-126-16</inkml:trace>
  <inkml:trace contextRef="#ctx0" brushRef="#br0" timeOffset="-79166.63">9881 8851 522 0,'0'0'10'15,"10"86"32"-15,5-33-8 16,-1-1 0-16,-1-1 12 0,-1 4-23 15,0 0-7 1,-5 0-5-16,1-3-9 0,-5-6 3 16,-3-7-5-16,0-5 0 15,0-6-30-15,0-6-46 16,0-7-27-16,0-13-128 16</inkml:trace>
  <inkml:trace contextRef="#ctx0" brushRef="#br0" timeOffset="-78238.89">10677 9028 379 0,'0'0'117'15,"0"0"-110"-15,0 0-4 16,0 0-3-16,0 0 2 0,80 110 16 15,-54-48-4 1,-2 7 1-16,-3-5-8 0,-4-8 0 16,-4-9-7-16,-6-19 1 15,-1-11 8-15,-1-10-11 16,-4-5 5-16,-1-2 3 16,0-12 19-16,2-16-11 15,-2-14-11-15,1-10-3 16,1-7 1-16,5-4 0 15,2 10-1-15,5 10 0 16,2 12 14-16,-1 14-5 16,1 10 30-16,1 7-14 15,10 3-23-15,3 25 0 16,4 6 0-16,0 4 0 0,-1-4 12 16,-9-1-13-16,-2-4 1 15,-6-1-2-15,-5-2-31 16,-5-4-44-16,-3-2-83 15,-3-9-214-15</inkml:trace>
  <inkml:trace contextRef="#ctx0" brushRef="#br0" timeOffset="-77742.69">11350 9275 211 0,'0'0'129'16,"0"0"-60"-16,3-114 20 16,-3 66-4-16,0-2 6 15,0 5-29-15,-10 11-18 16,7 12 1-16,0 10-9 16,1 11 0-16,1 1-34 15,1 11-2-15,0 26-17 16,0 14 14-16,0 14 3 15,3-1 7-15,6-1-2 16,4-10-10-16,2-7-17 16,3-13-53-16,6-10 22 15,-3-15 20-15,6-8-21 0,-5-3 33 16,0-23 15-16,-7-8 6 16,-1-7 0-16,-7-5 2 15,-4-10-1-15,-3 1 1 16,0-1 30-16,0 12-3 15,-4 17-5-15,1 16 32 16,3 10 0-16,0 1-23 16,0 14-33-16,0 17 15 15,4 10-7-15,4 4 22 16,-1-4-28-16,2-5 2 16,-3-7-4-16,0-6-8 15,0-10-27-15,2-6-11 16,5-5-25-16,5-2-34 0,4-9-100 15</inkml:trace>
  <inkml:trace contextRef="#ctx0" brushRef="#br0" timeOffset="-77225.56">11799 9070 247 0,'0'0'112'16,"8"92"-84"-16,-8-46-28 15,0-9 7-15,3-6-4 16,-3-4-3-16,0-9 7 16,0-9-7-16,0-6-1 15,0-3 0-15,0-2 1 16,0-19 12-16,0-14-10 0,0-6 1 16,0-8 30-16,0-4 10 15,9 4 20-15,4 5 2 16,3 13-2-16,1 13 8 15,7 14-11-15,4 4-47 16,2 18-8-16,4 20-5 16,-5 9 10-16,-6 6-3 15,-6 0-4-15,-7-4 1 16,-4-8-4-16,-3-15-23 16,-1-13 5-16,-1-11 12 15,-1-2 6-15,0-16 26 16,0-18-25-16,0-11 0 15,0-11-1-15,0-6 5 0,3-1-7 16,5 13 2-16,4 10-4 16,3 17 2-16,4 10-5 15,6 10 6-15,4 3 0 16,2 3-5-16,5 19 2 16,-2 4 5-16,-1 2-1 15,0 1 2-15,-3 0-2 16,-4-2-8-16,-2-2-42 15,-7-6-40-15,-4 0-35 16,-4-1-54-16</inkml:trace>
  <inkml:trace contextRef="#ctx0" brushRef="#br0" timeOffset="-76948.95">12588 8947 320 0,'0'0'135'0,"0"0"-48"16,-20-98 19-16,5 80-5 15,-2 6-32-15,5 8-25 16,-1 4-4-16,1 10-32 16,7 25-7-16,2 18 27 15,3 6-9-15,0 2-3 16,11 1-7-16,4-10-6 15,6-13-6-15,4-12-6 16,2-12-49-16,1-10-24 0,2-5-38 16,-3-9-34-16,-6-21-361 15</inkml:trace>
  <inkml:trace contextRef="#ctx0" brushRef="#br0" timeOffset="-76685.75">12799 8794 260 0,'0'0'207'16,"0"0"-77"-16,70 93-56 16,-49-45-9-16,-9 6-1 0,-6-3-31 15,-5-2-4 1,-1-13-21-16,0-13-6 0,0-13 1 16,0-10 1-16,0 0 19 15,2-13 15-15,1-17-19 16,0-13-14-16,3-3-5 15,-3-3 0-15,1 5 0 16,4 4-26-16,2 5-2 16,5 4-13-16,2 3-34 15,3 6-31-15,0 3-103 16</inkml:trace>
  <inkml:trace contextRef="#ctx0" brushRef="#br0" timeOffset="-76505.19">13233 8839 67 0,'0'0'330'16,"0"0"-165"-16,0 108-93 0,0-58 10 15,0 1-44-15,0-2-27 16,0-4-3-16,0-11-5 16,0-11-6-16,1-12-44 15,7-11-30-15,4 0 3 16,6-21-117-16</inkml:trace>
  <inkml:trace contextRef="#ctx0" brushRef="#br0" timeOffset="-76361.78">13223 8548 328 0,'0'0'192'0,"0"0"-99"15,0 0-44-15,0 0-49 16,0 0-30-16,0 0-94 15,-56-14-339-15</inkml:trace>
  <inkml:trace contextRef="#ctx0" brushRef="#br0" timeOffset="-75456.69">13718 8785 256 0,'0'0'115'0,"0"0"-21"16,0 0 11-16,0 0-10 16,0 0-33-16,0 0-18 15,-103-25-30-15,69 64-11 16,2 12 0-16,9 12 1 16,7 1 1-16,9 1-5 15,7-10 2-15,0-17-4 16,6-12 0-16,9-13-11 0,4-13-1 15,3 0-1-15,6-20 14 16,2-16-7-16,-2-7-8 16,-3-4 3-16,-7-1-10 15,-7 5 23-15,-5 10 0 16,-3 13 1-16,-3 11 6 16,0 9 5-16,0 2-3 15,0 28-8-15,0 12-1 16,0 10 25-16,3-4-23 15,7-9 3-15,2-12-6 16,6-11 1-16,3-12 0 16,4-4 2-16,5-6 1 15,4-22-3-15,5-13 0 0,-2-13 2 16,-4-8-3 0,0-5 1-16,-8-6-13 0,-7-5 2 15,-5-3-19-15,-10 0 10 16,-3-2-3-16,0 2 15 15,-14 9 6-15,-1 16 4 16,0 20-2-16,9 22 47 16,-2 14-20-16,-2 41-27 15,0 27 2-15,2 26 19 16,8 17 34-16,0 3-33 16,12-4-2-16,7-4 8 15,2-12-25-15,-1-12 11 0,1-18-14 16,-1-18 2-16,-3-17-1 15,-1-16-1-15,-2-8-24 16,2-5-29-16,1-5-52 16,-1-20-83-16</inkml:trace>
  <inkml:trace contextRef="#ctx0" brushRef="#br0" timeOffset="-74150.56">13409 8915 26 0,'0'0'88'15,"0"0"-59"-15,0 0-22 0,0 0 17 16,0 0 2-16,0 0 12 16,0-2 11-16,0 2-5 15,0 0-4-15,0 0-5 16,0 0-7-16,0 0-4 16,0 0-24-16,-4 0 8 15,-4 11 11-15,1 5-5 16,-1 6-2-16,1 3 9 15,5 3-7-15,2 3 17 16,0-2-15-16,0-3-12 16,0-3-1-16,2-5 1 15,10 1-4-15,-3-5 0 16,4-3-1-16,2 0-25 16,9-3-50-16,-3-5-66 0,3-3-192 15</inkml:trace>
  <inkml:trace contextRef="#ctx0" brushRef="#br0" timeOffset="-72597.54">15113 8774 67 0,'0'0'93'0,"0"0"-33"16,0 0-12-16,0 0 11 16,0 0-18-16,0 0-15 15,-10 0 0-15,8 0-12 16,2 0 8-16,0 0-2 15,0 0-9-15,0 0 3 16,0 0-14-16,0 1 0 16,9 5 17-16,15 2 0 15,13 2 11-15,8-2-11 0,8 0-14 16,-1-2 8 0,1-3-11-16,-4-2 0 0,-5-1 3 15,-3 0-1-15,-7 0-4 16,-9 0-1-16,-6-6-40 15,-8 2-8-15,-3-3-57 16,-6 1-98-16</inkml:trace>
  <inkml:trace contextRef="#ctx0" brushRef="#br0" timeOffset="-72334.26">15122 8984 299 0,'0'0'115'16,"0"0"-95"-16,0 0 42 16,0 0 29-16,97 44-56 15,-54-33-13-15,5-1 9 16,1-1-20-16,-1-2 2 15,-5-4-13-15,-6-3-4 16,-5 0-43-16,-4-6-66 16,-4-13-56-16</inkml:trace>
  <inkml:trace contextRef="#ctx0" brushRef="#br0" timeOffset="-71975.49">15461 8660 369 0,'0'0'55'0,"0"0"-53"16,0 0 11-16,0 0 48 15,91 51-19-15,-57-30-16 0,3-2 10 16,3 2-24-16,-5-1 0 15,-4 3-6-15,-10 1 4 16,-5 7 10-16,-8 0 0 16,-8 5-5-16,0 1 24 15,-11 0-23-15,-12-3-2 16,-6-4 5-16,-1-5-15 16,4-4-3-16,3-3-1 15,1-2-3-15,4-2 3 16,1 0-50-16,4 0-31 15,3 0-41-15,0-3-52 16,2-5-174-16</inkml:trace>
  <inkml:trace contextRef="#ctx0" brushRef="#br0" timeOffset="-59900.77">17333 8358 157 0,'0'0'81'0,"0"0"-33"16,0 0-15-16,0 0 14 15,0 0-18-15,0 0-16 16,0 81-4-16,0-33 22 16,0 2-10-16,0 3-3 0,-3 1 19 15,-2 0-32-15,0-3 4 16,3-6-8-16,1-7 1 15,-1-10-2-15,2-10 0 16,0-6 0-16,0-8 4 16,0-4-3-16,0 0-1 15,0-6 17-15,2-16-10 16,11-12 2-16,0-6-9 16,5-7 1-16,-1 4 0 15,1 6 3-15,-5 16-4 16,-1 14 26-16,-2 7-24 15,0 12 0-15,3 14 8 16,0 5 8-16,0 1-6 0,1-5-9 16,-3-3-2-1,3-6-1-15,2-6 7 0,1-2-9 16,4-2 2-16,-4-2 0 16,0 0-1-16,-6 1-26 15,-2-6 0-15,0 0-1 16,-2-1-18-16,1 0 17 15,-2 0-11-15,-2 0-4 16,0 0 38-16,-4-1-18 16,0 0 24-16,0-2-2 15,0 3 1-15,0 0 1 16,0 4-38-16,0 11 33 16,0 7 2-16,0 1 3 15,0-2-126-15</inkml:trace>
  <inkml:trace contextRef="#ctx0" brushRef="#br0" timeOffset="-59554.38">17706 8733 453 0,'0'0'119'0,"0"0"-111"16,0 0 13-16,0 0 3 15,0 0-1-15,0 81 17 16,0-48-34-16,0-2-6 15,1-2 3-15,5-5-3 16,4-6-7-16,0-5-19 16,-1-6-28-16,-2-7-3 15,2 0-27-15,-1-12-41 16,-1-14-152-16</inkml:trace>
  <inkml:trace contextRef="#ctx0" brushRef="#br0" timeOffset="-59420.09">17762 8595 109 0,'0'0'158'0,"0"0"-34"0,0 0-98 16,0 0 9-16,0 0-21 15,0 0-14-15,-32-48-47 16,32 54-87-16,7 6 17 16</inkml:trace>
  <inkml:trace contextRef="#ctx0" brushRef="#br0" timeOffset="-59112.5">17886 8670 28 0,'0'0'180'16,"0"0"-126"-16,0 0 28 16,0 0-30-16,17 81 0 15,-5-60-5-15,0-1-11 16,1-1 1-16,-2-1-17 15,-2-3-2-15,-3-2 3 16,-3-3-18-16,-3 1 16 16,0 3 10-16,0-2-10 15,-5 5 5-15,-8-1-19 16,-2-3-4-16,0-3 2 0,4-4-2 16,4-2-2-1,4-4-20-15,3 0-9 0,0 0-5 16,0 0-35-16,6-8-46 15,9-12-237-15</inkml:trace>
  <inkml:trace contextRef="#ctx0" brushRef="#br0" timeOffset="-58872">18298 8299 199 0,'0'0'135'16,"0"0"-34"-16,0 0-61 0,0 0-39 16,-23 87 35-16,15-26 24 15,3 3-42-15,2 6-5 16,3 0-7-16,0-3 8 16,0-8-14-16,0-4-3 15,5-10-14-15,4-8-86 16,0-16-55-16,-2-12-116 15</inkml:trace>
  <inkml:trace contextRef="#ctx0" brushRef="#br0" timeOffset="-58707.61">18198 8715 269 0,'0'0'87'16,"0"0"-23"-16,0 0 2 0,0 0 34 15,0 0-63-15,0 0-31 16,39-73-6-16,-9 64-6 15,7-4-6-15,5-3-31 16,1-5-25-16,5-2-66 16,-6-3-165-16</inkml:trace>
  <inkml:trace contextRef="#ctx0" brushRef="#br0" timeOffset="-58294.79">18576 8249 143 0,'0'0'143'0,"0"0"-55"0,0 0-36 16,0 0 9-16,-39 114-10 16,37-35 1-16,2 7-11 15,0 8-13-15,0-1-2 16,0-6-23-16,-3-11-2 16,0-16 7-16,2-14-6 15,1-19-2-15,0-13 0 16,0-10 5-16,0-4 0 15,-2-11 8-15,0-20-8 16,0-12-5-16,2-6-6 16,0-3 0-16,0-6-19 15,0 3-15-15,19 6 13 16,5 12-7-16,4 13-13 16,-1 14 40-16,-5 10-1 15,-6 7 8-15,-9 23 9 0,-7 4 28 16,0 0 20-16,-4-2-21 15,-15-5-6-15,-3-4-3 16,-3 1-24-16,0-3 2 16,1-5-5-16,4-3-7 15,6-6-57-15,6-4-30 16,5-3-48-16,3-1-104 16</inkml:trace>
  <inkml:trace contextRef="#ctx0" brushRef="#br0" timeOffset="-58062.82">18952 8198 311 0,'0'0'148'15,"0"0"-134"-15,-3 111 60 16,-9-49 22-16,-3 1-60 15,4-2-7-15,4-3-27 16,1-4 4-16,0-3-6 16,2-5-13-16,-1-5-51 15,-1-7-84-15,5-9-234 16</inkml:trace>
  <inkml:trace contextRef="#ctx0" brushRef="#br0" timeOffset="-57792.48">19029 8678 448 0,'0'0'41'0,"0"0"-17"15,0 0 14-15,3 85 21 16,3-69-38-16,3-1-9 16,3-5-9-16,2-7 4 15,2-3-2-15,1-3 1 16,2-19 3-16,-3-3 6 15,-4-6-15-15,-7-3 0 0,-4 2 16 16,-1-1 2 0,-3 10 12-16,-15 8-30 0,-4 7-3 15,-7 8 3-15,0 0-62 16,0 0-40-16,5 7-128 16</inkml:trace>
  <inkml:trace contextRef="#ctx0" brushRef="#br0" timeOffset="-57222.67">19417 8622 76 0,'0'0'84'0,"26"-91"-30"16,-16 45 21-16,-7 0 10 15,-3 2-3-15,0 2-13 16,-2 10-22-16,-6 12 1 16,2 15 29-16,1 5-33 15,-1 18-44-15,1 26 0 16,-2 17 0-16,6 7 15 16,1 6-15-16,0-1 0 0,4-1 9 15,7-4-6 1,-1-7-6-16,3-8-26 0,-2-10-59 15,4-20-8-15,1-17-23 16,0-9-62-16</inkml:trace>
  <inkml:trace contextRef="#ctx0" brushRef="#br0" timeOffset="-57070.33">19317 8579 82 0,'0'0'346'0,"0"0"-273"15,0 0-43-15,0 0-3 0,0 0-5 16,123-8 18 0,-52 8-37-16,-1 0-3 0,-1 0-149 15</inkml:trace>
  <inkml:trace contextRef="#ctx0" brushRef="#br0" timeOffset="-52120.36">5450 10998 93 0,'0'0'50'0,"0"0"-11"0,0 0 20 16,0 0-7-1,0 0 7-15,0 0 8 0,0-14-40 16,0 14 0-16,0 0-7 15,0 0-2-15,3 0-18 16,3 24-3-16,4 15 3 16,2 13 37-16,0 2-29 15,4 5 9-15,1-2-14 16,8-4 0-16,-1-4 2 16,1-6 0-16,-1-10-4 15,0-8-1-15,-3-6 2 16,-2-11-6-16,-2-8 4 15,1 0 0-15,-2-26 8 16,-1-12-7-16,0-8 8 0,-2-8 13 16,-4-1 9-16,-1-3 17 15,-1 0-22-15,-4-2-19 16,0 6 2-16,-1 12-6 16,-2 15-3-16,0 15 0 15,0 12-24-15,0 0-60 16,0 18-136-16,0 6-164 15</inkml:trace>
  <inkml:trace contextRef="#ctx0" brushRef="#br0" timeOffset="-51732.61">6008 11228 382 0,'0'0'81'15,"0"0"-77"-15,0 0-3 16,0 0 39-16,0 0 0 16,28 98-18-16,-25-76-16 15,0-5-5-15,-3-7 2 16,3-9 3-16,-3-1-4 16,2 0 11-16,-1-5-8 15,5-22 24-15,1-12-29 16,4-4-8-16,5-4 2 15,-1 4-25-15,3 4 21 0,-3 14 9 16,-2 10-1 0,-2 10-2-16,-2 5 1 0,6 3 3 15,-2 17 2-15,2 5 7 16,-3 3 16-16,-1 1 4 16,-3 0-20-16,1 4 6 15,-1-2-15-15,5-2-1 16,-1-5-27-16,4-5-76 15,4-12-44-15,2-7-129 16</inkml:trace>
  <inkml:trace contextRef="#ctx0" brushRef="#br0" timeOffset="-51551.9">6466 11170 269 0,'0'0'163'0,"0"0"-97"0,0 0-50 16,0 0 51-16,-6 82 12 15,1-47-42-15,5-4-31 16,0-1 8-16,0-5-14 16,0-6 0-16,0-7-27 15,0-6-75-15,0-6-85 16,3-13-214-16</inkml:trace>
  <inkml:trace contextRef="#ctx0" brushRef="#br0" timeOffset="-51440.32">6431 10978 186 0,'0'0'96'0,"0"0"-96"0,0 0 0 15,0 0-276-15</inkml:trace>
  <inkml:trace contextRef="#ctx0" brushRef="#br0" timeOffset="-50892">6602 11283 185 0,'0'0'102'0,"0"0"-74"16,0 0 22-16,0 0 37 16,0 0-10-16,0 0-45 0,11 68-17 15,-11-60-11-15,0-3-1 16,0-5 2-16,0 0 9 15,0 0 26-15,0-5 0 16,0-13-22-16,0-9-11 16,0-8-5-16,0-2 5 15,0 0-7-15,0 6 7 16,0 10-6-16,0 12 5 16,2 9 2-16,7 2-8 15,3 26-12-15,4 16 12 16,2 8 5-16,-6-1-4 15,-1-3 5-15,-1-13-6 0,-1-6-4 16,-2-13 3-16,1-5-21 16,-4-9 10-16,2-2-6 15,-1 0 7-15,1-18 10 16,0-5 1-16,-3-6 0 16,2-2 2-16,-3-1 5 15,-1 2-7-15,-1 10 8 16,2 7-2-16,-1 9 18 15,1 2 2-15,-2 2-18 16,3 0-8-16,0 0-8 16,5 0 8-16,2 0 2 15,0 0 2-15,-1 4-3 16,-1 10-1-16,2 6-4 0,-4 1-8 16,0 4-92-1,-1-7-76-15,5-4-245 0</inkml:trace>
  <inkml:trace contextRef="#ctx0" brushRef="#br0" timeOffset="-48940.82">6648 11301 188 0,'0'0'117'0,"0"0"-116"16,0 0 23-16,0 0 38 15,37 102 0-15,-26-75-40 16,0 3 18-16,0 1-11 16,-2-2-11-16,1-3 7 15,-1-5-21-15,-1-9 3 16,-5-8 10-16,2-1-6 16,-5-3 5-16,2 0 27 0,-1-6 24 15,2-19 9-15,-1-11-69 16,4-7-7-16,0 0 0 15,-1-5-2 1,0-2-16-16,3 8-27 0,2 9-39 16,8 14-14-16,2 11-89 15,2 8-128-15</inkml:trace>
  <inkml:trace contextRef="#ctx0" brushRef="#br0" timeOffset="-48567.55">7010 11249 51 0,'0'0'102'16,"0"0"-36"-16,0 0 38 16,0 0 22-16,0 0-17 15,0 0-44-15,-15 9-65 16,6 23 14-16,-2 4 13 16,5 2-13-16,4-2 7 15,2-6-13-15,0-3-5 16,0-9-3-16,3-7 5 15,0-8-5-15,-1-3 0 16,2 0 0-16,0-3 18 16,2-16-9-16,0-8-9 15,-1-6 5-15,-2-2-3 16,1-5-2-16,-1 6 0 16,-3 9 4-16,5 12-4 15,-4 11 0-15,5 2-4 0,3 6-1 16,6 9 5-16,3 4 6 15,0 0-6-15,1-4 3 16,-1 1-6-16,3-3-54 16,3-3-41-16,0-8-35 15,1-2-121-15</inkml:trace>
  <inkml:trace contextRef="#ctx0" brushRef="#br0" timeOffset="-48318.51">7309 11272 226 0,'0'0'184'0,"0"0"-151"0,0 0 71 16,52 109-26-16,-45-70-23 15,2 1-25-15,-3-9-10 16,-3-6-20-16,0-11 8 16,0-7-8-16,-3-7 0 15,0 0 26-15,0-7 31 16,0-17 8-16,0-10-62 15,0-5 0-15,0 2-5 16,0 0 2-16,0 3-27 16,8 1-48-16,5-1-107 15,2 5-424-15</inkml:trace>
  <inkml:trace contextRef="#ctx0" brushRef="#br0" timeOffset="-48139.79">7534 11252 382 0,'0'0'170'0,"0"0"-94"16,1 90 5-16,-1-61-4 16,0-2-42-16,0 1-17 15,0-5-17-15,2-1-1 16,-1-11-34-16,1-6-53 16,2-5-40-16,1-9 3 15,-2-21-64-15,-2-13-92 16</inkml:trace>
  <inkml:trace contextRef="#ctx0" brushRef="#br0" timeOffset="-48028.45">7535 10997 271 0,'0'0'119'15,"0"0"-56"-15,0 0-63 16,0 0-8-16,0 0 4 16,0 0-111-16,41 86-205 15</inkml:trace>
  <inkml:trace contextRef="#ctx0" brushRef="#br0" timeOffset="-47493.12">7850 11275 414 0,'0'0'114'16,"0"0"-41"-1,0 0 16-15,-82-33-23 0,67 34-41 16,0 28-18-16,2 11-7 15,4 10 0-15,3 3 0 16,6-4 6-16,0-9-9 16,0-10 3-16,12-16-46 15,4-11 22-15,4-3-5 16,3-18 12-16,2-15 5 16,-5-5-22-16,0-3 12 15,-5 3 2-15,-2 6 18 16,-4 10 2-16,2 12 1 0,-3 9 9 15,-2 1 14 1,-1 3 4-16,2 8 3 0,1-1-21 16,2-6-7-16,4-4 2 15,8-2 0-15,5-21 7 16,-2-8-10-16,-1-4 0 16,-6-8-1-16,-10-5 2 15,-8-8 0-15,0-6-2 16,-11 0-1-16,-8 11 0 15,5 16 6-15,4 18 17 16,4 17 19-16,6 15-42 16,0 29 19-16,0 18-9 15,0 12 10-15,0 10 13 16,-6-1-6-16,-2-4-26 16,5-10-2-16,3-20-37 0,0-18-46 15,8-19 23 1,7-12-21-16,4-7-20 0,-3-25-318 15</inkml:trace>
  <inkml:trace contextRef="#ctx0" brushRef="#br0" timeOffset="-47209.76">8250 11317 151 0,'0'0'200'0,"0"0"-46"16,0 0-10-16,0 0-51 15,102-67-64-15,-70 40-16 0,1-2-10 16,-4 1 1-16,-7 1 10 16,-12 6 7-16,-8 7 8 15,-2 4 19-15,0 10-24 16,0 0-5-16,-3 20-19 16,-9 12 0-16,-1 12 7 15,2 1-4-15,5-5 0 16,6-6-3-16,0-9 3 15,0-4-6-15,0-5-21 16,14-4-61-16,8-4-73 16,12-6-334-16</inkml:trace>
  <inkml:trace contextRef="#ctx0" brushRef="#br0" timeOffset="-46752.2">10357 10992 547 0,'0'0'110'0,"0"0"1"16,0 0-98-16,0 0-8 15,89 58 60-15,-14-33-22 16,7-6-28-16,4-6 0 16,-10-6-15-16,-13-7-23 0,-14 0-38 15,-10-4-30-15,-10-16-41 16,-12-5-165-16</inkml:trace>
  <inkml:trace contextRef="#ctx0" brushRef="#br0" timeOffset="-46550.57">10622 10814 368 0,'0'0'150'15,"24"141"-53"-15,-10-71-35 0,-5-5-12 16,1-9-15-16,-1-6-25 16,0-5-4-16,3-7-6 15,-2-5-20-15,1-8-63 16,-1-11-111-16</inkml:trace>
  <inkml:trace contextRef="#ctx0" brushRef="#br0" timeOffset="-45965.36">11825 10776 175 0,'0'0'212'0,"0"0"-119"16,-84-3-39-16,59 16 14 15,5 11-14-15,3 12-29 16,3 6 4-16,8 7-22 16,6 8 6-16,0 0 4 0,6-1-9 15,11-5 5 1,5-5-13-16,6-8 0 0,8-10-5 15,9-11-51-15,3-7-17 16,4-10-40-16,-4 0-134 16</inkml:trace>
  <inkml:trace contextRef="#ctx0" brushRef="#br0" timeOffset="-45350.42">12205 10919 128 0,'0'0'407'0,"0"0"-278"16,0 0-87-16,0 0 5 15,-97 30-2-15,81 13-21 16,2 4-8-16,7 2-8 16,5-4-3-16,2-6 1 15,0-8-6-15,9-11-4 16,8-7-5-16,1-8-26 15,1-5 5-15,2-3 11 16,0-18-24-16,4-6 3 16,-3-7-27-16,-3-3 27 15,-8-2 24-15,-6 2 16 16,-5 1 8-16,0 7 23 0,0 12-8 16,0 10 26-1,0 7-4-15,0 13-31 0,0 18-13 16,3 12-1-16,6 1 6 15,4-6-3-15,4-11 2 16,2-10-6-16,9-8 1 16,1-9 0-16,-1 0 8 15,3-14-6-15,-1-15-4 16,1-7-2-16,-4-8-14 16,-6-7 15-16,-4-5-8 15,-10-8 9-15,-7-6-3 16,0-4 4-16,-6-1 1 0,-13-1 0 15,-1 13 1 1,1 18 35-16,8 13-8 0,4 24 11 16,6 8 24-16,1 33-63 15,0 27 1-15,0 29 6 16,11 10 22-16,3-2-3 16,1-8-26-16,-3-11 0 15,0-12 0-15,1-12 0 16,1-14-17-16,-1-10-24 15,-2-10-42-15,-1-7-29 16,-3-12-93-16</inkml:trace>
  <inkml:trace contextRef="#ctx0" brushRef="#br0" timeOffset="-45184.34">12450 10893 461 0,'0'0'95'16,"0"0"-74"-16,0 0-16 16,101-17-5-16,-47 17-3 15,10-1-97-15,3 0-326 16</inkml:trace>
  <inkml:trace contextRef="#ctx0" brushRef="#br0" timeOffset="-44945.36">12927 10905 415 0,'0'0'123'0,"0"0"-10"16,0 0-24-16,0 0-12 16,-88 57-38-16,75-11-9 15,7 4-7-15,4-1-6 16,2-7-15-16,0-5 6 15,15-11-8-15,3-9-1 16,5-4-23-16,2-9-51 16,2-4-36-16,7 0-66 15,6-23-280-15</inkml:trace>
  <inkml:trace contextRef="#ctx0" brushRef="#br0" timeOffset="-44538.69">13251 10814 309 0,'0'0'213'16,"0"0"-104"-16,0 0-87 16,0 0 37-16,-51 108-13 15,51-77-15-15,0-5-31 16,0-8 0-16,9-10-12 16,5-8-11-16,-1 0 23 15,-2-4 1-15,-1-10 0 16,-3 0 8-16,-2 3-9 0,-4 7 7 15,1 4 9 1,-1 0-16-16,2 16-15 0,2 18 15 16,-2 16 27-16,9 15 3 15,6 16 5-15,10 13 31 16,5 15 9-16,5 14-61 16,-13 12-1-16,-11 2-6 15,-14-10-4-15,-4-24 2 16,-28-34-3-16,-14-35-2 15,-12-28 9-15,-6-9-8 16,-2-31 8-16,8-11-9 16,13-9 2-16,14-5-4 15,12-7-27-15,13-9-29 16,6-14-24-16,23-8-43 16,21-8-105-16</inkml:trace>
  <inkml:trace contextRef="#ctx0" brushRef="#br0" timeOffset="-44224.49">13578 10771 479 0,'0'0'152'16,"0"0"-79"-16,0 0-41 15,-63 108 17-15,57-41-5 16,6 2-19-16,0-6-6 15,1-5-18-15,18-13 5 0,4-11-6 16,7-19-18-16,3-15 18 16,0 0 0-16,-3-18 2 15,-3-14 4-15,-5-6-3 16,-10-5-1-16,-9-5 3 16,-3 1-4-16,-5-4 23 15,-17 3-24-15,-1 7 1 16,1 10-5-16,3 8-39 15,5 10-24-15,3 10-54 16,5 1-122-16</inkml:trace>
  <inkml:trace contextRef="#ctx0" brushRef="#br0" timeOffset="-43969.57">13864 10902 301 0,'0'0'168'0,"54"120"-63"15,-42-54-24-15,-12-4-25 16,0-9-4-16,0-18-36 16,0-15-10-16,0-14 22 15,0-6 22-15,0-2 14 16,9-24 27-16,3-7-64 16,1-13 0-16,2-1-1 15,-4-2-12-15,-5 0-11 16,-2 1-3-16,-3 6-36 15,1 5-37-15,2 13-62 16,2 3-57-16,5 5-418 0</inkml:trace>
  <inkml:trace contextRef="#ctx0" brushRef="#br0" timeOffset="-43789.64">14189 10920 415 0,'0'0'155'0,"0"0"-76"16,2 116 4-16,-2-76-31 16,-3-2-38-16,0-10-14 15,3-8-26-15,0-10-35 16,4-10-16-16,14 0-35 0,5-22-150 16</inkml:trace>
  <inkml:trace contextRef="#ctx0" brushRef="#br0" timeOffset="-43660.96">14243 10601 408 0,'0'0'111'15,"0"0"-37"-15,0 0-58 16,0 0-16-16,0 0-85 16,0 0-111-16</inkml:trace>
  <inkml:trace contextRef="#ctx0" brushRef="#br0" timeOffset="-42950.69">14528 10862 577 0,'0'0'179'0,"0"0"-73"15,0 0-31-15,-90 37-19 16,65-3-32-16,4 1 6 15,8 4-23-15,4-2-6 16,7 2 2-16,2-1-3 16,3-3-12-16,20-7-64 15,5-8-43-15,8-12 7 0,4-8-17 16,2-4 4 0,-1-18-11-16,-6-8-66 15,-9-5 143-15,-4-3 59 0,-7-1 90 16,-5-3 8-16,-5 4-17 15,-1 9-28-15,-4 10 20 16,0 13 27-16,0 6-10 16,0 13-44-16,-9 11-11 15,0 5 15-15,2-3-46 16,7-7-3-16,0-4 1 16,3-5 3-16,10-5-2 15,2 2 2-15,2-1-3 16,-5 1 1-16,-2-2-3 15,-6-1 0-15,-1-3 11 16,-1-1-11-16,-1 0 7 0,4 0 0 16,3 0-5-16,5-6 1 15,5-5-3-15,0-7 0 16,1-4-5-16,-4-6-1 16,-2-8 5-16,1-8 0 15,2-12 1-15,-1-11-6 16,3-12 6-16,-3-6-3 15,-4-2 1-15,-4-2-2 16,-7-1 4-16,0 12 3 16,-2 21 16-16,-5 21 9 15,2 33 54-15,1 29-19 16,1 46-54-16,1 31 13 0,2 22 27 16,0 1-13-16,0-10-24 15,0-11 1-15,6-18-12 16,15-24-1-16,7-15 0 15,7-18-22-15,4-17-36 16,4-13-29-16,3 0-43 16,0-27-62-16,-4-13-475 15</inkml:trace>
  <inkml:trace contextRef="#ctx0" brushRef="#br0" timeOffset="-42550.18">16000 10779 562 0,'0'0'112'15,"0"0"-22"-15,0 0-40 16,0 0 14-16,0 0-15 15,105 0-18-15,-32 0-22 16,5-1-2-16,-7-4-7 16,-6 3-63-16,-9 0-27 15,-11 2-43-15,-21 0-49 16,-19 0-223-16</inkml:trace>
  <inkml:trace contextRef="#ctx0" brushRef="#br0" timeOffset="-42401.77">16202 10908 312 0,'0'0'163'0,"0"0"-89"16,0 0-34-16,0 0 5 0,0 0 13 16,0 0-10-16,109 71-25 15,-52-82-23-15,3-10-3 16,-2-7-86-16,-2-6-19 16,-8-8-29-16,-14-8-61 15</inkml:trace>
  <inkml:trace contextRef="#ctx0" brushRef="#br0" timeOffset="-42186.47">16591 10437 164 0,'0'0'214'16,"0"0"-10"-16,0 0-128 0,0 0-44 15,0 0 25 1,113 91-16-16,-75-36-11 0,-4 6-5 16,-5 1 7-16,-10-5 15 15,-7-1-21-15,-11-7 7 16,-1-5-11-16,-8-3-22 15,-10-6 13-15,-5-5-13 16,5-4 0-16,-1-3-1 16,0 1-11-16,2-5-70 15,-1-1-64-15,3-10-110 16</inkml:trace>
  <inkml:trace contextRef="#ctx0" brushRef="#br0" timeOffset="-4334.83">18165 10255 114 0,'0'0'89'16,"0"0"-19"-16,0 0-37 16,0 0 37-16,0 0-7 15,0 0-52-15,0 0-5 16,0-24-6-16,0 24 0 16,0 0-1-16,0 0 6 15,0 0-9-15,0 0 4 16,-3 0 0-16,-10 0 12 15,-2 0-11-15,-1 0 12 0,1 0-13 16,-3 4 4-16,1 11 28 16,-2 9-12-16,-2 9-18 15,9 6 10-15,3 5-5 16,6 8 1-16,3 0 4 16,0 0-2-16,12-1-4 15,7-4-6-15,3-4 4 16,4-4-7-16,3-3 3 15,4-13-11-15,3-9-39 16,-1-13-24-16,5-1 26 16,-1-22-96-16</inkml:trace>
  <inkml:trace contextRef="#ctx0" brushRef="#br0" timeOffset="-4028.77">18495 10330 160 0,'0'0'144'15,"0"0"-71"-15,0 0 6 16,-88 41-20-16,72-1-25 16,7 7-28-16,7 6 6 15,2 1-10-15,0-5-1 16,15-1 5-16,6-6 0 16,6-12-12-16,3-11 4 15,0-17-16-15,-1-2 13 16,-2-19 10-16,1-20-2 15,-5-6-2-15,-2-7 5 16,-10-2-4-16,-10 2 27 0,-1-3 10 16,-5 6-24-16,-10 10-15 15,1 16-3-15,5 12-2 16,-1 11-35-16,0 8-63 16,4 20-9-16,0 6-150 15</inkml:trace>
  <inkml:trace contextRef="#ctx0" brushRef="#br0" timeOffset="-3300.28">18691 10655 91 0,'0'0'102'0,"0"0"-28"15,0 0 40-15,56-97-16 0,-42 67-36 16,-7-1 0-16,0 1-19 15,-4 9 20-15,-3 5-39 16,0 12-5-16,0 4 12 16,0 4-31-16,2 23-20 15,0 10 19-15,1 5 2 16,1 0 11-16,4-9-12 16,2-5-7-16,0-9-5 15,1-6-13-15,2-10-3 16,1-3 14-16,4-2 2 15,0-18 7-15,-1-4-12 16,-1-4 6-16,-2-3 5 0,-3 0 9 16,-1 3-3-16,-4 7 7 15,-3 12 4-15,0 8 17 16,-1 1-22-16,1 8-6 16,1 16-4-16,1 4 4 15,-1 2 0-15,-1-5 3 16,0-7 0-16,0-6-6 15,-2-8-10-15,2-4 11 16,2 0 2-16,3-4 1 16,2-15 5-16,0-3-6 15,2 2 2-15,0 3-4 16,-1 7-3-16,-4 6 4 0,-1 3-10 16,0 1 10-16,0 0-2 15,0 0 3-15,4 0-3 16,4 0 3-16,6-6 5 15,7-12-5-15,-1-8 6 16,1-5-4-16,-8-6-1 16,-5-5 14-16,-7-3 2 15,-4-3 2-15,-3 3 4 16,0 11-13-16,0 9 29 16,0 12-10-16,0 10 16 15,0 3-6-15,0 4-39 16,-3 32-10-16,0 22 10 15,2 16 2-15,1 11 12 0,0 1-12 16,0-2-4 0,0-11-35-16,0-17-77 0,10-20 5 15,8-24-2-15,3-12 42 16,-4-24-70-16</inkml:trace>
  <inkml:trace contextRef="#ctx0" brushRef="#br0" timeOffset="-3158.34">19220 10376 392 0,'0'0'146'0,"0"0"-70"16,0 0-30-16,0 0-2 15,0 0-39-15,0 0 1 16,52-8-12-16,-4 6 0 0,15-13-115 16,8-7-324-1</inkml:trace>
  <inkml:trace contextRef="#ctx0" brushRef="#br0" timeOffset="-2624.9">19675 9981 610 0,'0'0'115'16,"0"0"-36"-16,0 0-57 15,0 0-22-15,0 0 10 16,-36 148 8-16,35-35 27 16,-1 12-36-16,-3 11 23 15,-3-2 0-15,-2-6-20 16,-2-14 5-16,6-26-16 15,1-25 0-15,4-29-2 16,1-22 2-16,0-12-7 16,0-1-2-16,0-28 4 15,0-19-25-15,7-17-12 16,2-15 12-16,0-8-21 16,3-3 0-16,6 6 5 0,0 20 8 15,4 20-14-15,1 16 33 16,-3 18 18-16,-2 11 0 15,-1 0 18-15,-7 19-13 16,-5 16 25-16,-5 1 20 16,0 6-16-16,-20-2-2 15,-4-2-12-15,-2-6-14 16,0-5 11-16,6-7-13 16,4-4-3-16,6-7-1 15,3-7-32-15,5-2-34 16,2-2-66-16,0-25-80 15</inkml:trace>
  <inkml:trace contextRef="#ctx0" brushRef="#br0" timeOffset="-2414.33">19899 9985 481 0,'0'0'92'0,"0"0"-58"16,5 121 73-16,-4-52-18 15,1 5-44-15,2 1 8 16,-1-9-23-16,0 0-24 16,-2-9 3-16,1 1-9 15,-1-6-19-15,4-8-48 16,3-14-48-16,8-13-22 16,3-17-84-16</inkml:trace>
  <inkml:trace contextRef="#ctx0" brushRef="#br0" timeOffset="-1800.2">20075 10367 37 0,'0'0'511'0,"0"0"-472"16,0 0-11-16,-1 95 41 16,-1-57-38-16,2-3-5 15,0-2-20-15,0-4-3 16,8-7-3-16,4-7-1 0,1-10-10 15,4-5-13 1,0 0 13-16,4-20-4 0,-3-7-23 16,-3-4 2-16,-6 1 11 15,-6 2 25-15,-3 4 14 16,0-2 10-16,-2 2-7 16,-8 3 16-16,-5 0-15 15,5 8 1-15,2 7-6 16,2 5-3-16,5 1 3 15,-2 16-13-15,0 9 0 16,0 6 17-16,1-1-16 16,2-5 4-16,0-2-5 15,0-2 2-15,5-4-2 16,9-3 0-16,5-3 0 16,3-5-6-16,5-6-7 15,4 0-6-15,3-13 5 0,5-17-20 16,3-9 9-16,-2-12 5 15,-5-12 8-15,-6-6 4 16,-8-6 6-16,-10-2 2 16,-8 5 2-16,-3 3 10 15,0 6 25-15,-3 16-1 16,-5 19-6-16,4 17 41 16,1 11-13-16,-3 26-44 15,2 27 1-15,-1 25-10 16,3 16 24-16,2 5-18 15,0-2-10-15,0-8 10 0,0-10-11 16,0-15 0-16,0-11 0 16,5-13-48-16,-2-15-10 15,2-15-27-15,2-10-36 16,-3-19-51-16</inkml:trace>
  <inkml:trace contextRef="#ctx0" brushRef="#br0" timeOffset="-1657.45">20259 10226 448 0,'0'0'76'15,"0"0"-71"-15,91-1 52 16,-40-3 14-16,5 1-71 16,20-7-116-16,15-10-397 0</inkml:trace>
  <inkml:trace contextRef="#ctx0" brushRef="#br0" timeOffset="-1230.05">21589 9717 518 0,'0'0'58'16,"-35"112"-41"-16,20-13 10 15,7 20 25-15,-1 22-30 16,-7 10-4-16,-5 9 6 0,-9-4-10 16,2-17-1-16,1-17-13 15,5-23-2-15,5-17-9 16,8-15-57-16,9-16-22 15,0-20-52-15,20-25-215 16</inkml:trace>
  <inkml:trace contextRef="#ctx0" brushRef="#br0" timeOffset="-802.62">21856 9996 656 0,'0'0'0'0,"0"123"2"0,2-27 0 15,1 0 12-15,-3-9-1 16,0-9 4-16,0-8-3 16,0-15-14-16,0-10 1 15,0-17 3-15,0-16-3 16,0-7-1-16,6-5 7 15,9-22-1-15,3-13 5 16,6-16-11-16,-1 3 0 16,2 2 1-16,10 10-1 15,4 12-5-15,4 19 3 0,3 5-14 16,-8 23 14-16,-8 16-1 16,-11 1 0-1,-10-1 0-15,-9-1 6 0,0 1-3 16,-13-3 4-16,-11-7 4 15,-6-8 12-15,-5-2-12 16,1-11-6-16,3-1-4 16,4-4 1-16,2-1-29 15,5-2-25-15,7 0-68 16,6 0-96-16</inkml:trace>
  <inkml:trace contextRef="#ctx0" brushRef="#br0" timeOffset="-365.65">22394 10264 379 0,'0'0'120'0,"0"0"-23"16,0 0-5-16,0 0-4 15,0 0-19-15,0 0-52 16,-63 3-7-16,42 55-7 16,6 1 2-16,8-1-2 15,2-6 6-15,5-8-8 16,0-10-1-16,0-12-12 16,8-13-4-16,5-9-12 0,6 0 17 15,7-20 10-15,2-12-18 16,-1-12 6-16,-3-6-9 15,-5 3 15-15,-7 4 3 16,-3 11 8-16,-4 15-4 16,-4 11 30-16,-1 5 3 15,2 1-16-15,2 7-17 16,4 17-5-16,-1 4 2 16,3-1 3-16,-1-7-1 15,1-7-4-15,0-4-46 16,0-8-34-16,4-1-56 15,-1 0-41-15</inkml:trace>
  <inkml:trace contextRef="#ctx0" brushRef="#br0" timeOffset="-172.83">22656 10446 150 0,'0'0'199'0,"0"0"-103"16,-18 89-66-16,11-69 48 15,4-7-32-15,1-9-15 16,2-3 2-16,0-1 36 15,0 0 34-15,0-18-23 16,3-11-57-16,8-8-10 16,3-9-13-16,2-3-3 15,6-1-59-15,5 6-31 16,-3 2-70-16,-2 9-361 16</inkml:trace>
  <inkml:trace contextRef="#ctx0" brushRef="#br0" timeOffset="480.61">23143 9767 347 0,'0'0'72'0,"0"0"18"15,0 0-32-15,0 0-53 16,-24 175 54-16,24-50 3 0,0 14-30 16,-2 2 6-16,-7 1-24 15,-3-12-12-15,-7-11 7 16,1-14-8-16,-1-25-1 15,5-28 0-15,7-26 7 16,4-25-7-16,3-5 10 16,0-33 2-16,0-22-12 15,3-21 4-15,15-16-4 16,4-2 0-16,5-7 0 16,2-1-5-16,7 15-10 15,2 21-8-15,-1 27 21 16,-2 33-8-16,-6 10 1 15,-3 32 8-15,-3 15 2 0,-7 10 17 16,-8 2-9 0,-8 0 4-16,0-4 2 0,-22-2-11 15,-8-8 0-15,-4-4-4 16,2-11-24-16,9-10-20 16,11-7-47-16,6-11-55 15,6-2-115-15</inkml:trace>
  <inkml:trace contextRef="#ctx0" brushRef="#br0" timeOffset="706.41">23515 9719 446 0,'0'0'66'0,"23"99"-62"16,-8-20 68-16,-5 6-1 15,-5 2-9-15,-5-1-37 16,0-8-16-16,0-6 1 16,0-10-7-16,0-12-6 15,1-11-17-15,11-8-76 16,5-8-61-16,5-12-97 16</inkml:trace>
  <inkml:trace contextRef="#ctx0" brushRef="#br0" timeOffset="1320.65">23847 10038 45 0,'0'0'236'15,"0"0"-127"-15,0 0-12 16,0 0 12-16,0 0-80 15,0 0 11-15,-64 151 36 0,56-67-52 16,5-8-1-16,3-6-3 16,0-9-16-16,0-10-2 15,8-7-2-15,5-12 0 16,0-14-1-16,7-15-6 16,2-3 7-16,7-21-6 15,4-18-1-15,-1-12 5 16,-5-8-4-16,-6-5-6 15,-13-6 11-15,-8-1-9 16,-3 6 10-16,-24 12 0 16,-6 15-18-16,-5 14-3 15,0 16-40-15,2 8-92 0,7 18-99 16</inkml:trace>
  <inkml:trace contextRef="#ctx0" brushRef="#br0" timeOffset="1611.54">24183 10347 224 0,'0'0'116'0,"47"-129"-52"16,-30 57 14-16,-9 2-22 15,-8 4 35-15,0 13-41 16,0 13 1-16,-1 17 27 15,-5 19-6-15,0 4-13 16,-6 31-59-16,-4 19-4 0,1 12 4 16,3 8 0-16,6 6 4 15,3 3-2-15,0-4-2 16,1-5-2-16,-1-13-49 16,2-13-27-16,1-17-35 15,0-19-81-15,3-8-174 16</inkml:trace>
  <inkml:trace contextRef="#ctx0" brushRef="#br0" timeOffset="1756.17">24144 10231 436 0,'0'0'90'0,"0"0"-46"16,0 0 20-16,86-20-52 15,-56 17-12-15,9 3-18 16,4 0-124-16,2-2-344 15</inkml:trace>
  <inkml:trace contextRef="#ctx0" brushRef="#br0" timeOffset="1889.5">24523 10284 59 0,'0'0'318'16,"0"0"-241"-16,0 0-9 15,0 0 18-15,0 0-78 16,0 0-8-16,-5 3-44 15,-16 2-22-15,-3 3-298 16</inkml:trace>
  <inkml:trace contextRef="#ctx0" brushRef="#br0" timeOffset="9083.04">4959 13432 189 0,'0'0'120'16,"0"0"-31"-16,0 0-14 0,0 0-33 15,0 0-29-15,0 0-7 16,6 97 11-16,18-13 15 16,-2 14 1-16,-4 3-29 15,-2-8 6-15,-2-11-10 16,2-18 0-16,1-14 7 16,2-18-7-16,0-18-5 15,-1-14 1-15,2-11 8 16,-1-27 6-16,2-12 15 15,-2-8-2-15,-5-7 23 16,-5-5-35-16,-2-3 6 16,1-2 0-16,-7 8-15 0,1 7 1 15,-2 18-3 1,0 16-40-16,0 15-36 0,0 11-94 16</inkml:trace>
  <inkml:trace contextRef="#ctx0" brushRef="#br0" timeOffset="9494.94">5462 13721 239 0,'0'0'60'15,"0"0"26"-15,38 109-49 0,-29-60 7 16,-4 1 9-16,-5 1-13 15,0-8-34-15,0-15-5 16,0-10 1-16,0-14 3 16,0-4-5-16,0-5 15 15,1-23-2-15,2-14-6 16,2-9-5-16,2-7 3 16,5 1 10-16,2 5-8 15,5 12 4-15,-3 13 28 16,-4 14-9-16,6 13 17 15,-1 0-34-15,5 21-11 16,5 10 20-16,-6 0-9 16,3 2 1-16,-5-1 0 15,-2-4-11-15,-3-1 5 0,-3-3-8 16,-5-4-3-16,1-2 1 16,-1-1-51-16,0-1-13 15,0-3-34-15,3-3-51 16,3-10-196-16</inkml:trace>
  <inkml:trace contextRef="#ctx0" brushRef="#br0" timeOffset="9706.53">6003 13735 76 0,'0'0'160'0,"0"0"-9"16,8 84-89-16,-7-52 37 0,-1 3-22 15,2 4-6-15,1 4-48 16,2 5-15-16,3 2-4 16,-2-8-4-16,5-14-19 15,0-14-40-15,6-14-29 16,1 0-36-16,1-24-143 16</inkml:trace>
  <inkml:trace contextRef="#ctx0" brushRef="#br0" timeOffset="9848.9">5999 13479 407 0,'0'0'119'0,"0"0"-48"16,0 0-58-16,0 0-13 16,0 0-65-16,0 0-445 15</inkml:trace>
  <inkml:trace contextRef="#ctx0" brushRef="#br0" timeOffset="10823.4">6273 13761 112 0,'0'0'186'16,"0"0"-171"-16,69 85-3 15,-36-35 63-15,-5 0-13 16,-3-2-32-16,-8-2 5 16,-2 0-31-16,-8-3 6 15,-4-1-7-15,-1-6 1 16,-1-11-5-16,-1-11 1 16,0-12-11-16,0-2 11 15,2-9 27-15,1-21 21 0,0-11-38 16,2-13 31-16,0-6 21 15,-2 0-17-15,0-1-29 16,6 10-12-16,3 8-1 16,3 9-6-16,6 11-44 15,4 9-33-15,5 7-35 16,4 7-107-16</inkml:trace>
  <inkml:trace contextRef="#ctx0" brushRef="#br0" timeOffset="11377.23">6801 13855 239 0,'0'0'123'0,"0"0"-27"0,0 0-13 16,0 0-2-16,0 0-1 16,0 0-51-16,-82 14-23 15,69 28-5-15,0 4 1 16,5 0 3-16,2 5-4 15,6-4-1-15,0-8 0 16,0-13-31-16,0-13-11 16,0-13 19-16,9-2 23 15,6-25 5-15,3-10 0 16,0-10-5-16,-5-4 10 16,-1 4-7-16,-3 5 17 15,-6 12 12-15,3 14-11 0,-3 10 13 16,-3 6 0-16,3 0-30 15,4 21-4-15,1 9 0 16,1 6 0-16,0 4 0 16,3-2-2-16,-2-6-8 15,3-7-25-15,-2-12-14 16,7-11 31-16,-2-2 16 16,7-13 2-16,-4-19 0 15,-1-9 1-15,-2-9-11 16,-7 2 6-16,-1 3 4 15,-4 9 6-15,-2 15 26 16,1 11 12-16,4 10 1 16,-1 11-45-16,3 18 5 0,2 11 49 15,2 1-31-15,-4-2-16 16,0 1-3-16,0-7 0 16,-2-7-4-16,1-6-41 15,-2-12 2-15,3-5-48 16,1-3-21-16,-1-14-78 15</inkml:trace>
  <inkml:trace contextRef="#ctx0" brushRef="#br0" timeOffset="11528.41">7088 13415 370 0,'0'0'116'15,"0"0"-17"1,0 0-75-16,0 0-24 0,0 0-7 15,0 0 0-15,6 80-56 16,19-40-139-16</inkml:trace>
  <inkml:trace contextRef="#ctx0" brushRef="#br0" timeOffset="12180.98">7413 13798 266 0,'0'0'157'0,"0"0"-65"0,0 0-1 16,-97-10-12-16,76 40-48 15,5 9-25-15,11 9 5 16,5 5-7-16,0 4 0 15,2-6-4-15,16-10 3 16,1-12-5-16,7-15 2 16,2-11 0-16,2-3-1 15,3-17-3-15,1-22-1 16,-3-13 0-16,-2-9 5 16,-9-8-1-16,-9-5 2 15,-4-4-1-15,-4-1 0 16,-3 8 4-16,0 14 9 0,0 20 26 15,0 22 9-15,0 15 12 16,12 32-60-16,0 25 10 16,3 15-8-16,-4 4 0 15,-3-11 3-15,0-13-5 16,2-16-9-16,5-19-44 16,2-16 17-16,3-1 36 15,0-16-2-15,2-15 8 16,1-11-6-16,-4-9 0 15,-4-8 4-15,-4-9 3 16,-6-4-4-16,-5-3 1 16,0 0 17-16,-16 9-6 0,1 16 18 15,2 20-7-15,7 18 24 16,0 17-5-16,-3 40-45 16,1 19 0-16,2 19 6 15,3 7-3-15,3 3 9 16,-1-4-12-16,-1-3 0 15,-1-1 0-15,2-10-84 16,1-16-25-16,0-19 3 16,3-25-23-16,7-15-27 15,-2-21-195-15</inkml:trace>
  <inkml:trace contextRef="#ctx0" brushRef="#br0" timeOffset="12302.19">7765 13843 467 0,'0'0'99'0,"0"0"-44"0,0 0-19 16,0 0-12-16,96 3-24 16,-71-2-82-16,9-1-303 15</inkml:trace>
  <inkml:trace contextRef="#ctx0" brushRef="#br0" timeOffset="12503.57">8156 13735 554 0,'0'0'153'0,"0"0"-89"16,0 0 15-16,0 0 10 15,-85 106-35-15,79-61-15 0,3-4-30 16,3 0-4-16,0-2 1 16,9-10-6-16,12-6-44 15,9-9-80-15,10-8-30 16,12-6-1-16,6 0-336 15</inkml:trace>
  <inkml:trace contextRef="#ctx0" brushRef="#br0" timeOffset="13352.9">9269 13690 366 0,'0'0'82'0,"0"0"-9"16,116 26-46-16,-68-21-6 15,-2 0-21-15,-5-5 6 16,-7 0-6-16,-4 0-17 16,-8-7-32-16,-8-9-85 15,-9-1-216-15</inkml:trace>
  <inkml:trace contextRef="#ctx0" brushRef="#br0" timeOffset="13556.71">9459 13479 176 0,'0'0'141'0,"0"94"-9"15,0-37-60-15,3 0 4 16,1-3-8-16,-1-5-25 15,-3 1-39-15,0-4 13 16,0-3-17-16,0-2-3 16,0-3-37-16,0-9-73 0,0-7-137 15</inkml:trace>
  <inkml:trace contextRef="#ctx0" brushRef="#br0" timeOffset="14219.37">10205 13524 334 0,'0'0'115'0,"0"0"-11"15,0 0-43-15,0 0 15 0,-96-48-5 16,56 48-34-16,-2 17-8 15,0 19-8-15,5 11-19 16,12 10 5-16,9 1-7 16,15 4 3-16,1-5-3 15,23-2 3-15,12-5-6 16,10-7-4-16,7-7-92 16,1-16-47-16,0-13-136 15</inkml:trace>
  <inkml:trace contextRef="#ctx0" brushRef="#br0" timeOffset="14745.64">10428 13714 72 0,'0'0'317'0,"0"0"-172"16,0 0-79-16,0 0-18 16,-79 101 1-16,64-57-35 15,5-1-2-15,5-6-12 16,5-8 0-16,0-9-30 15,0-10-18-15,6-10 18 16,11 0 11-16,-1-23 19 16,5-6-2-16,-2-8-3 15,-2-4 5-15,1-2 1 16,-5 1 3-16,-4 9 6 16,0 12 21-16,-6 12-11 0,-3 9 27 15,0 27-40 1,0 15-4-16,0 12 35 15,3 1-36-15,3-7 3 0,3-8-5 16,6-12-35-16,6-17-17 16,7-11 35-16,6-7 17 15,4-23 11-15,-4-11-6 16,0-8 36-16,-8-8-7 16,-7-12-9-16,-7-12 9 15,-1-5-20-15,-8 3 0 16,-3 11-1-16,0 22 9 15,0 22 30-15,0 18-1 16,0 10-12-16,-2 31-39 0,-5 29 14 16,-4 28-14-16,1 14 24 15,4-2-22-15,1-2 6 16,2-3-8-16,3-10-44 16,0-12-27-16,0-24-49 15,5-24-1-15,9-25 4 16,-3-15-52-16</inkml:trace>
  <inkml:trace contextRef="#ctx0" brushRef="#br0" timeOffset="14881.99">10658 13700 364 0,'0'0'147'16,"0"0"-75"-16,0 0-39 15,0 0 17-15,102 4-36 16,-61 11-14-16,10-4-2 0,6-1-151 15</inkml:trace>
  <inkml:trace contextRef="#ctx0" brushRef="#br0" timeOffset="15496.17">11108 13857 468 0,'0'0'187'0,"0"0"-94"0,0 0-30 15,0 0 33-15,0 0-58 16,0 0-31-16,-1 0-7 16,1 0-72-16,0-3-25 15,0-5-8-15,4-1-34 16,-2-5-104-16</inkml:trace>
  <inkml:trace contextRef="#ctx0" brushRef="#br0" timeOffset="16403.66">13065 13519 406 0,'0'0'122'0,"0"0"15"16,0 0-75-16,0 0-57 15,0 0 38-15,77 121 6 16,-54-68-20-16,-4 0-4 15,-10-7-17-15,3-8-6 16,-6-10 4-16,-2-11-3 16,-1-10-3-16,-1-7 4 15,2 0-3-15,3-8 29 16,4-20 6-16,3-12-34 16,0-8 9-16,-2-7-9 15,-1 3-2-15,-2 5 0 0,-2 14 7 16,-1 12-14-16,1 6 7 15,-2 9-52-15,1 3-70 16,0-1-121-16</inkml:trace>
  <inkml:trace contextRef="#ctx0" brushRef="#br0" timeOffset="16687.72">13742 13137 349 0,'0'0'156'0,"0"0"-53"0,1 90-98 16,-17 6 54-16,-11 29 50 15,-6 14-42-15,0 8-2 16,3-1-37-16,8-11-9 15,7-21-5-15,6-21-14 16,8-24 5-16,1-15-5 16,0-18-59-16,0-10-24 15,0-15-38-15,6-11-95 16</inkml:trace>
  <inkml:trace contextRef="#ctx0" brushRef="#br0" timeOffset="17041.68">14149 13630 521 0,'0'0'145'0,"0"0"-102"15,0 0 13-15,-104-7-5 16,65 32-21-16,7 10 7 15,15 6-17-15,17 3-10 16,7 3 1-16,29-1-10 16,10 1 11-16,5-2-12 15,-2 0-4-15,-7-2-10 0,-12 0-17 16,-15-4 14-16,-14-5 12 16,-1-1 2-16,-13-10 0 15,-14-7 3-15,-3-3-1 16,-3-7-2-16,0-6 3 15,0 0-1-15,2 0-21 16,6-12-53-16,6-3-52 16,5-1-159-16</inkml:trace>
  <inkml:trace contextRef="#ctx0" brushRef="#br0" timeOffset="18945.59">16301 13915 29 0,'0'0'40'0,"0"0"15"16,0 0 8-16,0 0 13 15,0 0 4-15,0 0-51 16,0 0 1-16,-3-64 7 0,3 38-1 16,4-7 28-16,2-1-4 15,-3-4-14-15,0 0 6 16,-2-1-25-16,-1-3-4 15,0 5-1-15,0 2-15 16,0 10 3-16,0 11-8 16,0 9-1-16,0 7-1 15,0 35 0-15,0 24-2 16,0 22-2-16,6 6 8 16,5-3-8-16,1-6-4 15,0-13-40-15,4-17-2 16,-1-19 4-16,4-16 33 15,-2-15 12-15,-1 0-9 16,-1-26 7-16,1-8-4 16,-3-8 7-16,-3-5 6 0,-3-4-6 15,-2-6 17-15,-4-6 5 16,-1 3-1-16,0 12 12 16,0 18 1-16,2 17 7 15,-1 13 9-15,4 0-41 16,1 12-6-16,4 11-3 15,2 10 1-15,0 4 7 16,-3 2-8-16,-1 2 0 16,-1-2-3-16,0-9-44 15,-1-5-31-15,5-16-35 16,0-9-98-16</inkml:trace>
  <inkml:trace contextRef="#ctx0" brushRef="#br0" timeOffset="19283.59">16732 13697 72 0,'0'0'223'0,"0"0"-79"15,14 112-102-15,-14-80-1 16,0-1 30-16,0-2-39 16,0-8-28-16,0-10 1 15,0-7-1-15,0-4 0 16,0-10 16-16,4-14-1 15,8-7 0-15,1-2-10 16,2-8-2-16,3 2 13 16,0 7-20-16,1 9 2 15,2 12-2-15,-3 11 0 0,1 0-2 16,-1 18 2-16,3 5 0 16,-3 4 4-16,-2 0 0 15,-1 0-4-15,-4-2 0 16,-7-2-3-16,-2 0-5 15,-2-6-55-15,0-1-40 16,0-5-77-16,0-5-177 16</inkml:trace>
  <inkml:trace contextRef="#ctx0" brushRef="#br0" timeOffset="19441.92">17085 13495 139 0,'0'0'58'15,"0"0"-25"-15,0 0-33 16</inkml:trace>
  <inkml:trace contextRef="#ctx0" brushRef="#br0" timeOffset="19765.16">17191 13683 407 0,'0'0'135'0,"0"0"-69"15,0 0-52-15,0 0-14 16,0 0-9-16,0 0-18 16,-9 90-18-16,9-47 23 15,0-5-5-15,0-6 18 16,0-6 5-16,3-6 5 16,3-7-1-16,4-4 0 0,0-5 3 15,2 2 9-15,4-5-7 16,2-1-5-16,4 0-41 15,8-4-206-15</inkml:trace>
  <inkml:trace contextRef="#ctx0" brushRef="#br0" timeOffset="20146.5">18684 13704 211 0,'0'0'0'0,"0"0"-25"15,0 0-76-15,0 0 16 16</inkml:trace>
  <inkml:trace contextRef="#ctx0" brushRef="#br0" timeOffset="20385.6">18684 13704 56 0,'-31'-59'94'0,"31"58"-33"16,-1-2-20-16,-1 2-23 15,1-2-6-15,-2 1 29 16,3 2-1-16,0 0 17 15,0 0-11-15,0 0-13 16,0 0 17-16,0 0-17 16,0-1-8-16,12 0-1 0,18-2-20 15,19 1 31-15,18 2-6 16,11 0-2-16,2 0 2 16,-5 0-29-16,-9 0 2 15,-13-3-10-15,-9-4-8 16,-12 2-47-16,-6-4-38 15,-12 0-105-15</inkml:trace>
  <inkml:trace contextRef="#ctx0" brushRef="#br0" timeOffset="20647.64">18921 13336 376 0,'0'0'97'15,"0"0"-94"-15,0 107 8 16,0-50 60-16,5-2-14 16,1-3-23-16,0 2-2 15,-1-5-27-15,-2-4 1 16,0-4-4-16,1-4-2 15,2-2-13-15,-1-5-94 16,-4-6-110-16</inkml:trace>
  <inkml:trace contextRef="#ctx0" brushRef="#br0" timeOffset="21488.23">20011 13493 161 0,'0'0'61'0,"0"0"61"0,49 111-49 16,-31-58-5-16,-6-4 3 15,-5-5-39-15,-4-5-6 16,-3-9-13-16,0-9-12 16,0-9 7-16,0-9-8 15,0-3 0-15,0 0 17 16,0-22 2-16,5-13-5 16,2-13-10-16,1-6 13 15,4-8 9-15,1 1-21 16,2 2-2-16,2 7 14 15,2 13-14-15,1 10 9 16,2 12-2-16,2 17-6 0,5 0-8 16,4 32 2-1,5 18 2-15,1 5-2 0,-7 0 6 16,-6-4-4-16,-9-2 0 16,-6-7-43-16,-6-6-25 15,-5-5-62-15,0-7-108 16</inkml:trace>
  <inkml:trace contextRef="#ctx0" brushRef="#br0" timeOffset="21787.38">20597 13607 321 0,'0'0'131'16,"0"0"-43"-16,0-109-13 15,-3 87 33-15,0 11-53 16,3 11-6-16,0 10-49 16,0 24-17-16,0 15 13 15,6 1 8-15,3 0-8 16,2-8 2-16,2-13-54 16,-1-11 19-16,1-10-21 15,6-8 27-15,4 0 25 16,3-20-16-16,2-4-6 15,-3-5-10-15,-1-5-37 16,0 0-70-16,1-1-9 16,1 4 43-16</inkml:trace>
  <inkml:trace contextRef="#ctx0" brushRef="#br0" timeOffset="22259.78">20937 13479 116 0,'0'0'112'16,"0"0"-16"-16,0 0 35 15,0 0-48-15,0 0-56 16,0 0-16-16,48 33-6 16,-31-16 11-16,-5-1-13 15,2-3-1-15,3-5-2 16,1 1 5-16,2-7 3 16,0 0-7-16,1-2 0 0,1 0-2 15,-1 0-6-15,2 0-8 16,-1 0 2-16,-1 0 1 15,1 1 5-15,-2 8 0 16,-2 0-3-16,-1 1 6 16,1 0-23-16,2-1-9 15,5-6-2-15,2-3 13 16,4 0 25-16,-2-5 2 16,-4-12 0-16,-7 0 26 15,-2-3-13-15,-4-6 11 16,-1 0-7-16,-2 3-2 15,-6 9 27-15,-2 7-22 16,-1 5 16-16,0 2 7 0,0 0-23 16,0 6-17-16,0 11 17 15,0 2 8-15,0 1-11 16,0 0-17-16,14-3 0 16,11-6-2-16,5-4-14 15,4-4-18-15,-1-3-33 16,-6 0-5-16,-8 0-3 15,-11 0-235-15</inkml:trace>
  <inkml:trace contextRef="#ctx0" brushRef="#br0" timeOffset="30758.01">9321 12541 137 0,'0'0'99'0,"0"0"-29"16,0 0-1-16,0 0-34 0,-94-16-5 15,57 16-20-15,0 0-7 16,-2 2 0-16,0 1 7 15,2 0-10-15,10 0 26 16,6-3-18-16,9 3 6 16,3-2-10-16,3 3 2 15,-1 5-8-15,-1 2 2 16,-4 13 0-16,3 15 19 16,0 11 6-16,2 21 13 15,4 16-6-15,3 12-8 16,0 11 10-16,0 14-25 15,0 11-2-15,9 7 13 0,7 8 8 16,4-2-2-16,-5-2-15 16,-2 1-8-16,-7-7 24 15,-6-8-21-15,0-6-2 16,0-8 1-16,0-4 1 16,-9-3-6-16,-3-11 19 15,3-7-13-15,0-11 34 16,0-13-33-16,5-15-3 15,4-16 10-15,0-10-11 16,0-11-3-16,0-7 0 16,0-5 4-16,3 0-2 15,-2-4-2-15,1 1 0 16,-2-2 8-16,0 0-7 0,0 0 15 16,0 0 8-1,0 0-14-15,0 0 13 0,0 0-18 16,0 0-3-16,0 0 8 15,0 0-10-15,0 1 13 16,0-1-9-16,0 0 3 16,0 0-9-16,0 0 2 15,0 0 0-15,3 4-8 16,15 3 6-16,5 6 2 16,10 4-4-16,6 7 8 15,6-6-8-15,12-8-87 16,16-10 56-16,6-17-86 15,3-18-116-15</inkml:trace>
  <inkml:trace contextRef="#ctx0" brushRef="#br0" timeOffset="32459.02">9396 13683 355 0,'0'0'97'16,"0"0"28"-16,0 0-116 15,0 0 1-15,-87 58 12 16,75-28-6-16,5-9-4 16,4-4-12-16,3-8 2 15,0-7-7-15,3-2-1 16,18 0 6-16,9-4 30 15,3-12-27-15,-2-6 7 16,-7 1-10-16,-10-6 0 16,-9 4-2-16,-5 7-1 15,0 8 3-15,-5 8 14 16,-15 0-6-16,-9 23-8 0,-2 17-3 16,9 6 3-1,10 2-2-15,12-9 4 0,1-10-3 16,24-14 1-16,10-12-20 15,2-3 18-15,-1-15-7 16,-3-12 9-16,-9-6 2 16,-10-6-2-16,-8-4 0 15,-6-2 5-15,-1-6-3 16,-21 5 14-16,-4 6-13 16,0 18 2-16,-1 22 7 15,-6 8-12-15,3 34 0 16,-4 12 0-16,4-3 1 15,13-7-2-15,10-13 1 16,7-16 0-16,0-9-7 0,6-6-6 16,15 0 13-16,6-11 8 15,3-11-3-15,-2-4 2 16,-6-2-7-16,-7 0 0 16,-3 3 3-16,-9 10 5 15,-3 9-7-15,0 6 16 16,0 21-17-16,0 23-3 15,0 9 3-15,-6 6 6 16,4-9 0-16,2-9-3 16,0-14-3-16,2-12 0 15,7-12-11-15,3-3 11 16,4-18 0-16,5-14 7 16,-3-11-2-16,-5-2-4 0,-7-7-2 15,-6 0-4-15,0 1 5 16,-7 10 6-16,-6 18-3 15,2 16-3-15,-7 10 0 16,-1 41-6-16,-5 18 6 16,5 10 0-16,8 0 5 15,8-3-11-15,3-8 6 16,0-11 0-16,0-16-1 16,3-16 1-16,3-13 0 15,3-5 0-15,4-20 0 16,4-13 3-16,4-11-3 15,-6-6-4-15,0-2 2 16,-8-3 4-16,-7 0 6 0,0 10-4 16,0 11 4-16,-1 18 15 15,-7 13-2-15,-5 5-19 16,-1 28-4-16,-5 12-8 16,1 10 10-16,8-4 0 15,7-8 4-15,3-11-13 16,0-9-6-16,0-13-9 15,8-7 16-15,6-4-4 16,4-23 12-16,-2-13 0 16,-4-7-2-16,-12-9-3 15,0-6 5-15,0 5 0 16,-9 13 12-16,-1 19-11 16,1 17 36-16,-1 8-22 15,-7 31-11-15,1 12-8 0,-2 12 1 16,4 0 3-16,8-13-2 15,5-9 7-15,1-14-5 16,0-12 0-16,0-5-3 16,3-2 0-16,6-8-10 15,6-13 13-15,-3-9 0 16,-6-7-18-16,-6-2 18 16,0-3-2-16,-14 4 2 15,-5 9 2-15,4 17-1 16,-3 12-1-16,-2 10 2 15,-5 34-2-15,-2 14 0 16,7 10-1-16,6-3 4 0,6-6-6 16,7-13 3-16,1-13 0 15,0-16-3-15,0-10 1 16,7-7 2-16,9 0 0 16,6-18 3-16,3-14-1 15,0-2-2-15,-5-4-15 16,-5 1 15-16,-5 0 0 15,-5-2 2-15,-2 10-2 16,-3 9 2-16,0 9-6 16,0 11 4-16,3 11-19 15,4 19-7-15,1 12 14 16,1 8-7-16,2 2-78 16,0 1-141-16</inkml:trace>
  <inkml:trace contextRef="#ctx0" brushRef="#br0" timeOffset="34866.64">17480 12282 26 0,'0'0'68'0,"0"0"4"16,0 0-34-16,0 0 24 0,0 0 18 16,0 0-17-16,0 0-26 15,97-21-21-15,-50 21 9 16,11 0-17-16,8 0-5 15,0 0 28-15,-7 0-24 16,-10 0 1-16,-8 0 2 16,-4 0-3-16,-6 0 1 15,-5 5-8-15,-6 14-3 16,-6 6 0-16,1 11 3 16,-6 3 40-16,1 4 5 15,-4-1-11-15,0 2-8 16,-1 2-10-16,2 9-11 15,3 13 14-15,1 8-18 16,1 9 7-16,-3 6 4 0,-3 11-8 16,1 9 20-16,1 9-17 15,2 9-6-15,1 0 12 16,-2 0-7-16,1 1-1 16,-3 0 11-16,-1-2-15 15,-3-5 7-15,-1-9-8 16,-2-4 0-16,2-8 7 15,2-1-2-15,5 0-3 16,0-8 11-16,0-3-4 16,-2-4 8-16,-4-7-17 15,0-5 1-15,0-1-2 16,2-11 5-16,2-14-5 16,-1-11 1-16,1-16 0 0,-4-10-3 15,-1-7 3-15,-2-1 0 16,0-3 1-16,0 0 2 15,0 0 4-15,-12-7 8 16,-11-12-7-16,-11-11 2 16,-10-6-10-16,-10-3 1 15,-3 2 6-15,-3 0-7 16,7 10 0-16,7 2-1 16,8 7-21-16,7 1-41 15,7 4-46-15,12-2-44 16,12-6-181-16</inkml:trace>
  <inkml:trace contextRef="#ctx0" brushRef="#br0" timeOffset="36391.78">18670 13775 314 0,'0'0'76'0,"0"0"-69"15,0 0-7-15,0 0 0 16,0 0 10-16,0 0-2 16,104-4 7-16,-58-15-12 15,2-3 16-15,-5-4-3 16,-4-1-2-16,-7 5 5 16,-10 4-1-16,-10 6 11 15,-8 7 39-15,-4 3-34 16,0 2 8-16,0 0-42 15,-5 15 9-15,-5 9-10 16,6 5 1-16,4-2-3 0,12-7-2 16,28-6-30-16,13-9 19 15,16-5 0-15,9 0-6 16,6-9 22-16,-4-14-1 16,-8-1-15-16,-21-4 16 15,-16-3 0-15,-20 1 1 16,-15 0 56-16,0 3-22 15,-20 5 10-15,-15 9-25 16,-11 12-1-16,-11 1 23 16,-1 22-35-16,7 7 9 15,19-1-8-15,19-1-1 16,13-2-14-16,23-1 1 16,31-7-28-16,26-7 26 0,20-10-7 15,13 0 6 1,2-13-6-16,-7-12 0 0,-14-3 12 15,-24-2 6-15,-33-1-1 16,-29-3 23-16,-18-1 7 16,-40-3-6-16,-26 6-20 15,-25 17-5-15,-13 15 2 16,-10 13 1-16,8 21-4 16,20 6 6-16,23-1 0 15,34-8-11-15,29-5 5 16,13-6-14-16,46-4-1 15,36-6-9-15,35-10 18 0,30 0 5 16,18-10-23-16,9-16-5 16,-6-3 16-16,-20-6 13 15,-34-2 7-15,-41 3-6 16,-42 3-1-16,-34 4 33 16,-31 5-10-16,-50 6 1 15,-33 13-18-15,-30 3-5 16,-16 6 16-16,0 17-10 15,10 3-4-15,17 1 4 16,35-6 0-16,37-5-7 16,37-5 0-16,29-3-20 15,54-1-8-15,35 0 28 16,39-5 4-16,19-2-4 16,9 0-5-16,-9-9 5 15,-27-6-12-15,-32-4 7 0,-38 0 5 16,-38 1 7-16,-22-1-6 15,-56 1-1-15,-42 3-3 16,-40 2 1-16,-27 6 2 16,-9 7 0-16,7 0 22 15,14 4-6-15,19 18-12 16,32 4 1-16,37-8-5 16,43 4-1-16,30-3-8 15,61-5 9-15,48-3 0 16,41-9 3-16,38-2-3 15,21-2 0-15,2-12-33 0,-9-2 25 16,-12-4 8-16,-24 3 3 16,-34 0 14-1,-42 4-17-15,-45 5 0 0,-45 2-4 16,-32 2 20-16,-61 4-16 16,-43 0 0-16,-32 0 2 15,-14 3 6-15,0 12-6 16,15 6-1-16,23 5 15 15,36 1-12-15,39-2 4 16,36-3-8-16,30 3-16 16,36-3 12-16,55-5 5 15,45-4-1-15,36-11 0 16,17-2-16-16,-4 0-37 16,-21-10-8-16,-33-5 22 0,-40-2 28 15,-41 2 11-15,-43-2 5 16,-26-2-5-16,-69 4-19 15,-41 3 18-15,-40 2-10 16,-20 7 11-16,0 3 14 16,7 0 35-16,27 13-1 15,31 6-7-15,41-3-41 16,38-4 12-16,30-3-12 16,19-2-22-16,45-1-16 15,38-1 38-15,41-5 0 16,31 0-11-16,15-8-80 15,-1-9-46-15,-18-6-162 0</inkml:trace>
  <inkml:trace contextRef="#ctx0" brushRef="#br0" timeOffset="38445.12">20732 13023 407 0,'0'0'51'0,"0"0"11"15,0 0-56-15,-12 100 47 16,31-49-5-16,18-2-24 0,8-7 5 16,7-4-3-1,6-7-8-15,2-6-5 0,-4-8-12 16,-6-6 2-16,-14-7-2 15,-14-1 2-15,-13-3 1 16,-6 0-3-16,-3 0-1 16,-6-1 0-16,-23-24-20 15,-24-10-2-15,-12-7 22 16,-6-1 2-16,4 11 40 16,12 10-15-16,18 12-8 15,11 10-17-15,13 7-2 16,13 23 0-16,0 9-6 0,26 4 6 15,20-3 3 1,10-7 1-16,14-8-3 0,4-7 0 16,-3-7 4-16,-11-5-7 15,-17 0 2-15,-16-3-3 16,-15-3-2-16,-6 1 2 16,-6 3-5-16,0 2 6 15,-23 6-5-15,-11 5 7 16,-7 0 10-16,3-1-7 15,10-10 22-15,14-1-24 16,10-5-1-16,4 0 0 16,0 0-15-16,7 0-11 15,15 0-18-15,10 0 34 16,-1 0 7-16,-11 3-16 16,-10 7 4-16,-10 9 15 0,-7 10 9 15,-27 9 58 1,-16 3-31-16,-11 0-24 0,-10-3 21 15,0-3-18-15,4-3 10 16,9-7-8-16,17-7-10 16,18-8-4-16,15-7-3 15,8-3-11-15,23 0-5 16,30-13-40-16,19-12 28 16,15-5-12-16,-10 5-44 15,-20 10 33-15,-23 11 51 16,-20 4 7-16,-14 23 18 15,-14 20 30-15,-27 16 15 0,-15 0-31 16,-9-4-34 0,2-10 15-16,11-19 1 0,16-9-14 15,12-10 4-15,19-7-5 16,7-13 4-16,34-22-10 16,19-15-66-16,14-9 42 15,2-5 8-15,-2 5-37 16,-8 3 37-16,-10 10-1 15,-17 12-11-15,-15 16-2 16,-16 10-15-16,-3 8 8 16,-20 0 6-16,-12 0 0 15,-2-3-39-15,7-2 43 16,11-4 27-16,7-4 21 16,6 0-10-16,3 2-9 0,0-1 14 15,0 2-5-15,0-1 11 16,0 2-18-16,0-2-4 15,1-3 4-15,1-2 0 16,-2-9-1-16,0-6 0 16,0-9 8-16,-3-5 28 15,-6-6-32-15,-2-3 9 16,-3-5 9-16,0 1-22 16,-2 5 5-16,1 8-4 15,-2 11-3-15,8 12 38 16,2 12-34-16,4 9 14 15,1 1-16-15,0 0-3 16,-3 9-2-16,4 15-5 0,1 5 7 16,0 3-1-16,0 3 1 15,14 1-1-15,4-3 1 16,0-3 0-16,-1-4-4 16,-4-8-12-16,-4-6-13 15,-4-5 15-15,-4-4-2 16,-1-3 16-16,0 0-2 15,-1 0 4-15,-19-19 29 16,-10-10-27-16,-11-12 1 16,-9-7 14-16,-8-3 15 15,-3 6-23-15,3 5 18 16,7 12-15-16,11 11 12 16,13 3-23-16,10 6 3 0,10 3 1 15,6 4-7 1,1 1-7-16,3 0 6 0,25 23-24 15,16 10 25-15,16 4 0 16,3 2-8-16,-4-5 2 16,-11-2-19-16,-10-9 4 15,-11-3 14-15,-10-6 1 16,-6-3 2-16,-7-6 4 16,-4-2-16-16,0-3 3 15,-4 0 13-15,-21-8 6 16,-13-15 2-16,-8-8-6 15,-6-9 19-15,-2 0 4 0,0 4-19 16,6 8 13-16,16 10-10 16,11 7-4-16,13 10 13 15,8 1-18-15,9 20-4 16,30 21-22-16,15 9 26 16,16 4 10-16,7-3-8 15,8-6-2-15,2-3 0 16,-2-5 8-16,0-2-17 15,-6-6 8-15,-10-5-16 16,-13-9 11-16,-15-7-3 16,-16-2-14-16,-16-5 5 15,-9-1 6-15,0 0 12 16,-25-7 15-16,-12-8-13 16,-7-4 4-16,0 2 0 15,12 2 20-15,14 8-17 0,9 3-4 16,9 4-10-16,0 0 0 15,4 0-37-15,16 0 25 16,5 0 10-16,1 0 2 16,-6 0-14-16,-7 0 16 15,-9 0 3-15,-4 0 3 16,0 22 8-16,-14 17 20 16,-14 19 29-16,-13 9-6 15,-4 8-9-15,-4 1-15 16,1-4 5-16,3-2-26 15,5-9-4-15,5-4 10 16,9-8-14-16,12-15-1 0,8-14 0 16,6-13-26-16,36-7-15 15,26-30-7-15,18-15-49 16,2-11-10-16,-10 0-29 16,-22 13-57-16,-22 16 171 15,-22 17 22-15,-9 10 68 16,-38 24-58-16,-18 18 26 15,-15 8 35-15,-7 5-27 16,-1-1-5-16,2-6-19 16,7-5-20-16,7-9 0 15,11-7-11-15,16-10-33 16,15-10-161-16</inkml:trace>
  <inkml:trace contextRef="#ctx0" brushRef="#br0" timeOffset="43281.75">16326 13524 11 0,'0'0'48'15,"0"0"7"-15,0 0 22 16,0 0 8-16,0 0-76 16,0 0-6-16,0 0 78 15,22 83-10-15,-10-27-25 16,1 5 2-16,0 1-31 16,-4 0 4-16,1 2-14 0,-3-6-3 15,-2-7 6-15,1-9-9 16,-1-11 0-16,0-12-1 15,-2-10 6-15,-3-6-10 16,2-3 9-16,-2 0-5 16,0-2 18-16,0-24 25 15,1-14-13-15,-1-10-23 16,3-7 16-16,-1-4-7 16,2-3-16-16,2-6 0 15,0 1 5-15,3 1 3 16,2 6-11-16,2 13 3 15,-3 17 0-15,-1 16 18 0,6 16-18 16,5 16-6-16,5 27-9 16,8 12 15-16,-5 7 10 15,-7 0-4-15,-9-1-4 16,-4-4 10-16,-4-4-10 16,-4-2 1-16,0-2-3 15,0-2 6-15,0-6-12 16,0-6 5-16,0-10-35 15,1-5 14-15,1-9-43 16,2-1-22-16,-2-5-66 16</inkml:trace>
  <inkml:trace contextRef="#ctx0" brushRef="#br0" timeOffset="43963.67">16788 13929 10 0,'0'0'83'15,"0"0"-14"-15,0 0 14 16,0 0 27-16,0 0-22 0,0 0-44 15,36-66-9 1,-30 42-10-16,1-6-5 0,0-4 9 16,-4 0-9-16,-3-3-4 15,0 1 30-15,0-2-17 16,-3-2-4-16,-11 0 14 16,2 2-30-16,0 5 35 15,2 10-33-15,4 9-11 16,1 8 17-16,4 6-15 15,1 0-2-15,0 10-8 16,0 26-11-16,6 18 19 16,15 18 0-16,4 6 3 15,5-1 9-15,-2-3-12 16,-4-9 0-16,0-7 0 16,-3-9 0-16,-1-8-21 0,-3-17-12 15,-1-14-6-15,-2-10 37 16,0-14 4-16,3-20-3 15,0-12 1-15,-2-4 0 16,-3-6 0-16,-2-5 0 16,-4-5 0-16,-6-2 4 15,0 4 5-15,-11 1 23 16,-9 13-20-16,0 14 9 16,8 18 22-16,5 12 1 15,7 6-19-15,0 30-25 16,0 17-22-16,4 19 22 15,15 3 4-15,1-3 3 0,6-10-7 16,-1-10 0-16,-2-9 2 16,0-8 1-16,-2-8-2 15,0-7-2-15,-5-7-51 16,4-7-27-16,-2 0-37 16,3-8-86-16</inkml:trace>
  <inkml:trace contextRef="#ctx0" brushRef="#br0" timeOffset="44586.74">17373 13597 308 0,'0'0'61'0,"0"0"10"0,26 80 38 16,-20-39-24-16,-3-1-41 15,-3 0 9-15,0-4-13 16,0-1-31-16,0-6 5 16,0-12-14-16,0-7 0 15,0-8 7-15,0-2-7 16,0 0 19-16,0-11 15 16,0-16-5-16,0-10-20 15,0-12-4-15,3-6-5 16,1-6 0-16,6-1 1 0,4 9-7 15,2 10 4 1,4 15 2-16,4 17-10 0,4 11 5 16,3 1 2-16,1 26 0 15,-4 6 6-15,-4 6 8 16,-5 4-11-16,-2 3 5 16,-8 4 0-16,-6-6-4 15,-3-2-1-15,0-14 2 16,0-13 3-16,0-10-7 15,0-5 4-15,0 0 3 16,0-12 15-16,0-13-20 16,0-15 0-16,0-6 2 15,0-8 1-15,5-5-4 16,3 4 1-16,1 9-12 16,6 13 12-16,-3 16-21 0,3 14 20 15,6 3-4-15,4 20-16 16,2 16 21-16,-1 11-1 15,-6 10 1-15,-4-6 33 16,-7-2-30-16,-1-7-3 16,-4-11 5-16,-2 0-2 15,-2-10-6-15,0-3-44 16,0 0-45-16,0-7-40 16,0-4-148-16</inkml:trace>
  <inkml:trace contextRef="#ctx0" brushRef="#br0" timeOffset="52077.68">16126 14997 106 0,'0'0'45'0,"0"0"-12"16,0 0 78-16,0 0-22 16,0 0-23-16,0 0 24 15,0 0-34-15,9-22-21 16,-8 22 12-16,2 0-31 15,2 8-7-15,3 10 21 16,0 8-2-16,3 1 7 16,-1 1-29-16,3 1-6 15,3 4 0-15,4 4-61 16,3-2-79-16,-1-1-172 0</inkml:trace>
  <inkml:trace contextRef="#ctx0" brushRef="#br0" timeOffset="52708.57">16454 15673 23 0,'0'0'294'0,"0"0"-195"15,0 0-63-15,0 0 46 16,0 0-5-16,0 0-64 15,-3-69-1-15,3 26 31 16,9-11-30-16,8-8 4 16,-1-8 0-16,0-3-12 15,1 1 10-15,-2 0-15 16,1 2 2-16,-4 11 0 16,-4 18 0-16,-4 19-2 0,-2 15 26 15,0 10-26-15,1 35-18 16,3 23 15-16,3 25 3 15,1 12 11-15,-2 7-11 16,-2-5 0-16,-1-13-1 16,1-16 3-16,1-17-4 15,5-23-16-15,-6-13-7 16,0-11 4-16,-1-7 21 16,-1-9 0-16,0-11 14 15,-4-6-12-15,0-1 20 16,-4-4 9-16,-20-5 13 15,-10-2 15-15,-9 0-38 0,-1 6-12 16,4 9-9-16,7 12 0 16,14 11-19-16,6 0-40 15,9 18-45-15,4 5 8 16,18 4-61-16,15-3-82 16</inkml:trace>
  <inkml:trace contextRef="#ctx0" brushRef="#br0" timeOffset="53345.02">16812 15500 475 0,'0'0'102'0,"0"0"-92"0,0 0 9 16,0 0 6-1,-31 101-7-15,31-77-18 0,4-4 0 16,13-10-5-16,2-10-33 15,4 0 20-15,-3-21 13 16,-2-6 10-16,-3-6 0 16,-7-1-4-16,-4 6-1 15,-2 11 35-15,-2 6-14 16,0 11 14-16,1 13-35 16,2 27 24-16,3 31-6 15,3 21 28-15,0 7 3 16,0 8-21-16,-4-3 0 15,-3-1 16-15,-2 3-21 16,-2 4-16-16,-24-3 2 0,-14-16-8 16,0-28 3-1,-2-30 4-15,3-33-3 0,3-12 18 16,0-32-19-16,4-22-4 16,8-7-2-16,15 0-27 15,9 6-26-15,7 8-9 16,20 5-8-16,9 4 2 15,5-3 18-15,4 0-23 16,4-3-14-16,-2 2 21 16,-7 1 51-16,-4 1 17 15,-10 4 14-15,-7 1 29 16,-7 6 15-16,-5 4-4 16,-6 3 14-16,-1 11-12 0,0 10-13 15,0 11 24-15,0 2-6 16,-1 1-26-16,-1 23-29 15,2 8 0-15,0 9 19 16,0-4-22-16,13 0-1 16,0-6 4-16,2-5-6 15,-1-7-63-15,0-8-22 16,3-11-45-16,5 0-1 16,6-31-28-16,5-12-219 15</inkml:trace>
  <inkml:trace contextRef="#ctx0" brushRef="#br0" timeOffset="53531.39">17312 14962 397 0,'0'0'29'16,"0"0"70"-16,28 80-89 15,-20-53 4-15,4-3-14 16,-2-10-102-16,4-8-210 16</inkml:trace>
  <inkml:trace contextRef="#ctx0" brushRef="#br0" timeOffset="54456.52">9599 14898 200 0,'0'0'253'15,"0"0"-150"-15,0 0-80 16,0 0 11-16,0 0 25 16,0 0-51-16,-12 40-8 15,7-24-7-15,5 5-79 16,0 1-47-16,0-5-197 16</inkml:trace>
  <inkml:trace contextRef="#ctx0" brushRef="#br0" timeOffset="55047.06">9934 15124 346 0,'0'0'146'0,"0"0"-45"16,-121-8-69-16,56 31-25 15,-7 15 10-15,8 12-10 16,18 9-5-16,25 4 6 15,21-4-5-15,28-3 6 0,38-7-9 16,17-2 0 0,7-6-3-16,-5 1-3 0,-12 1-13 15,-20 3 10-15,-16 2 9 16,-18-1-3-16,-13-5 3 16,-6-7 0-16,-7-5 39 15,-23-3 14-15,-12-2-4 16,-4-6-8-16,1-7-26 15,6-7 4-15,6-5-19 16,11 0-9-16,6-10-79 16,16-9-58-16,0 1-86 15</inkml:trace>
  <inkml:trace contextRef="#ctx0" brushRef="#br0" timeOffset="55325.31">10172 15818 219 0,'0'0'147'0,"0"0"-93"16,41-96-9-16,-32 65 30 15,-7 5-7-15,-2 6-3 16,0 7 3-16,0 6-21 16,0 7 2-16,-3 0-15 15,-13 11-7-15,-1 21-17 16,1 8-7-16,8 11 10 0,8 3-11 15,0-2-2 1,21-3 7-16,2-7 0 0,2-8-6 16,5-7-1-16,-2-11-53 15,2-13-40-15,3-3-46 16,-2-16-47-16</inkml:trace>
  <inkml:trace contextRef="#ctx0" brushRef="#br0" timeOffset="55708.2">10503 15650 222 0,'0'0'224'0,"0"0"-161"15,0 0-28-15,19 86 37 16,-14-35-32-16,-2 3 0 16,-2-6 0-16,-1-3 0 0,0-10-19 15,2-12-20-15,4-9 10 16,1-10-11-16,5-4 0 15,10-4 10-15,4-19-10 16,2-11 0-16,2-14-23 16,-6-8-12-16,-3-9 23 15,-6 0 1-15,-8 7 11 16,-1 19 4-16,-6 16-1 16,0 17 35-16,0 6 15 15,0 15-32-15,0 19-16 16,0 15 16-16,0 8 1 15,0-2-14-15,0-2-5 0,0-5 2 16,0-7-5 0,3-10-4-16,8-10-7 0,3-7-51 15,3-8-4-15,7-6-16 16,1 0-68-16,2-23-179 16</inkml:trace>
  <inkml:trace contextRef="#ctx0" brushRef="#br0" timeOffset="55926.55">11083 15039 301 0,'0'0'89'16,"0"0"77"-16,33 105-134 15,-27-66-5-15,-3 1 14 16,-3 0-37-16,0 3-4 16,0 0-45-16,-12-5-112 15</inkml:trace>
  <inkml:trace contextRef="#ctx0" brushRef="#br0" timeOffset="75127.25">22570 12751 446 0,'0'0'70'0,"0"0"-25"16,0 0-45-16,7 103-3 0,-7-19 1 15,0 8 2-15,0-3 0 16,-3-4-2-16,-6-9-16 16,-3-9-3-16,5-13-8 15,2-16 16-15,5-12-8 16,0-12-95-16,0-13-108 15</inkml:trace>
  <inkml:trace contextRef="#ctx0" brushRef="#br0" timeOffset="75524.83">22622 12718 119 0,'0'0'116'0,"0"0"-43"16,84-51-4-16,-56 46-6 15,-4 5-22-15,-5 0-4 16,-9 0-20-16,-3 8-16 16,-7 12 16-16,0 9 13 15,-23 14-7-15,-10 7-7 16,-4 7-16-16,4 0-7 16,9-11-12-16,17-6 5 15,7-5 7-15,21-3-8 16,19 4 15-16,5 3 3 15,2 2 3-15,-8 1-6 16,-9 1 0-16,-11-1 0 16,-9-4 16-16,-7-7 14 15,-3-3 17-15,0-2 7 0,-8-3-13 16,-14 0 15-16,-7 0-15 16,-2-3-39-16,0-4 7 15,8-5-9-15,7-6-21 16,11-5-17-16,5 0-31 15,0-10-41-15,19-18-50 16,7-15-184-16</inkml:trace>
  <inkml:trace contextRef="#ctx0" brushRef="#br0" timeOffset="75774.48">22934 13194 460 0,'0'0'189'15,"0"0"-161"-15,0 0-21 0,-20 101 45 16,11-53-31-16,6-2-9 15,3-6-12-15,0-7 6 16,8-6-13-16,11-14-8 16,5-13-29-16,8 0 41 15,-1-27 3-15,0-9 6 16,-5-6-3-16,-9-5 0 16,-11 0 2-16,-6 2-5 15,-7 6 0-15,-22 8 0 16,-6 7-28-16,-2 6-18 15,2 4-33-15,7 4-85 16,11 3-241-16</inkml:trace>
  <inkml:trace contextRef="#ctx0" brushRef="#br0" timeOffset="76104.42">23143 13207 62 0,'0'0'234'15,"46"90"-62"-15,-36-37-79 16,-10-3-26-16,0-4-16 15,-7-2-23-15,-5-10 4 16,0-12-29-16,8-12 1 16,4-10 8-16,0 0 13 15,0-14 31-15,1-20-43 16,18-12-13-16,10-8-6 16,6-7-27-16,6 4-12 15,-2 12 24-15,-9 16 21 0,-11 20 21 16,-10 9-5-16,-2 11-16 15,-1 16 55-15,0 6-22 16,-1 4-16-16,2-2-15 16,5-2 3-16,2-2-10 15,3-9 2-15,7-5-42 16,2-8 8-16,7-9-54 16,4-2-20-16,1-25-11 15,0-9-92-15</inkml:trace>
  <inkml:trace contextRef="#ctx0" brushRef="#br0" timeOffset="76528.68">23793 12539 267 0,'0'0'146'0,"0"0"34"16,0 0-95-16,0 0-82 15,0 155 78-15,0-37-35 16,0 18-9-16,0 8 4 15,0-2-11-15,0 4 13 16,0-7-32-16,6-3-8 16,-2-9 1-16,-2-30-4 15,-1-31-7-15,-1-41-17 16,0-25 24-16,-7-40 16 16,-8-24-16-16,2-19-21 15,-1-14 19-15,4-14-21 0,4-5-22 16,6-6 27-16,0 13-13 15,18 20 11-15,10 21-22 16,9 26 30-16,8 25 12 16,7 17 6-16,5 21 8 15,-8 32 16-15,-13 18-1 16,-18 6 10-16,-18 1-8 16,-2-1-18-16,-26-13 1 15,-8-8-14-15,-4-10-5 16,6-17-13-16,10-12-28 15,9-11-12-15,10-6-40 16,5-9-38-16,0-23-107 16</inkml:trace>
  <inkml:trace contextRef="#ctx0" brushRef="#br0" timeOffset="76739.47">24233 12667 483 0,'0'0'94'16,"12"118"-53"-16,-7-24 40 16,-5 0 3-16,0 1-5 15,-6-9-36-15,-8-6-24 16,1-9-15-16,4-7-4 16,3-10-27-16,6-7-80 0,0-16-37 15,24-17-36-15,5-14-290 16</inkml:trace>
  <inkml:trace contextRef="#ctx0" brushRef="#br0" timeOffset="77312.03">24423 13164 622 0,'0'0'47'0,"0"0"-36"15,-17 82 38-15,10-41-14 16,4-3-22-16,3 1-9 15,0-1-1-15,13-5-6 16,8-9-10-16,3-11-38 0,1-13 27 16,-1 0 5-1,-3-22 7-15,-5-12 12 0,-6-6-11 16,-10-7 11-16,0-4 0 16,-14 3 5-16,-13 9 13 15,2 13-2-15,1 15 16 16,3 11 21-16,3 8-40 15,2 28-9-15,8 14-4 16,8 7 0-16,0-2 2 16,21-8 4-16,7-12-12 15,8-11-12-15,5-13-25 16,3-11 33-16,3-1 4 16,-1-27 6-16,0-13-3 15,2-9 5-15,-6-12-2 0,-5-8 0 16,-6-12 2-1,-7-8 1-15,-5-8-3 0,-9-3 0 16,-9 2 5-16,-1 14 2 16,-3 20 21-16,-8 28 28 15,4 22 32-15,1 15 11 16,0 40-86-16,-3 41 3 16,-1 34 26-16,1 19-22 15,-2 0 1-15,0-12-14 16,2-17-2-16,7-16-10 15,2-23-20-15,0-20-28 16,15-22-2-16,-2-15-39 16,7-12 24-16,4-40 0 0,0-22-177 15,-5-15-198-15</inkml:trace>
  <inkml:trace contextRef="#ctx0" brushRef="#br0" timeOffset="77438.86">24907 13071 372 0,'0'0'208'0,"0"0"-47"16,0 0-58-16,0 0-19 15,0 0-38-15,0 0-26 16,36-34-19-16,11 24-2 16,8 3-63-16,-3 1-110 15,-6 4-44-15,-9-1-208 16</inkml:trace>
  <inkml:trace contextRef="#ctx0" brushRef="#br0" timeOffset="87887.37">1089 16788 100 0,'0'0'128'0,"0"0"-69"16,0 0-8-16,0 0-10 15,0 0-13-15,0 0-22 16,0 0 3-16,0 0 14 15,0 3-14-15,0-3 3 16,0 0-6-16,0 0-6 16,0 0 10-16,0 0-10 15,0 0 0-15,0 0 1 16,0 0 2-16,0 0-4 16,0 0 2-16,0 0 1 15,3 0 3-15,1 0-5 16,2 0 0-16,3 0 2 0,-1 0 2 15,2 0-4-15,-1 0 0 16,0 0 1-16,3 0-2 16,-2 0 1-16,1 4 0 15,2-1-3-15,5 1 5 16,0 0-2-16,9-3 1 16,1 3 2-16,5-3-4 15,9 2 1-15,1 0 0 16,5-1 0-16,-1 0 2 15,3-2 1-15,8 0-1 16,2 0 1-16,4 0 4 16,0 0-5-16,0 0-2 0,-4 2 4 15,1 3-2-15,-1 1 12 16,-2 0-6-16,3 0-5 16,0-1 15-16,-1 4-17 15,1-8 2-15,-3 4-3 16,5-4 3-16,1-1 0 15,0 0-3-15,0 0 1 16,-1 0 1-16,-5 0 1 16,0 2-3-16,-1 0 0 15,4 0 2-15,5 1-2 16,-2-2 0-16,2 0 0 16,-4 1 7-16,4-2-5 15,5 0-1-15,1 0-1 16,3 0 4-16,2-2-5 0,0-2 1 15,0 1 0-15,1 1-1 16,1-1 2-16,-3 1-1 16,6 1 0-16,-2-2 2 15,4 0-4-15,6-1 2 16,-1 1 0-16,2-3 4 16,-3-1-4-16,0 2 0 15,0 1 0-15,-4-2 5 16,-2 3 2-16,-2 1-7 15,-4-4 2-15,2 1 7 16,-5 3-5-16,0-2-4 0,-3-1 0 16,-4 2 3-16,-2 0-1 15,2-1-2-15,-5-1 0 16,-6 2 0-16,-3 0 0 16,-10 0 0-16,-5 0 0 15,-2 1 5-15,-7-2-8 16,5-1 3-16,-3-2 0 15,1 0-1-15,-1-1 3 16,-3-1-2-16,-5 4 0 16,-1-1 5-16,-3 0-7 15,-6 3 2-15,-5 2 0 16,-1-3-3-16,-4 4 6 16,-2 0-3-16,0 0 0 15,0-3-1-15,0 3-2 0,0 0-1 16,0 0-23-16,0 0-62 15,0 0-248-15</inkml:trace>
  <inkml:trace contextRef="#ctx0" brushRef="#br0" timeOffset="89200.45">2021 16783 39 0,'0'0'37'16,"0"0"-24"-16,0 0 34 16,0 0 3-16,0 0 3 0,0 0-7 15,-21-15-14-15,18 12 19 16,-1 3-11-16,1 0-31 16,0 0-9-16,0 11-11 15,3 15 3-15,0 3 7 16,0 2 2-16,0-2 1 15,0-5-2-15,7-6-5 16,-1-1 2-16,-1-6-4 16,-2-2 4-16,0-2-3 15,-3-4 0-15,0-3 5 16,0 0 2-16,0 0 3 16,0 0 10-16,0-3-8 15,0-13-6-15,-3 1-4 16,-2 0 4-16,1 4 1 0,1 4-1 15,1 5 0-15,1 0 1 16,1 2-1-16,0 0-3 16,0 0-4-16,0 0-7 15,0 0 14-15,0 0-10 16,0 0 10-16,0 0 5 16,0 0-2-16,0 0-1 15,0 0-2-15,0 0 0 16,0 0 2-16,0 0 0 15,0 0 4-15,0 0 10 16,0 0-15-16,0 0 12 0,0 0 6 16,0 0-3-1,0-1-12-15,0-5-4 0,6-2-85 16,6 2-193 0</inkml:trace>
  <inkml:trace contextRef="#ctx0" brushRef="#br0" timeOffset="89965.55">3070 16937 136 0,'0'0'168'0,"0"0"-102"16,0 0-41-16,0 0 2 16,0 0-17-16,0 0-5 15,-43-13-2-15,43 12 0 16,0 0-6-16,0-1 3 16,0 0 0-16,0-3 2 15,0-3-2-15,3-2 0 16,0 2-1-16,-3-2 2 0,0 5 4 15,0 1 16-15,0 1-1 16,0 3 14-16,0 0-8 16,0 0-8-16,0 0-18 15,0 20-26-15,0 12 26 16,4 1-2-16,2 1 5 16,3-12-6-16,-1-6-4 15,-3-8 2-15,-2-5-9 16,-1-3-6-16,-2 0 20 15,1 0 4-15,1-16 8 16,1-8 6-16,-3-6 1 0,0 0 18 16,0-1-10-1,0 3-19-15,0 5-5 0,3 3-3 16,11 11-55-16,2 5-56 16,3 4-245-16</inkml:trace>
  <inkml:trace contextRef="#ctx0" brushRef="#br0" timeOffset="90685.57">4134 16947 34 0,'0'0'33'0,"0"0"7"16,0 0 3-16,0 0 33 16,0 0-19-16,0 0-32 0,0 51-12 15,0-50-10-15,0-1-2 16,3 0-2-16,7 0 2 15,-2-11 7-15,-2-4 4 16,-3 0 8-16,-2 3 15 16,-1 2-12-16,0 4 1 15,0 3 20-15,0 3-22 16,0 0 0-16,0 0-22 16,0 10 5-16,0 5-5 15,0 3 0-15,0-1 0 16,0-7 8-16,0-3-7 15,0-3 1-15,0 0-2 16,0-4 3-16,0 0-6 0,0 0-10 16,0 0-42-16,3 0-66 15,4-4-146-15</inkml:trace>
  <inkml:trace contextRef="#ctx0" brushRef="#br0" timeOffset="91726.6">1911 16069 106 0,'0'0'155'0,"0"0"-127"15,4 86 13-15,-2-44-13 16,1 1-11-16,-3-4 10 15,0-5-21-15,0-7-4 16,0-7 8-16,0-10-8 0,0-5-2 16,0-3 6-16,0-2-4 15,0 0 11-15,3 0 12 16,1-14 33-16,2-15-24 16,0-8-33-16,2-4-1 15,-2 2 0-15,-2 6 5 16,0 6-4-16,-2 13-1 15,1 5-1-15,-3 8-4 16,3 1-5-16,3 0-9 16,6 12 9-16,-3 4 10 15,-2-3-6-15,1-3 6 16,-5 0-21-16,4-7 15 0,-4-3-7 16,0 0 13-1,0 0 13-15,2-3-7 0,2-11 17 16,2-5-16-16,0 2 3 15,3 4 8-15,1 7-11 16,4 6 5-16,14 0-12 16,9 20 0-16,4 10 27 15,-4 6-13-15,-4-4-11 16,-2 0-1-16,-8-1-2 16,-1-3-55-16,0-5-60 15,-3-10-333-15</inkml:trace>
  <inkml:trace contextRef="#ctx0" brushRef="#br0" timeOffset="92424.9">3046 16275 178 0,'0'0'117'0,"0"0"-23"16,12 108-54-16,-9-83-2 16,-1-8 10-16,-2-6-28 15,2-6-4-15,-2-5 13 16,3 0 6-16,-3 0 24 15,0-15 7-15,0-11-34 16,0-9-25-16,0-10-7 16,0-5 0-16,0-3 0 15,-7-3 5-15,4 7-6 16,3 5 1-16,0 12-3 0,0 13-1 16,5 9 1-1,8 7-6-15,8 3 5 0,3 0-11 16,6 0 11-16,-2 1-43 15,-4 7-27-15,-8 1 13 16,-5 3-29-16,-10 6-8 16,-1 4-25-16,-12 5-63 15</inkml:trace>
  <inkml:trace contextRef="#ctx0" brushRef="#br0" timeOffset="92538.12">3143 16187 95 0,'0'0'155'15,"0"0"-53"-15,0 0-20 16,0 0-22-16,0 0-25 15,0 0-20-15,76 4-15 16,-53-18-5-16,5-2-75 16,3-4-184-16</inkml:trace>
  <inkml:trace contextRef="#ctx0" brushRef="#br0" timeOffset="103773.55">6395 17644 175 0,'0'0'9'0,"0"0"-9"15,0 0 0-15,0 0 0 16,0 0 11-16,41 85 8 16,-37-73 0-16,1 0-17 15,-2-4-1-15,-3-5-1 16,0 0 0-16,0-3 0 16,0 3 5-16,0-3 31 15,0 0 42-15,0 0-17 16,0 0-15-16,-9 0-46 0,3-6-8 15,-2 5-78 1,3 1-266-16</inkml:trace>
  <inkml:trace contextRef="#ctx0" brushRef="#br0" timeOffset="104701.23">12584 17463 345 0,'0'0'38'0,"0"0"-36"16,0 0 2-16,0 0-1 16,92-2-1-16,-79 2 1 15,-7 8 10-15,-3 3 16 16,-3 8-28-16,0 2 14 0,-11 4 2 15,-10 4 16 1,0-2-23-16,0-2-4 0,9-1 14 16,8 3-6-16,4 1-13 15,4 0 1-15,17 0 15 16,3 1-16-16,0-3 9 16,-4 3-8-16,-6-4 3 15,-6-1-1-15,-5-3 3 16,-3-1 16-16,0 0 14 15,-11 5-9-15,-12-1-10 16,-6-2-10-16,-1-3-2 16,4-8-12-16,7-6 2 15,8-5-28-15,11-7 5 16,1-29-110-16,25-17-105 16</inkml:trace>
  <inkml:trace contextRef="#ctx0" brushRef="#br0" timeOffset="105115.93">12645 17018 232 0,'-104'38'77'0,"-8"19"37"15,-3 21-89-15,6 19 124 16,20 14-111-16,23 15-6 15,21 14 1-15,18 6-24 0,20-5-6 16,7-9 3-16,31-13-6 16,23-16 0-16,22-7-2 15,15-17 2-15,14-22-29 16,6-19-3-16,1-35 12 16,2-12 10-16,-1-45 10 15,5-29 2-15,-6-19 7 16,-8-18-8-16,-16-11 7 15,-21-4 0-15,-22-4-4 16,-19 3 6-16,-19 10-5 16,-7 12 13-16,-17 12 9 15,-20 15-8-15,-12 15-11 16,-9 16-7-16,-5 15-1 0,-4 12-16 16,0 8-60-16,9 11-30 15,9 7 29-15,17 3-329 16</inkml:trace>
  <inkml:trace contextRef="#ctx0" brushRef="#br0" timeOffset="105880.32">13636 17574 147 0,'0'0'102'0,"43"84"-26"0,-24-34-42 15,-6 0 2-15,-7-3 3 16,-2-3-18-16,-4-12 3 15,1-10-21-15,1-13 0 16,-2-6 5-16,0-3-1 16,1-14 52-16,1-21-12 15,-1-12-40-15,1-9-4 16,-1-3-1-16,5-5 2 16,5 5-4-16,5 8-7 15,6 13 7-15,3 15 21 16,6 19-14-16,4 4 5 15,1 31-11-15,-1 15 0 0,-7 8 7 16,-11 0 1-16,-7 1-9 16,-9-6 6-16,-1-4-6 15,0-8 7-15,0-14-7 16,0-13 0-16,0-6-7 16,0-4 14-16,0-10-6 15,0-20 4-15,0-12-1 16,0-6-1-16,0 0-3 15,5 0 0-15,8 0 9 16,8 8-8-16,3 11 14 16,7 14-11-16,4 15-2 15,7 7 19-15,4 25-21 16,-1 10 25-16,-2 2-18 0,-11 1-5 16,-9-1-2-1,-7-3 0-15,-5 2-30 0,1 3-31 16,-2-7-57-16,1-2-116 15</inkml:trace>
  <inkml:trace contextRef="#ctx0" brushRef="#br0" timeOffset="106299.09">14907 17433 429 0,'0'0'118'0,"0"0"-45"16,0 0 11-16,-99-48-43 15,80 67-32-15,1 30-9 16,0 10 0-16,3 8 13 16,5 2-11-16,3 0 2 15,2-6-8-15,5-17 2 16,0-12-51-16,11-20 9 15,8-14 20-15,6-8 24 16,5-25 4-16,4-10 1 16,-2-10-10-16,-4 1 5 15,-8 2 0-15,-4-3 0 16,-7 7 6-16,-5 9 2 16,-2 17 29-16,-2 11 6 0,0 9-1 15,0 15-42-15,5 22 7 16,0 9 4-16,3 5-5 15,-1-5 0-15,2-5-6 16,6-6-16-16,2-6-28 16,8-6-47-16,5-10-106 15</inkml:trace>
  <inkml:trace contextRef="#ctx0" brushRef="#br0" timeOffset="106668.01">15495 17063 395 0,'0'0'141'16,"0"0"-92"-16,-41 136-18 16,27-54 49-16,3 7-30 15,-1 0-13-15,0 3-31 0,2-6-4 16,1-3-4-16,2-4-3 15,4-9-55-15,3-13-5 16,0-14-38-16,0-17-36 16,3-16-87-16</inkml:trace>
  <inkml:trace contextRef="#ctx0" brushRef="#br0" timeOffset="106998.36">15273 17581 309 0,'0'0'133'0,"0"0"-43"15,0 0-66 1,0 0-20-16,0 0-4 0,94-30 0 16,-45 27-2-16,-4-3-84 15,-3 2-12-15,-6-3 25 16,-1 6 67-16,-2 1 6 16,-4 12 62-16,1 20 5 15,-7 7 16-15,-8 3-7 16,-8 4-25-16,-5 0-14 15,-2-1-8-15,0-2-20 16,0-12-2-16,-3-12 2 16,3-10-7-16,0-8 21 15,0-1 7-15,0 0 14 16,0 0 5-16,0-14-15 16,0-15-22-16,0-12-12 0,10-6-59 15,11-4-24 1,6 3-52-16,6 2-91 0</inkml:trace>
  <inkml:trace contextRef="#ctx0" brushRef="#br0" timeOffset="107132.53">15941 17578 87 0,'0'0'231'15,"1"80"-74"-15,1-34-58 16,-1 1-35-16,2 5-8 16,0-6-18-16,3-1-38 15,2-4 0-15,4-10-11 16,1-9-95-16,6-13-73 15,5-9-65-15</inkml:trace>
  <inkml:trace contextRef="#ctx0" brushRef="#br0" timeOffset="107298.66">15956 17297 345 0,'0'0'142'0,"0"0"-36"16,0 0-97-16,0 0-9 16,0 0-159-16,0 0-228 15</inkml:trace>
  <inkml:trace contextRef="#ctx0" brushRef="#br0" timeOffset="107763.13">16217 17565 212 0,'0'0'74'0,"0"0"49"15,0 0-39-15,22 119-1 16,-22-80-2-16,0 2-26 0,-3 0-29 16,-9-1 9-16,-1-6-23 15,6-10-3-15,1-9-6 16,6-11 3-16,0-4-3 16,0-3 1-16,22-26 4 15,8-19 9-15,7-14-17 16,2-10-16-16,-2-7-12 15,2 4-6-15,-3 11 7 16,-8 16-6-16,-10 23 33 16,-8 18 15-16,-5 7 13 15,-4 26-12-15,-1 17 7 16,0 13 42-16,0 1-21 16,-1 2-15-16,-9 3-24 0,4 2 1 15,4-1-6-15,2 2-56 16,25-12-60-16,34-11-84 15,27-16-292-15</inkml:trace>
  <inkml:trace contextRef="#ctx0" brushRef="#br0" timeOffset="108211.28">17535 17499 277 0,'0'0'196'0,"0"0"-169"16,123-7-24-16,-50 7 25 16,5-4 18-16,8-4-28 15,11-3-6-15,2-5 19 0,-1 0-28 16,-11 2-3-16,-19-1-4 15,-18 3-11-15,-20 3 15 16,-16 5-16-16,-8 1 14 16,-6-4-1-16,0 0-8 15,-9-5-19-15,-13-2-31 16,-6 1 4-16,-2 3 19 16,-1 4-165-16</inkml:trace>
  <inkml:trace contextRef="#ctx0" brushRef="#br0" timeOffset="108693.53">18761 17052 30 0,'0'0'108'16,"0"0"-92"-16,0 0 4 16,0 0 53-16,0 0-16 15,0 0 41-15,88 104-31 16,-72-59-18-16,-7 2 3 15,-4-7-18-15,-5 2-21 0,0-2-12 16,0 0 11-16,-13-3-17 16,-3-1 5-16,4 0-76 15,1-11-40-15,9-7-216 16</inkml:trace>
  <inkml:trace contextRef="#ctx0" brushRef="#br0" timeOffset="109217.49">19717 16795 257 0,'0'0'95'16,"0"0"-50"-16,0 0-7 16,0 0 13-16,0 0-8 15,93 128 32-15,-71-33 6 16,-7 9-41-16,-5-2-21 15,-10-2-17-15,0-5 2 16,-3-8 0-16,-11-15-4 0,3-23-9 16,5-18 5-16,4-21 3 15,2-8 0-15,0-2 2 16,14-26 1-16,13-23 23 16,9-17-13-16,3-9-10 15,2 4 5-15,-2 13-3 16,-5 20 21-16,-4 21 17 15,-2 17-10-15,1 0-17 16,2 24-13-16,-1 7 7 16,-5 7-4-16,-5-1 1 15,-2 1-12-15,-6-4-5 16,-2 0-46-16,-6-2-1 16,-1-8-97-16,-1-8-242 0</inkml:trace>
  <inkml:trace contextRef="#ctx0" brushRef="#br0" timeOffset="109495.42">20569 17483 181 0,'0'0'162'0,"0"-83"-23"15,-9 38-52-15,-7 0 7 16,-1 5-21-16,1 11-25 15,5 12 11-15,4 12-24 0,3 5 8 16,-1 26-43-16,2 19-4 16,0 17 4-16,3 2 3 15,0-2 3-15,8-9-12 16,8-3 4-16,3-11-86 16,7-8-11-16,8-6-25 15,12-14-1-15,5-8-99 16,7-3-6-16</inkml:trace>
  <inkml:trace contextRef="#ctx0" brushRef="#br0" timeOffset="110041.57">21072 17310 122 0,'0'0'184'16,"-21"-96"-29"-16,-8 65-64 16,4 11 28-16,0 20-38 0,-1 5-28 15,4 31-44-15,1 14-2 16,3 1-3-16,6 3 2 15,6-9-8-15,5-6 2 16,1-10-44-16,0-9 1 16,0-13 13-16,9-7 13 15,4 0 17-15,5-11 7 16,2-12-1-16,0-9-2 16,1-2-1-16,-3 1-1 15,0 5 2-15,-4 7 1 16,-3 14 13-16,0 7-18 15,1 14-10-15,-3 20 10 16,0 11 4-16,-3 1 0 0,1-3-4 16,1-12-38-16,2-10-11 15,8-11-7-15,2-10 54 16,3 0 2-16,6-16 6 16,0-16 11-16,1-11 0 15,0-7 9-15,-2-16 7 16,1-8-15-16,-3-11-10 15,-1-5 9-15,-3-2-14 16,-6 8 33-16,-8 16-20 16,-4 25 7-16,-4 22 31 15,0 14 14-15,0 7-28 16,0 39-40-16,-9 21-13 16,-2 22 13-16,-3 8 0 0,-1-1 3 15,2-7-8-15,-1-9-8 16,1-4-36-16,2-12-31 15,7-15-24-15,2-13-12 16,2-15-41-16,0-14-19 16,3 0-82-16</inkml:trace>
  <inkml:trace contextRef="#ctx0" brushRef="#br0" timeOffset="110177.4">21297 17098 488 0,'0'0'128'0,"0"0"-101"0,0 0-27 16,82-42-11 0,-34 29-36-16,20-4-86 0,16-8-84 15</inkml:trace>
  <inkml:trace contextRef="#ctx0" brushRef="#br0" timeOffset="111121.53">22010 17093 398 0,'0'0'31'15,"0"97"58"-15,0-45-79 16,0-7 3-16,0-9-8 16,-12-11-3-16,3-8 4 15,5-12-5-15,2-5 0 16,2 0 16-16,0-4 18 16,0-21 7-16,0-14-42 15,9-5 0-15,9-6 13 16,3 2-5-16,5 10 6 15,3 9 28-15,1 16-17 0,-3 13 8 16,-2 0-27-16,-3 18-3 16,-3 6-1-16,-6 0-2 15,-6 3-5-15,-2-2 3 16,-5-6-40-16,0-7 3 16,0-6 2-16,0-3 35 15,0-3 2-15,0 0 8 16,0-14 25-16,1-12-9 15,10-7-19-15,8 1 21 16,2 7 9-16,-1 8-34 16,-1 10 16-16,-2 6-16 15,2 1 0-15,3 0 4 16,3 4-1-16,-2 11-4 0,2-2 0 16,-1 1-2-16,1 0-8 15,4 2-49-15,1-1-34 16,-1-2-102-16</inkml:trace>
  <inkml:trace contextRef="#ctx0" brushRef="#br0" timeOffset="111865.2">22941 17009 366 0,'0'0'140'0,"0"0"-35"15,0 0-53-15,-103 11-4 16,62 18-13-16,5 9-29 0,4 1 0 15,9 0-2 1,9-3-4-16,9-6-14 0,5-9-59 16,0-10-2-16,14-7 17 15,8-4 29-15,4-9 29 16,-1-18 8-16,4-3-5 16,-1-2 43-16,-3 3-13 15,-6 7 3-15,-6 9 10 16,-7 13-14-16,1 7-32 15,-1 27 6-15,1 11-6 16,-1 5 25-16,-1-6-19 16,2-11-6-16,2-9-30 15,2-14-45-15,5-10 32 16,5-9 43-16,6-21 8 16,6-16 3-16,4-17 14 0,6-15 9 15,6-15 1-15,5-9-22 16,0-5-3-16,-7 2 5 15,-8 4-14-15,-9 17 12 16,-12 29-1-16,-8 24 11 16,-8 31 5-16,-2 31-28 15,-13 41 0-15,-8 29 20 16,-8 26-6-16,-4 11-8 16,-10 8-6-16,-6 3-4 15,-3 2 4-15,3-12-45 16,14-19 30-16,17-29 13 15,8-37 2-15,9-29 1 0,1-24 4 16,0-3 0 0,0-35 23-16,7-19-28 0,8-19-3 15,4-10-10-15,6-8 3 16,7-7 7-16,8 0-2 16,14 11-3-16,8 13-5 15,7 19-17-15,4 25 18 16,-7 21 9-16,-9 11 6 15,-14 18-5-15,-15 21 12 16,-17 10 5-16,-11 1 8 16,-5 1-1-16,-26-6 13 15,-8-4 1-15,-6-4-16 16,-2-7-9-16,3-4-11 0,7-7-29 16,10-8-28-1,11-11-59-15,13 0-5 0,3-16-85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8F1B7-0FC5-4C7E-91D2-C5DAFC5544C9}" type="datetimeFigureOut">
              <a:rPr lang="en-US" smtClean="0"/>
              <a:t>16-Nov-22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40A29-8407-4D92-BBA8-62BFE94F9A03}" type="slidenum">
              <a:rPr lang="en-US" smtClean="0"/>
              <a:t>‹#›</a:t>
            </a:fld>
            <a:endParaRPr lang="en-US"/>
          </a:p>
        </p:txBody>
      </p:sp>
    </p:spTree>
    <p:extLst>
      <p:ext uri="{BB962C8B-B14F-4D97-AF65-F5344CB8AC3E}">
        <p14:creationId xmlns:p14="http://schemas.microsoft.com/office/powerpoint/2010/main" val="20488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13292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2728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422279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6F086-CBC8-467F-8FDF-FA361F8D2F6A}"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6460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6F086-CBC8-467F-8FDF-FA361F8D2F6A}"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95058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6F086-CBC8-467F-8FDF-FA361F8D2F6A}"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75820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6F086-CBC8-467F-8FDF-FA361F8D2F6A}" type="datetimeFigureOut">
              <a:rPr lang="en-US" smtClean="0"/>
              <a:t>16-Nov-22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78866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6F086-CBC8-467F-8FDF-FA361F8D2F6A}" type="datetimeFigureOut">
              <a:rPr lang="en-US" smtClean="0"/>
              <a:t>16-Nov-22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163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6F086-CBC8-467F-8FDF-FA361F8D2F6A}" type="datetimeFigureOut">
              <a:rPr lang="en-US" smtClean="0"/>
              <a:t>16-Nov-22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94358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6F086-CBC8-467F-8FDF-FA361F8D2F6A}"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03411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6F086-CBC8-467F-8FDF-FA361F8D2F6A}"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9682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6F086-CBC8-467F-8FDF-FA361F8D2F6A}" type="datetimeFigureOut">
              <a:rPr lang="en-US" smtClean="0"/>
              <a:t>16-Nov-22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7EE0F-3EFE-4DE3-A198-6BAF87D93D44}" type="slidenum">
              <a:rPr lang="en-US" smtClean="0"/>
              <a:t>‹#›</a:t>
            </a:fld>
            <a:endParaRPr lang="en-US"/>
          </a:p>
        </p:txBody>
      </p:sp>
    </p:spTree>
    <p:extLst>
      <p:ext uri="{BB962C8B-B14F-4D97-AF65-F5344CB8AC3E}">
        <p14:creationId xmlns:p14="http://schemas.microsoft.com/office/powerpoint/2010/main" val="269541442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3.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0.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A18C-CD7E-372D-F355-D1EB8AD8DFAC}"/>
              </a:ext>
            </a:extLst>
          </p:cNvPr>
          <p:cNvSpPr>
            <a:spLocks noGrp="1"/>
          </p:cNvSpPr>
          <p:nvPr>
            <p:ph type="ctrTitle"/>
          </p:nvPr>
        </p:nvSpPr>
        <p:spPr>
          <a:xfrm>
            <a:off x="999798" y="1397934"/>
            <a:ext cx="10449859" cy="2387600"/>
          </a:xfrm>
        </p:spPr>
        <p:txBody>
          <a:bodyPr/>
          <a:lstStyle/>
          <a:p>
            <a:r>
              <a:rPr lang="en-US" dirty="0"/>
              <a:t>Introduction to Data Visualization </a:t>
            </a:r>
          </a:p>
        </p:txBody>
      </p:sp>
      <p:pic>
        <p:nvPicPr>
          <p:cNvPr id="1026" name="Picture 2" descr="GitHub - matplotlib/matplotlib: matplotlib: plotting with Python">
            <a:extLst>
              <a:ext uri="{FF2B5EF4-FFF2-40B4-BE49-F238E27FC236}">
                <a16:creationId xmlns:a16="http://schemas.microsoft.com/office/drawing/2014/main" id="{22C89EEE-764F-22D3-7066-B942B7A14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01" y="350184"/>
            <a:ext cx="43719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seaborn · PyPI">
            <a:extLst>
              <a:ext uri="{FF2B5EF4-FFF2-40B4-BE49-F238E27FC236}">
                <a16:creationId xmlns:a16="http://schemas.microsoft.com/office/drawing/2014/main" id="{B86FF537-5E54-4F7E-5F7B-6BB64EEE9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879" y="350184"/>
            <a:ext cx="40005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0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09DCDCD-B8A9-EECA-2817-E4F083F0D354}"/>
                  </a:ext>
                </a:extLst>
              </p14:cNvPr>
              <p14:cNvContentPartPr/>
              <p14:nvPr/>
            </p14:nvContentPartPr>
            <p14:xfrm>
              <a:off x="489600" y="355680"/>
              <a:ext cx="8490960" cy="6259320"/>
            </p14:xfrm>
          </p:contentPart>
        </mc:Choice>
        <mc:Fallback>
          <p:pic>
            <p:nvPicPr>
              <p:cNvPr id="4" name="Ink 3">
                <a:extLst>
                  <a:ext uri="{FF2B5EF4-FFF2-40B4-BE49-F238E27FC236}">
                    <a16:creationId xmlns:a16="http://schemas.microsoft.com/office/drawing/2014/main" id="{409DCDCD-B8A9-EECA-2817-E4F083F0D354}"/>
                  </a:ext>
                </a:extLst>
              </p:cNvPr>
              <p:cNvPicPr/>
              <p:nvPr/>
            </p:nvPicPr>
            <p:blipFill>
              <a:blip r:embed="rId3"/>
              <a:stretch>
                <a:fillRect/>
              </a:stretch>
            </p:blipFill>
            <p:spPr>
              <a:xfrm>
                <a:off x="480240" y="346320"/>
                <a:ext cx="8509680" cy="6278040"/>
              </a:xfrm>
              <a:prstGeom prst="rect">
                <a:avLst/>
              </a:prstGeom>
            </p:spPr>
          </p:pic>
        </mc:Fallback>
      </mc:AlternateContent>
    </p:spTree>
    <p:extLst>
      <p:ext uri="{BB962C8B-B14F-4D97-AF65-F5344CB8AC3E}">
        <p14:creationId xmlns:p14="http://schemas.microsoft.com/office/powerpoint/2010/main" val="76903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839958-9039-E5B0-0815-EB97C5924382}"/>
              </a:ext>
            </a:extLst>
          </p:cNvPr>
          <p:cNvPicPr>
            <a:picLocks noChangeAspect="1"/>
          </p:cNvPicPr>
          <p:nvPr/>
        </p:nvPicPr>
        <p:blipFill>
          <a:blip r:embed="rId2"/>
          <a:stretch>
            <a:fillRect/>
          </a:stretch>
        </p:blipFill>
        <p:spPr>
          <a:xfrm>
            <a:off x="324301" y="848239"/>
            <a:ext cx="5572903" cy="4677428"/>
          </a:xfrm>
          <a:prstGeom prst="rect">
            <a:avLst/>
          </a:prstGeom>
        </p:spPr>
      </p:pic>
      <p:pic>
        <p:nvPicPr>
          <p:cNvPr id="7" name="Picture 6">
            <a:extLst>
              <a:ext uri="{FF2B5EF4-FFF2-40B4-BE49-F238E27FC236}">
                <a16:creationId xmlns:a16="http://schemas.microsoft.com/office/drawing/2014/main" id="{B5622636-0252-957C-361E-6A8BF4FFC748}"/>
              </a:ext>
            </a:extLst>
          </p:cNvPr>
          <p:cNvPicPr>
            <a:picLocks noChangeAspect="1"/>
          </p:cNvPicPr>
          <p:nvPr/>
        </p:nvPicPr>
        <p:blipFill>
          <a:blip r:embed="rId3"/>
          <a:stretch>
            <a:fillRect/>
          </a:stretch>
        </p:blipFill>
        <p:spPr>
          <a:xfrm>
            <a:off x="6096000" y="876818"/>
            <a:ext cx="5582429" cy="4648849"/>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11874974-D74E-9B02-6382-6CE1998C4FF1}"/>
                  </a:ext>
                </a:extLst>
              </p14:cNvPr>
              <p14:cNvContentPartPr/>
              <p14:nvPr/>
            </p14:nvContentPartPr>
            <p14:xfrm>
              <a:off x="237960" y="934200"/>
              <a:ext cx="9655560" cy="4013640"/>
            </p14:xfrm>
          </p:contentPart>
        </mc:Choice>
        <mc:Fallback>
          <p:pic>
            <p:nvPicPr>
              <p:cNvPr id="8" name="Ink 7">
                <a:extLst>
                  <a:ext uri="{FF2B5EF4-FFF2-40B4-BE49-F238E27FC236}">
                    <a16:creationId xmlns:a16="http://schemas.microsoft.com/office/drawing/2014/main" id="{11874974-D74E-9B02-6382-6CE1998C4FF1}"/>
                  </a:ext>
                </a:extLst>
              </p:cNvPr>
              <p:cNvPicPr/>
              <p:nvPr/>
            </p:nvPicPr>
            <p:blipFill>
              <a:blip r:embed="rId5"/>
              <a:stretch>
                <a:fillRect/>
              </a:stretch>
            </p:blipFill>
            <p:spPr>
              <a:xfrm>
                <a:off x="228600" y="924840"/>
                <a:ext cx="9674280" cy="4032360"/>
              </a:xfrm>
              <a:prstGeom prst="rect">
                <a:avLst/>
              </a:prstGeom>
            </p:spPr>
          </p:pic>
        </mc:Fallback>
      </mc:AlternateContent>
    </p:spTree>
    <p:extLst>
      <p:ext uri="{BB962C8B-B14F-4D97-AF65-F5344CB8AC3E}">
        <p14:creationId xmlns:p14="http://schemas.microsoft.com/office/powerpoint/2010/main" val="258636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CB4287-E682-D71A-7631-317EF3A11584}"/>
              </a:ext>
            </a:extLst>
          </p:cNvPr>
          <p:cNvPicPr>
            <a:picLocks noChangeAspect="1"/>
          </p:cNvPicPr>
          <p:nvPr/>
        </p:nvPicPr>
        <p:blipFill>
          <a:blip r:embed="rId2"/>
          <a:stretch>
            <a:fillRect/>
          </a:stretch>
        </p:blipFill>
        <p:spPr>
          <a:xfrm>
            <a:off x="3409575" y="1366549"/>
            <a:ext cx="5372850" cy="4124901"/>
          </a:xfrm>
          <a:prstGeom prst="rect">
            <a:avLst/>
          </a:prstGeom>
        </p:spPr>
      </p:pic>
    </p:spTree>
    <p:extLst>
      <p:ext uri="{BB962C8B-B14F-4D97-AF65-F5344CB8AC3E}">
        <p14:creationId xmlns:p14="http://schemas.microsoft.com/office/powerpoint/2010/main" val="90061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20643-6D42-3922-78C9-8DF091E917B4}"/>
              </a:ext>
            </a:extLst>
          </p:cNvPr>
          <p:cNvSpPr>
            <a:spLocks noGrp="1"/>
          </p:cNvSpPr>
          <p:nvPr>
            <p:ph idx="1"/>
          </p:nvPr>
        </p:nvSpPr>
        <p:spPr/>
        <p:txBody>
          <a:bodyPr/>
          <a:lstStyle/>
          <a:p>
            <a:pPr marL="0" indent="0">
              <a:buNone/>
            </a:pPr>
            <a:r>
              <a:rPr lang="en-US" dirty="0"/>
              <a:t>Data visualization is the graphic representation of data. It involves producing images that communicate relationships among the represented data to viewers. Visualizing data is an essential part of data analysis and machine learning. We'll use Python libraries Matplotlib and Seaborn to learn and apply some popular data visualization techniques. We'll use the words chart, plot, and graph interchangeably in this tutorial.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B47DD72-0EF9-B2CA-C2C4-29F2469C9941}"/>
                  </a:ext>
                </a:extLst>
              </p14:cNvPr>
              <p14:cNvContentPartPr/>
              <p14:nvPr/>
            </p14:nvContentPartPr>
            <p14:xfrm>
              <a:off x="158400" y="385920"/>
              <a:ext cx="11349000" cy="6179040"/>
            </p14:xfrm>
          </p:contentPart>
        </mc:Choice>
        <mc:Fallback xmlns="">
          <p:pic>
            <p:nvPicPr>
              <p:cNvPr id="4" name="Ink 3">
                <a:extLst>
                  <a:ext uri="{FF2B5EF4-FFF2-40B4-BE49-F238E27FC236}">
                    <a16:creationId xmlns:a16="http://schemas.microsoft.com/office/drawing/2014/main" id="{9B47DD72-0EF9-B2CA-C2C4-29F2469C9941}"/>
                  </a:ext>
                </a:extLst>
              </p:cNvPr>
              <p:cNvPicPr/>
              <p:nvPr/>
            </p:nvPicPr>
            <p:blipFill>
              <a:blip r:embed="rId3"/>
              <a:stretch>
                <a:fillRect/>
              </a:stretch>
            </p:blipFill>
            <p:spPr>
              <a:xfrm>
                <a:off x="149040" y="376560"/>
                <a:ext cx="11367720" cy="6197760"/>
              </a:xfrm>
              <a:prstGeom prst="rect">
                <a:avLst/>
              </a:prstGeom>
            </p:spPr>
          </p:pic>
        </mc:Fallback>
      </mc:AlternateContent>
    </p:spTree>
    <p:extLst>
      <p:ext uri="{BB962C8B-B14F-4D97-AF65-F5344CB8AC3E}">
        <p14:creationId xmlns:p14="http://schemas.microsoft.com/office/powerpoint/2010/main" val="170379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9E8790-4FED-F7DA-FCDF-8514E7E6A1F6}"/>
              </a:ext>
            </a:extLst>
          </p:cNvPr>
          <p:cNvPicPr>
            <a:picLocks noChangeAspect="1"/>
          </p:cNvPicPr>
          <p:nvPr/>
        </p:nvPicPr>
        <p:blipFill>
          <a:blip r:embed="rId2"/>
          <a:stretch>
            <a:fillRect/>
          </a:stretch>
        </p:blipFill>
        <p:spPr>
          <a:xfrm>
            <a:off x="2343196" y="0"/>
            <a:ext cx="750560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4532EA7-09C2-2B2E-DDCB-1CDB5BDB0CEE}"/>
                  </a:ext>
                </a:extLst>
              </p14:cNvPr>
              <p14:cNvContentPartPr/>
              <p14:nvPr/>
            </p14:nvContentPartPr>
            <p14:xfrm>
              <a:off x="2286360" y="187200"/>
              <a:ext cx="9425880" cy="6671160"/>
            </p14:xfrm>
          </p:contentPart>
        </mc:Choice>
        <mc:Fallback xmlns="">
          <p:pic>
            <p:nvPicPr>
              <p:cNvPr id="6" name="Ink 5">
                <a:extLst>
                  <a:ext uri="{FF2B5EF4-FFF2-40B4-BE49-F238E27FC236}">
                    <a16:creationId xmlns:a16="http://schemas.microsoft.com/office/drawing/2014/main" id="{34532EA7-09C2-2B2E-DDCB-1CDB5BDB0CEE}"/>
                  </a:ext>
                </a:extLst>
              </p:cNvPr>
              <p:cNvPicPr/>
              <p:nvPr/>
            </p:nvPicPr>
            <p:blipFill>
              <a:blip r:embed="rId4"/>
              <a:stretch>
                <a:fillRect/>
              </a:stretch>
            </p:blipFill>
            <p:spPr>
              <a:xfrm>
                <a:off x="2277000" y="177840"/>
                <a:ext cx="9444600" cy="668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E566739-8F02-BA78-0365-660A347BC480}"/>
                  </a:ext>
                </a:extLst>
              </p14:cNvPr>
              <p14:cNvContentPartPr/>
              <p14:nvPr/>
            </p14:nvContentPartPr>
            <p14:xfrm>
              <a:off x="355320" y="150840"/>
              <a:ext cx="11719440" cy="5052600"/>
            </p14:xfrm>
          </p:contentPart>
        </mc:Choice>
        <mc:Fallback xmlns="">
          <p:pic>
            <p:nvPicPr>
              <p:cNvPr id="7" name="Ink 6">
                <a:extLst>
                  <a:ext uri="{FF2B5EF4-FFF2-40B4-BE49-F238E27FC236}">
                    <a16:creationId xmlns:a16="http://schemas.microsoft.com/office/drawing/2014/main" id="{7E566739-8F02-BA78-0365-660A347BC480}"/>
                  </a:ext>
                </a:extLst>
              </p:cNvPr>
              <p:cNvPicPr/>
              <p:nvPr/>
            </p:nvPicPr>
            <p:blipFill>
              <a:blip r:embed="rId6"/>
              <a:stretch>
                <a:fillRect/>
              </a:stretch>
            </p:blipFill>
            <p:spPr>
              <a:xfrm>
                <a:off x="345960" y="141480"/>
                <a:ext cx="11738160" cy="507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D285172A-9619-0973-A5F9-7D318535AF75}"/>
                  </a:ext>
                </a:extLst>
              </p14:cNvPr>
              <p14:cNvContentPartPr/>
              <p14:nvPr/>
            </p14:nvContentPartPr>
            <p14:xfrm>
              <a:off x="2178000" y="4946040"/>
              <a:ext cx="6937920" cy="1709640"/>
            </p14:xfrm>
          </p:contentPart>
        </mc:Choice>
        <mc:Fallback xmlns="">
          <p:pic>
            <p:nvPicPr>
              <p:cNvPr id="2" name="Ink 1">
                <a:extLst>
                  <a:ext uri="{FF2B5EF4-FFF2-40B4-BE49-F238E27FC236}">
                    <a16:creationId xmlns:a16="http://schemas.microsoft.com/office/drawing/2014/main" id="{D285172A-9619-0973-A5F9-7D318535AF75}"/>
                  </a:ext>
                </a:extLst>
              </p:cNvPr>
              <p:cNvPicPr/>
              <p:nvPr/>
            </p:nvPicPr>
            <p:blipFill>
              <a:blip r:embed="rId8"/>
              <a:stretch>
                <a:fillRect/>
              </a:stretch>
            </p:blipFill>
            <p:spPr>
              <a:xfrm>
                <a:off x="2168640" y="4936680"/>
                <a:ext cx="6956640" cy="1728360"/>
              </a:xfrm>
              <a:prstGeom prst="rect">
                <a:avLst/>
              </a:prstGeom>
            </p:spPr>
          </p:pic>
        </mc:Fallback>
      </mc:AlternateContent>
    </p:spTree>
    <p:extLst>
      <p:ext uri="{BB962C8B-B14F-4D97-AF65-F5344CB8AC3E}">
        <p14:creationId xmlns:p14="http://schemas.microsoft.com/office/powerpoint/2010/main" val="53174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D6F4DEF-0F44-29C1-1133-4211B4DB454C}"/>
                  </a:ext>
                </a:extLst>
              </p14:cNvPr>
              <p14:cNvContentPartPr/>
              <p14:nvPr/>
            </p14:nvContentPartPr>
            <p14:xfrm>
              <a:off x="979560" y="174600"/>
              <a:ext cx="7989480" cy="5201640"/>
            </p14:xfrm>
          </p:contentPart>
        </mc:Choice>
        <mc:Fallback xmlns="">
          <p:pic>
            <p:nvPicPr>
              <p:cNvPr id="4" name="Ink 3">
                <a:extLst>
                  <a:ext uri="{FF2B5EF4-FFF2-40B4-BE49-F238E27FC236}">
                    <a16:creationId xmlns:a16="http://schemas.microsoft.com/office/drawing/2014/main" id="{9D6F4DEF-0F44-29C1-1133-4211B4DB454C}"/>
                  </a:ext>
                </a:extLst>
              </p:cNvPr>
              <p:cNvPicPr/>
              <p:nvPr/>
            </p:nvPicPr>
            <p:blipFill>
              <a:blip r:embed="rId3"/>
              <a:stretch>
                <a:fillRect/>
              </a:stretch>
            </p:blipFill>
            <p:spPr>
              <a:xfrm>
                <a:off x="970200" y="165240"/>
                <a:ext cx="8008200" cy="5220360"/>
              </a:xfrm>
              <a:prstGeom prst="rect">
                <a:avLst/>
              </a:prstGeom>
            </p:spPr>
          </p:pic>
        </mc:Fallback>
      </mc:AlternateContent>
    </p:spTree>
    <p:extLst>
      <p:ext uri="{BB962C8B-B14F-4D97-AF65-F5344CB8AC3E}">
        <p14:creationId xmlns:p14="http://schemas.microsoft.com/office/powerpoint/2010/main" val="16271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DF9EEA-D841-AEA0-942F-EE4DD668F926}"/>
              </a:ext>
            </a:extLst>
          </p:cNvPr>
          <p:cNvPicPr>
            <a:picLocks noChangeAspect="1"/>
          </p:cNvPicPr>
          <p:nvPr/>
        </p:nvPicPr>
        <p:blipFill>
          <a:blip r:embed="rId2"/>
          <a:stretch>
            <a:fillRect/>
          </a:stretch>
        </p:blipFill>
        <p:spPr>
          <a:xfrm>
            <a:off x="2333100" y="523469"/>
            <a:ext cx="7525800" cy="581106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DD7543B-F4B0-C437-FFB3-FF01B93B52CA}"/>
                  </a:ext>
                </a:extLst>
              </p14:cNvPr>
              <p14:cNvContentPartPr/>
              <p14:nvPr/>
            </p14:nvContentPartPr>
            <p14:xfrm>
              <a:off x="3590280" y="1636200"/>
              <a:ext cx="6236640" cy="4043520"/>
            </p14:xfrm>
          </p:contentPart>
        </mc:Choice>
        <mc:Fallback xmlns="">
          <p:pic>
            <p:nvPicPr>
              <p:cNvPr id="6" name="Ink 5">
                <a:extLst>
                  <a:ext uri="{FF2B5EF4-FFF2-40B4-BE49-F238E27FC236}">
                    <a16:creationId xmlns:a16="http://schemas.microsoft.com/office/drawing/2014/main" id="{FDD7543B-F4B0-C437-FFB3-FF01B93B52CA}"/>
                  </a:ext>
                </a:extLst>
              </p:cNvPr>
              <p:cNvPicPr/>
              <p:nvPr/>
            </p:nvPicPr>
            <p:blipFill>
              <a:blip r:embed="rId4"/>
              <a:stretch>
                <a:fillRect/>
              </a:stretch>
            </p:blipFill>
            <p:spPr>
              <a:xfrm>
                <a:off x="3580920" y="1626840"/>
                <a:ext cx="6255360" cy="4062240"/>
              </a:xfrm>
              <a:prstGeom prst="rect">
                <a:avLst/>
              </a:prstGeom>
            </p:spPr>
          </p:pic>
        </mc:Fallback>
      </mc:AlternateContent>
    </p:spTree>
    <p:extLst>
      <p:ext uri="{BB962C8B-B14F-4D97-AF65-F5344CB8AC3E}">
        <p14:creationId xmlns:p14="http://schemas.microsoft.com/office/powerpoint/2010/main" val="102092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0811A8-A9EF-8C82-081A-B9C1655DB677}"/>
                  </a:ext>
                </a:extLst>
              </p14:cNvPr>
              <p14:cNvContentPartPr/>
              <p14:nvPr/>
            </p14:nvContentPartPr>
            <p14:xfrm>
              <a:off x="392040" y="229680"/>
              <a:ext cx="9412920" cy="5741640"/>
            </p14:xfrm>
          </p:contentPart>
        </mc:Choice>
        <mc:Fallback xmlns="">
          <p:pic>
            <p:nvPicPr>
              <p:cNvPr id="4" name="Ink 3">
                <a:extLst>
                  <a:ext uri="{FF2B5EF4-FFF2-40B4-BE49-F238E27FC236}">
                    <a16:creationId xmlns:a16="http://schemas.microsoft.com/office/drawing/2014/main" id="{030811A8-A9EF-8C82-081A-B9C1655DB677}"/>
                  </a:ext>
                </a:extLst>
              </p:cNvPr>
              <p:cNvPicPr/>
              <p:nvPr/>
            </p:nvPicPr>
            <p:blipFill>
              <a:blip r:embed="rId3"/>
              <a:stretch>
                <a:fillRect/>
              </a:stretch>
            </p:blipFill>
            <p:spPr>
              <a:xfrm>
                <a:off x="382680" y="220320"/>
                <a:ext cx="9431640" cy="5760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F1CB51-C3C5-1012-172E-90B2441287AD}"/>
                  </a:ext>
                </a:extLst>
              </p14:cNvPr>
              <p14:cNvContentPartPr/>
              <p14:nvPr/>
            </p14:nvContentPartPr>
            <p14:xfrm>
              <a:off x="371880" y="452160"/>
              <a:ext cx="9839160" cy="5718600"/>
            </p14:xfrm>
          </p:contentPart>
        </mc:Choice>
        <mc:Fallback xmlns="">
          <p:pic>
            <p:nvPicPr>
              <p:cNvPr id="5" name="Ink 4">
                <a:extLst>
                  <a:ext uri="{FF2B5EF4-FFF2-40B4-BE49-F238E27FC236}">
                    <a16:creationId xmlns:a16="http://schemas.microsoft.com/office/drawing/2014/main" id="{C2F1CB51-C3C5-1012-172E-90B2441287AD}"/>
                  </a:ext>
                </a:extLst>
              </p:cNvPr>
              <p:cNvPicPr/>
              <p:nvPr/>
            </p:nvPicPr>
            <p:blipFill>
              <a:blip r:embed="rId5"/>
              <a:stretch>
                <a:fillRect/>
              </a:stretch>
            </p:blipFill>
            <p:spPr>
              <a:xfrm>
                <a:off x="362520" y="442800"/>
                <a:ext cx="9857880" cy="5737320"/>
              </a:xfrm>
              <a:prstGeom prst="rect">
                <a:avLst/>
              </a:prstGeom>
            </p:spPr>
          </p:pic>
        </mc:Fallback>
      </mc:AlternateContent>
    </p:spTree>
    <p:extLst>
      <p:ext uri="{BB962C8B-B14F-4D97-AF65-F5344CB8AC3E}">
        <p14:creationId xmlns:p14="http://schemas.microsoft.com/office/powerpoint/2010/main" val="42930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76B671E-08D2-3E27-FA26-B60326593077}"/>
                  </a:ext>
                </a:extLst>
              </p14:cNvPr>
              <p14:cNvContentPartPr/>
              <p14:nvPr/>
            </p14:nvContentPartPr>
            <p14:xfrm>
              <a:off x="392040" y="776160"/>
              <a:ext cx="8849520" cy="5912640"/>
            </p14:xfrm>
          </p:contentPart>
        </mc:Choice>
        <mc:Fallback xmlns="">
          <p:pic>
            <p:nvPicPr>
              <p:cNvPr id="4" name="Ink 3">
                <a:extLst>
                  <a:ext uri="{FF2B5EF4-FFF2-40B4-BE49-F238E27FC236}">
                    <a16:creationId xmlns:a16="http://schemas.microsoft.com/office/drawing/2014/main" id="{676B671E-08D2-3E27-FA26-B60326593077}"/>
                  </a:ext>
                </a:extLst>
              </p:cNvPr>
              <p:cNvPicPr/>
              <p:nvPr/>
            </p:nvPicPr>
            <p:blipFill>
              <a:blip r:embed="rId3"/>
              <a:stretch>
                <a:fillRect/>
              </a:stretch>
            </p:blipFill>
            <p:spPr>
              <a:xfrm>
                <a:off x="382680" y="766800"/>
                <a:ext cx="8868240" cy="593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2351988-4950-9634-749A-881118D7D5B6}"/>
                  </a:ext>
                </a:extLst>
              </p14:cNvPr>
              <p14:cNvContentPartPr/>
              <p14:nvPr/>
            </p14:nvContentPartPr>
            <p14:xfrm>
              <a:off x="7375320" y="2828880"/>
              <a:ext cx="1172160" cy="612000"/>
            </p14:xfrm>
          </p:contentPart>
        </mc:Choice>
        <mc:Fallback>
          <p:pic>
            <p:nvPicPr>
              <p:cNvPr id="2" name="Ink 1">
                <a:extLst>
                  <a:ext uri="{FF2B5EF4-FFF2-40B4-BE49-F238E27FC236}">
                    <a16:creationId xmlns:a16="http://schemas.microsoft.com/office/drawing/2014/main" id="{52351988-4950-9634-749A-881118D7D5B6}"/>
                  </a:ext>
                </a:extLst>
              </p:cNvPr>
              <p:cNvPicPr/>
              <p:nvPr/>
            </p:nvPicPr>
            <p:blipFill>
              <a:blip r:embed="rId5"/>
              <a:stretch>
                <a:fillRect/>
              </a:stretch>
            </p:blipFill>
            <p:spPr>
              <a:xfrm>
                <a:off x="7365960" y="2819520"/>
                <a:ext cx="1190880" cy="630720"/>
              </a:xfrm>
              <a:prstGeom prst="rect">
                <a:avLst/>
              </a:prstGeom>
            </p:spPr>
          </p:pic>
        </mc:Fallback>
      </mc:AlternateContent>
    </p:spTree>
    <p:extLst>
      <p:ext uri="{BB962C8B-B14F-4D97-AF65-F5344CB8AC3E}">
        <p14:creationId xmlns:p14="http://schemas.microsoft.com/office/powerpoint/2010/main" val="160865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03BE77-C3C6-F28C-6F39-A504ED2705F3}"/>
              </a:ext>
            </a:extLst>
          </p:cNvPr>
          <p:cNvSpPr txBox="1"/>
          <p:nvPr/>
        </p:nvSpPr>
        <p:spPr>
          <a:xfrm>
            <a:off x="1398494" y="1138134"/>
            <a:ext cx="6096000" cy="3416320"/>
          </a:xfrm>
          <a:prstGeom prst="rect">
            <a:avLst/>
          </a:prstGeom>
          <a:noFill/>
        </p:spPr>
        <p:txBody>
          <a:bodyPr wrap="square">
            <a:spAutoFit/>
          </a:bodyPr>
          <a:lstStyle/>
          <a:p>
            <a:r>
              <a:rPr lang="en-US" dirty="0" err="1"/>
              <a:t>PassengerId</a:t>
            </a:r>
            <a:r>
              <a:rPr lang="en-US" dirty="0"/>
              <a:t>     0.000000</a:t>
            </a:r>
          </a:p>
          <a:p>
            <a:r>
              <a:rPr lang="en-US" dirty="0"/>
              <a:t>Survived        0.000000</a:t>
            </a:r>
          </a:p>
          <a:p>
            <a:r>
              <a:rPr lang="en-US" dirty="0" err="1"/>
              <a:t>Pclass</a:t>
            </a:r>
            <a:r>
              <a:rPr lang="en-US" dirty="0"/>
              <a:t>          0.000000</a:t>
            </a:r>
          </a:p>
          <a:p>
            <a:r>
              <a:rPr lang="en-US" dirty="0"/>
              <a:t>Name            0.000000</a:t>
            </a:r>
          </a:p>
          <a:p>
            <a:r>
              <a:rPr lang="en-US" dirty="0"/>
              <a:t>Sex             0.000000</a:t>
            </a:r>
          </a:p>
          <a:p>
            <a:r>
              <a:rPr lang="en-US" dirty="0"/>
              <a:t>Age            19.865320</a:t>
            </a:r>
          </a:p>
          <a:p>
            <a:r>
              <a:rPr lang="en-US" dirty="0" err="1"/>
              <a:t>SibSp</a:t>
            </a:r>
            <a:r>
              <a:rPr lang="en-US" dirty="0"/>
              <a:t>           0.000000</a:t>
            </a:r>
          </a:p>
          <a:p>
            <a:r>
              <a:rPr lang="en-US" dirty="0"/>
              <a:t>Parch           0.000000</a:t>
            </a:r>
          </a:p>
          <a:p>
            <a:r>
              <a:rPr lang="en-US" dirty="0"/>
              <a:t>Ticket          0.000000</a:t>
            </a:r>
          </a:p>
          <a:p>
            <a:r>
              <a:rPr lang="en-US" dirty="0"/>
              <a:t>Fare            0.000000</a:t>
            </a:r>
          </a:p>
          <a:p>
            <a:r>
              <a:rPr lang="en-US" dirty="0"/>
              <a:t>Cabin          77.104377</a:t>
            </a:r>
          </a:p>
          <a:p>
            <a:r>
              <a:rPr lang="en-US" dirty="0"/>
              <a:t>Embarked        0.224467</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495E920-7B24-0A2F-EC83-CB42D64B816E}"/>
                  </a:ext>
                </a:extLst>
              </p14:cNvPr>
              <p14:cNvContentPartPr/>
              <p14:nvPr/>
            </p14:nvContentPartPr>
            <p14:xfrm>
              <a:off x="303480" y="653400"/>
              <a:ext cx="11039760" cy="5695560"/>
            </p14:xfrm>
          </p:contentPart>
        </mc:Choice>
        <mc:Fallback xmlns="">
          <p:pic>
            <p:nvPicPr>
              <p:cNvPr id="8" name="Ink 7">
                <a:extLst>
                  <a:ext uri="{FF2B5EF4-FFF2-40B4-BE49-F238E27FC236}">
                    <a16:creationId xmlns:a16="http://schemas.microsoft.com/office/drawing/2014/main" id="{0495E920-7B24-0A2F-EC83-CB42D64B816E}"/>
                  </a:ext>
                </a:extLst>
              </p:cNvPr>
              <p:cNvPicPr/>
              <p:nvPr/>
            </p:nvPicPr>
            <p:blipFill>
              <a:blip r:embed="rId3"/>
              <a:stretch>
                <a:fillRect/>
              </a:stretch>
            </p:blipFill>
            <p:spPr>
              <a:xfrm>
                <a:off x="294120" y="644040"/>
                <a:ext cx="11058480" cy="5714280"/>
              </a:xfrm>
              <a:prstGeom prst="rect">
                <a:avLst/>
              </a:prstGeom>
            </p:spPr>
          </p:pic>
        </mc:Fallback>
      </mc:AlternateContent>
    </p:spTree>
    <p:extLst>
      <p:ext uri="{BB962C8B-B14F-4D97-AF65-F5344CB8AC3E}">
        <p14:creationId xmlns:p14="http://schemas.microsoft.com/office/powerpoint/2010/main" val="384784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4AFDEA-7FCA-62D0-B930-ACFAF75A82ED}"/>
                  </a:ext>
                </a:extLst>
              </p14:cNvPr>
              <p14:cNvContentPartPr/>
              <p14:nvPr/>
            </p14:nvContentPartPr>
            <p14:xfrm>
              <a:off x="681480" y="194400"/>
              <a:ext cx="11356560" cy="6194880"/>
            </p14:xfrm>
          </p:contentPart>
        </mc:Choice>
        <mc:Fallback>
          <p:pic>
            <p:nvPicPr>
              <p:cNvPr id="4" name="Ink 3">
                <a:extLst>
                  <a:ext uri="{FF2B5EF4-FFF2-40B4-BE49-F238E27FC236}">
                    <a16:creationId xmlns:a16="http://schemas.microsoft.com/office/drawing/2014/main" id="{4A4AFDEA-7FCA-62D0-B930-ACFAF75A82ED}"/>
                  </a:ext>
                </a:extLst>
              </p:cNvPr>
              <p:cNvPicPr/>
              <p:nvPr/>
            </p:nvPicPr>
            <p:blipFill>
              <a:blip r:embed="rId3"/>
              <a:stretch>
                <a:fillRect/>
              </a:stretch>
            </p:blipFill>
            <p:spPr>
              <a:xfrm>
                <a:off x="672120" y="185040"/>
                <a:ext cx="11375280" cy="6213600"/>
              </a:xfrm>
              <a:prstGeom prst="rect">
                <a:avLst/>
              </a:prstGeom>
            </p:spPr>
          </p:pic>
        </mc:Fallback>
      </mc:AlternateContent>
    </p:spTree>
    <p:extLst>
      <p:ext uri="{BB962C8B-B14F-4D97-AF65-F5344CB8AC3E}">
        <p14:creationId xmlns:p14="http://schemas.microsoft.com/office/powerpoint/2010/main" val="152912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1505</TotalTime>
  <Words>96</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Introduction to 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Jhon Grey</dc:creator>
  <cp:lastModifiedBy>Jhon Grey</cp:lastModifiedBy>
  <cp:revision>100</cp:revision>
  <dcterms:created xsi:type="dcterms:W3CDTF">2022-10-06T09:59:23Z</dcterms:created>
  <dcterms:modified xsi:type="dcterms:W3CDTF">2022-11-16T15:56:02Z</dcterms:modified>
</cp:coreProperties>
</file>