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  <p:sldId id="266" r:id="rId15"/>
    <p:sldId id="271" r:id="rId16"/>
    <p:sldId id="267" r:id="rId17"/>
    <p:sldId id="272" r:id="rId18"/>
    <p:sldId id="273" r:id="rId19"/>
    <p:sldId id="274" r:id="rId20"/>
    <p:sldId id="275" r:id="rId21"/>
    <p:sldId id="276" r:id="rId22"/>
    <p:sldId id="296" r:id="rId23"/>
    <p:sldId id="277" r:id="rId24"/>
    <p:sldId id="280" r:id="rId25"/>
    <p:sldId id="287" r:id="rId26"/>
    <p:sldId id="281" r:id="rId27"/>
    <p:sldId id="278" r:id="rId28"/>
    <p:sldId id="288" r:id="rId29"/>
    <p:sldId id="289" r:id="rId30"/>
    <p:sldId id="279" r:id="rId31"/>
    <p:sldId id="290" r:id="rId32"/>
    <p:sldId id="291" r:id="rId33"/>
    <p:sldId id="282" r:id="rId34"/>
    <p:sldId id="283" r:id="rId35"/>
    <p:sldId id="284" r:id="rId36"/>
    <p:sldId id="286" r:id="rId37"/>
    <p:sldId id="28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74618-A4D2-4CFF-AB43-0BE30CA3D9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1E7CE6F-9CD4-4EE3-BD48-23C708C5833D}">
      <dgm:prSet phldrT="[Text]"/>
      <dgm:spPr/>
      <dgm:t>
        <a:bodyPr/>
        <a:lstStyle/>
        <a:p>
          <a:r>
            <a:rPr lang="en-US" dirty="0"/>
            <a:t>Data Extraction</a:t>
          </a:r>
        </a:p>
      </dgm:t>
    </dgm:pt>
    <dgm:pt modelId="{A5D84998-1B63-43A1-B583-2962382FFE36}" type="parTrans" cxnId="{C49A3615-B262-4EEF-AC0C-7AADDCB5F83A}">
      <dgm:prSet/>
      <dgm:spPr/>
      <dgm:t>
        <a:bodyPr/>
        <a:lstStyle/>
        <a:p>
          <a:endParaRPr lang="en-US"/>
        </a:p>
      </dgm:t>
    </dgm:pt>
    <dgm:pt modelId="{E2958D88-72DA-4A31-A1EA-88BA5752941F}" type="sibTrans" cxnId="{C49A3615-B262-4EEF-AC0C-7AADDCB5F83A}">
      <dgm:prSet/>
      <dgm:spPr/>
      <dgm:t>
        <a:bodyPr/>
        <a:lstStyle/>
        <a:p>
          <a:endParaRPr lang="en-US"/>
        </a:p>
      </dgm:t>
    </dgm:pt>
    <dgm:pt modelId="{E8FE6131-3A2A-4D2A-BDE1-4E0472A9FBBF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80E4D6E3-F610-4588-B7A2-43BFFF75797E}" type="parTrans" cxnId="{A18B057E-E63B-4F72-A683-A3F6779B7DD5}">
      <dgm:prSet/>
      <dgm:spPr/>
      <dgm:t>
        <a:bodyPr/>
        <a:lstStyle/>
        <a:p>
          <a:endParaRPr lang="en-US"/>
        </a:p>
      </dgm:t>
    </dgm:pt>
    <dgm:pt modelId="{A7C16C6E-6CFF-462E-ABA6-6A724B5DB8DB}" type="sibTrans" cxnId="{A18B057E-E63B-4F72-A683-A3F6779B7DD5}">
      <dgm:prSet/>
      <dgm:spPr/>
      <dgm:t>
        <a:bodyPr/>
        <a:lstStyle/>
        <a:p>
          <a:endParaRPr lang="en-US"/>
        </a:p>
      </dgm:t>
    </dgm:pt>
    <dgm:pt modelId="{32CC31E0-AA1B-4456-B2C5-3C7834CA120D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B9D5EFA8-DCFE-4802-A8B7-48A978BBDEDC}" type="parTrans" cxnId="{819977CC-9C9C-47E0-8808-8EB14034F20A}">
      <dgm:prSet/>
      <dgm:spPr/>
      <dgm:t>
        <a:bodyPr/>
        <a:lstStyle/>
        <a:p>
          <a:endParaRPr lang="en-US"/>
        </a:p>
      </dgm:t>
    </dgm:pt>
    <dgm:pt modelId="{90873B8E-4702-4423-AD8F-1E4BB1071421}" type="sibTrans" cxnId="{819977CC-9C9C-47E0-8808-8EB14034F20A}">
      <dgm:prSet/>
      <dgm:spPr/>
      <dgm:t>
        <a:bodyPr/>
        <a:lstStyle/>
        <a:p>
          <a:endParaRPr lang="en-US"/>
        </a:p>
      </dgm:t>
    </dgm:pt>
    <dgm:pt modelId="{D09CAF35-9921-4D68-A4D3-70F2F5A7F91A}">
      <dgm:prSet phldrT="[Text]"/>
      <dgm:spPr/>
      <dgm:t>
        <a:bodyPr/>
        <a:lstStyle/>
        <a:p>
          <a:r>
            <a:rPr lang="en-US" dirty="0"/>
            <a:t>Data Wrangling</a:t>
          </a:r>
        </a:p>
      </dgm:t>
    </dgm:pt>
    <dgm:pt modelId="{44005397-407F-4FD9-8CB8-6A5654BEB7DA}" type="parTrans" cxnId="{C59914F6-943B-4628-A282-44A9FC6DC564}">
      <dgm:prSet/>
      <dgm:spPr/>
      <dgm:t>
        <a:bodyPr/>
        <a:lstStyle/>
        <a:p>
          <a:endParaRPr lang="en-US"/>
        </a:p>
      </dgm:t>
    </dgm:pt>
    <dgm:pt modelId="{89D93A4D-57BF-4F74-9D0E-C1FF9B7F1A9D}" type="sibTrans" cxnId="{C59914F6-943B-4628-A282-44A9FC6DC564}">
      <dgm:prSet/>
      <dgm:spPr/>
      <dgm:t>
        <a:bodyPr/>
        <a:lstStyle/>
        <a:p>
          <a:endParaRPr lang="en-US"/>
        </a:p>
      </dgm:t>
    </dgm:pt>
    <dgm:pt modelId="{9BBD7CB9-6CE4-4D45-BEAD-0B70E7741E40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2DF293C6-07BE-4715-BBE6-25B38F607457}" type="parTrans" cxnId="{4A187B68-3E66-4654-88C1-58EFB9A7FF01}">
      <dgm:prSet/>
      <dgm:spPr/>
      <dgm:t>
        <a:bodyPr/>
        <a:lstStyle/>
        <a:p>
          <a:endParaRPr lang="en-US"/>
        </a:p>
      </dgm:t>
    </dgm:pt>
    <dgm:pt modelId="{BAE5B07A-AEAB-402B-B74C-190BB23F3D75}" type="sibTrans" cxnId="{4A187B68-3E66-4654-88C1-58EFB9A7FF01}">
      <dgm:prSet/>
      <dgm:spPr/>
      <dgm:t>
        <a:bodyPr/>
        <a:lstStyle/>
        <a:p>
          <a:endParaRPr lang="en-US"/>
        </a:p>
      </dgm:t>
    </dgm:pt>
    <dgm:pt modelId="{60BF502B-D72D-41A9-B223-597FA44EF4C8}" type="pres">
      <dgm:prSet presAssocID="{90D74618-A4D2-4CFF-AB43-0BE30CA3D99E}" presName="Name0" presStyleCnt="0">
        <dgm:presLayoutVars>
          <dgm:dir/>
          <dgm:animLvl val="lvl"/>
          <dgm:resizeHandles val="exact"/>
        </dgm:presLayoutVars>
      </dgm:prSet>
      <dgm:spPr/>
    </dgm:pt>
    <dgm:pt modelId="{BFED1354-D073-44B6-9241-8EBE5B93148C}" type="pres">
      <dgm:prSet presAssocID="{41E7CE6F-9CD4-4EE3-BD48-23C708C5833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5AFD22C-ECF4-40F1-B85B-DE7517F1C716}" type="pres">
      <dgm:prSet presAssocID="{E2958D88-72DA-4A31-A1EA-88BA5752941F}" presName="parTxOnlySpace" presStyleCnt="0"/>
      <dgm:spPr/>
    </dgm:pt>
    <dgm:pt modelId="{B41563D5-0821-4F48-84C9-58E3B361336A}" type="pres">
      <dgm:prSet presAssocID="{E8FE6131-3A2A-4D2A-BDE1-4E0472A9FBB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7678EB4-3066-48FB-A788-E940ABC262AC}" type="pres">
      <dgm:prSet presAssocID="{A7C16C6E-6CFF-462E-ABA6-6A724B5DB8DB}" presName="parTxOnlySpace" presStyleCnt="0"/>
      <dgm:spPr/>
    </dgm:pt>
    <dgm:pt modelId="{80645900-B198-4289-8BBD-9381529454D6}" type="pres">
      <dgm:prSet presAssocID="{D09CAF35-9921-4D68-A4D3-70F2F5A7F91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C5B7640-42A0-45CA-BD40-5709AFD1EFBD}" type="pres">
      <dgm:prSet presAssocID="{89D93A4D-57BF-4F74-9D0E-C1FF9B7F1A9D}" presName="parTxOnlySpace" presStyleCnt="0"/>
      <dgm:spPr/>
    </dgm:pt>
    <dgm:pt modelId="{EE4D3DB2-3FE0-455B-B8C2-FB29396B2000}" type="pres">
      <dgm:prSet presAssocID="{9BBD7CB9-6CE4-4D45-BEAD-0B70E7741E4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CC81B13-50A1-4AB1-B07C-FF94DD7F1D73}" type="pres">
      <dgm:prSet presAssocID="{BAE5B07A-AEAB-402B-B74C-190BB23F3D75}" presName="parTxOnlySpace" presStyleCnt="0"/>
      <dgm:spPr/>
    </dgm:pt>
    <dgm:pt modelId="{126093F0-19F3-4F0C-A152-F14329E997E6}" type="pres">
      <dgm:prSet presAssocID="{32CC31E0-AA1B-4456-B2C5-3C7834CA120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49A3615-B262-4EEF-AC0C-7AADDCB5F83A}" srcId="{90D74618-A4D2-4CFF-AB43-0BE30CA3D99E}" destId="{41E7CE6F-9CD4-4EE3-BD48-23C708C5833D}" srcOrd="0" destOrd="0" parTransId="{A5D84998-1B63-43A1-B583-2962382FFE36}" sibTransId="{E2958D88-72DA-4A31-A1EA-88BA5752941F}"/>
    <dgm:cxn modelId="{405A1216-28F8-4D80-8076-24B3BAB9004D}" type="presOf" srcId="{32CC31E0-AA1B-4456-B2C5-3C7834CA120D}" destId="{126093F0-19F3-4F0C-A152-F14329E997E6}" srcOrd="0" destOrd="0" presId="urn:microsoft.com/office/officeart/2005/8/layout/chevron1"/>
    <dgm:cxn modelId="{F2E46B21-0193-4945-BF87-AF2605AB2EB9}" type="presOf" srcId="{D09CAF35-9921-4D68-A4D3-70F2F5A7F91A}" destId="{80645900-B198-4289-8BBD-9381529454D6}" srcOrd="0" destOrd="0" presId="urn:microsoft.com/office/officeart/2005/8/layout/chevron1"/>
    <dgm:cxn modelId="{4A187B68-3E66-4654-88C1-58EFB9A7FF01}" srcId="{90D74618-A4D2-4CFF-AB43-0BE30CA3D99E}" destId="{9BBD7CB9-6CE4-4D45-BEAD-0B70E7741E40}" srcOrd="3" destOrd="0" parTransId="{2DF293C6-07BE-4715-BBE6-25B38F607457}" sibTransId="{BAE5B07A-AEAB-402B-B74C-190BB23F3D75}"/>
    <dgm:cxn modelId="{A18B057E-E63B-4F72-A683-A3F6779B7DD5}" srcId="{90D74618-A4D2-4CFF-AB43-0BE30CA3D99E}" destId="{E8FE6131-3A2A-4D2A-BDE1-4E0472A9FBBF}" srcOrd="1" destOrd="0" parTransId="{80E4D6E3-F610-4588-B7A2-43BFFF75797E}" sibTransId="{A7C16C6E-6CFF-462E-ABA6-6A724B5DB8DB}"/>
    <dgm:cxn modelId="{4CD44681-53F7-4263-89D9-4220AF7C02AE}" type="presOf" srcId="{9BBD7CB9-6CE4-4D45-BEAD-0B70E7741E40}" destId="{EE4D3DB2-3FE0-455B-B8C2-FB29396B2000}" srcOrd="0" destOrd="0" presId="urn:microsoft.com/office/officeart/2005/8/layout/chevron1"/>
    <dgm:cxn modelId="{89191B8C-BF00-4738-9D2E-D1790D623546}" type="presOf" srcId="{90D74618-A4D2-4CFF-AB43-0BE30CA3D99E}" destId="{60BF502B-D72D-41A9-B223-597FA44EF4C8}" srcOrd="0" destOrd="0" presId="urn:microsoft.com/office/officeart/2005/8/layout/chevron1"/>
    <dgm:cxn modelId="{CA7EE2B7-DE1B-4B2F-8650-D198F9A530AA}" type="presOf" srcId="{41E7CE6F-9CD4-4EE3-BD48-23C708C5833D}" destId="{BFED1354-D073-44B6-9241-8EBE5B93148C}" srcOrd="0" destOrd="0" presId="urn:microsoft.com/office/officeart/2005/8/layout/chevron1"/>
    <dgm:cxn modelId="{8BBF2DB9-09A5-4184-89F8-B6F8E3FC16DF}" type="presOf" srcId="{E8FE6131-3A2A-4D2A-BDE1-4E0472A9FBBF}" destId="{B41563D5-0821-4F48-84C9-58E3B361336A}" srcOrd="0" destOrd="0" presId="urn:microsoft.com/office/officeart/2005/8/layout/chevron1"/>
    <dgm:cxn modelId="{819977CC-9C9C-47E0-8808-8EB14034F20A}" srcId="{90D74618-A4D2-4CFF-AB43-0BE30CA3D99E}" destId="{32CC31E0-AA1B-4456-B2C5-3C7834CA120D}" srcOrd="4" destOrd="0" parTransId="{B9D5EFA8-DCFE-4802-A8B7-48A978BBDEDC}" sibTransId="{90873B8E-4702-4423-AD8F-1E4BB1071421}"/>
    <dgm:cxn modelId="{C59914F6-943B-4628-A282-44A9FC6DC564}" srcId="{90D74618-A4D2-4CFF-AB43-0BE30CA3D99E}" destId="{D09CAF35-9921-4D68-A4D3-70F2F5A7F91A}" srcOrd="2" destOrd="0" parTransId="{44005397-407F-4FD9-8CB8-6A5654BEB7DA}" sibTransId="{89D93A4D-57BF-4F74-9D0E-C1FF9B7F1A9D}"/>
    <dgm:cxn modelId="{DC8C8E68-8581-48B0-B56F-9218E6A45F6B}" type="presParOf" srcId="{60BF502B-D72D-41A9-B223-597FA44EF4C8}" destId="{BFED1354-D073-44B6-9241-8EBE5B93148C}" srcOrd="0" destOrd="0" presId="urn:microsoft.com/office/officeart/2005/8/layout/chevron1"/>
    <dgm:cxn modelId="{20BFBE72-9D31-44C4-B67E-6CB707C5BC74}" type="presParOf" srcId="{60BF502B-D72D-41A9-B223-597FA44EF4C8}" destId="{05AFD22C-ECF4-40F1-B85B-DE7517F1C716}" srcOrd="1" destOrd="0" presId="urn:microsoft.com/office/officeart/2005/8/layout/chevron1"/>
    <dgm:cxn modelId="{A3599BA4-C51D-40DE-BEAA-B4FFE32B917F}" type="presParOf" srcId="{60BF502B-D72D-41A9-B223-597FA44EF4C8}" destId="{B41563D5-0821-4F48-84C9-58E3B361336A}" srcOrd="2" destOrd="0" presId="urn:microsoft.com/office/officeart/2005/8/layout/chevron1"/>
    <dgm:cxn modelId="{60F06E26-D99D-41DB-BCF1-7B31024CAFF5}" type="presParOf" srcId="{60BF502B-D72D-41A9-B223-597FA44EF4C8}" destId="{17678EB4-3066-48FB-A788-E940ABC262AC}" srcOrd="3" destOrd="0" presId="urn:microsoft.com/office/officeart/2005/8/layout/chevron1"/>
    <dgm:cxn modelId="{BF1B7AB0-6A3A-4856-A89E-B60360331E55}" type="presParOf" srcId="{60BF502B-D72D-41A9-B223-597FA44EF4C8}" destId="{80645900-B198-4289-8BBD-9381529454D6}" srcOrd="4" destOrd="0" presId="urn:microsoft.com/office/officeart/2005/8/layout/chevron1"/>
    <dgm:cxn modelId="{E2809F58-4936-4B24-A8EA-B177DA96115F}" type="presParOf" srcId="{60BF502B-D72D-41A9-B223-597FA44EF4C8}" destId="{9C5B7640-42A0-45CA-BD40-5709AFD1EFBD}" srcOrd="5" destOrd="0" presId="urn:microsoft.com/office/officeart/2005/8/layout/chevron1"/>
    <dgm:cxn modelId="{E1622BEB-4FB0-4026-B37E-F144F5325F76}" type="presParOf" srcId="{60BF502B-D72D-41A9-B223-597FA44EF4C8}" destId="{EE4D3DB2-3FE0-455B-B8C2-FB29396B2000}" srcOrd="6" destOrd="0" presId="urn:microsoft.com/office/officeart/2005/8/layout/chevron1"/>
    <dgm:cxn modelId="{4E54A972-0B0F-495C-BECF-8ED336444D91}" type="presParOf" srcId="{60BF502B-D72D-41A9-B223-597FA44EF4C8}" destId="{0CC81B13-50A1-4AB1-B07C-FF94DD7F1D73}" srcOrd="7" destOrd="0" presId="urn:microsoft.com/office/officeart/2005/8/layout/chevron1"/>
    <dgm:cxn modelId="{BF2D732A-4DB9-48F3-8D79-74F242616E97}" type="presParOf" srcId="{60BF502B-D72D-41A9-B223-597FA44EF4C8}" destId="{126093F0-19F3-4F0C-A152-F14329E997E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1354-D073-44B6-9241-8EBE5B93148C}">
      <dsp:nvSpPr>
        <dsp:cNvPr id="0" name=""/>
        <dsp:cNvSpPr/>
      </dsp:nvSpPr>
      <dsp:spPr>
        <a:xfrm>
          <a:off x="2556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Extraction</a:t>
          </a:r>
        </a:p>
      </dsp:txBody>
      <dsp:txXfrm>
        <a:off x="457693" y="120596"/>
        <a:ext cx="1365411" cy="910274"/>
      </dsp:txXfrm>
    </dsp:sp>
    <dsp:sp modelId="{B41563D5-0821-4F48-84C9-58E3B361336A}">
      <dsp:nvSpPr>
        <dsp:cNvPr id="0" name=""/>
        <dsp:cNvSpPr/>
      </dsp:nvSpPr>
      <dsp:spPr>
        <a:xfrm>
          <a:off x="2050673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Cleaning</a:t>
          </a:r>
        </a:p>
      </dsp:txBody>
      <dsp:txXfrm>
        <a:off x="2505810" y="120596"/>
        <a:ext cx="1365411" cy="910274"/>
      </dsp:txXfrm>
    </dsp:sp>
    <dsp:sp modelId="{80645900-B198-4289-8BBD-9381529454D6}">
      <dsp:nvSpPr>
        <dsp:cNvPr id="0" name=""/>
        <dsp:cNvSpPr/>
      </dsp:nvSpPr>
      <dsp:spPr>
        <a:xfrm>
          <a:off x="4098790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Wrangling</a:t>
          </a:r>
        </a:p>
      </dsp:txBody>
      <dsp:txXfrm>
        <a:off x="4553927" y="120596"/>
        <a:ext cx="1365411" cy="910274"/>
      </dsp:txXfrm>
    </dsp:sp>
    <dsp:sp modelId="{EE4D3DB2-3FE0-455B-B8C2-FB29396B2000}">
      <dsp:nvSpPr>
        <dsp:cNvPr id="0" name=""/>
        <dsp:cNvSpPr/>
      </dsp:nvSpPr>
      <dsp:spPr>
        <a:xfrm>
          <a:off x="6146907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Analysis</a:t>
          </a:r>
        </a:p>
      </dsp:txBody>
      <dsp:txXfrm>
        <a:off x="6602044" y="120596"/>
        <a:ext cx="1365411" cy="910274"/>
      </dsp:txXfrm>
    </dsp:sp>
    <dsp:sp modelId="{126093F0-19F3-4F0C-A152-F14329E997E6}">
      <dsp:nvSpPr>
        <dsp:cNvPr id="0" name=""/>
        <dsp:cNvSpPr/>
      </dsp:nvSpPr>
      <dsp:spPr>
        <a:xfrm>
          <a:off x="8195023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Action</a:t>
          </a:r>
        </a:p>
      </dsp:txBody>
      <dsp:txXfrm>
        <a:off x="8650160" y="120596"/>
        <a:ext cx="1365411" cy="910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15T14:40:22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4158 3428 68 0,'0'0'55'0,"0"0"23"0,0 0-8 0,0 0 65 0,0 0-88 16,0 0-33-16,0 0-9 15,-14-1-2-15,14 1-3 16,0 0 8-16,0 0-8 15,0 0-2-15,0 0 0 16,0 0-9-16,0 0 3 0,17 0 1 16,11 0 7-16,11 0 5 15,10-1-3-15,9-13 0 16,9-3 5-16,8-3-4 16,10 0-3-16,9-1 6 15,6 0-6-15,4 0 0 16,2 1 0-16,0-1 1 15,-3 2-2-15,-4 3-17 16,-5 0 5-16,-6 2 1 16,-11 1-10-16,-10 1 17 15,-17 1-32-15,-16 5 10 16,-18 3-35-16,-11-1 11 0,-5 0 42 16,-2 3-1-16,-20-1-78 15</inkml:trace>
  <inkml:trace contextRef="#ctx0" brushRef="#br0" timeOffset="1117.63">3973 3656 12 0,'0'0'51'0,"0"0"-51"16,0 0 7-16,0 0 45 16,12 107-20-16,-4-59 9 15,3 3-10-15,0 0 30 16,0 0-42-16,1-3-13 16,3-2 14-16,2-1-6 15,0-2-2-15,0 2-8 16,2-2-3-16,-2 0 5 15,-1-6-6-15,-2-2 0 16,-3-9 2-16,-3-3 1 0,3-7-3 16,-3-9 0-16,-2-3-2 15,-1-4 1-15,-1 0-5 16,1 0-2-16,1 0 1 16,6-6 7-16,0-5 12 15,7-1-12-15,5-7 0 16,7-2 9-16,8-3-9 15,6-5-5-15,13-1 2 16,6-4 2-16,12-2-1 16,5-1 2-16,5 2 6 15,5 4-6-15,0 0 3 16,3 6 2-16,0 1-5 0,-1 3-12 16,-2 4 12-16,1-1 9 15,1 0-9-15,-1-3-14 16,1 2 4-16,-1-3 8 15,-1 0-3-15,-3 1-22 16,-7 4 20-16,-16 1 6 16,-15 4 2-16,-12 3 0 15,-15 3-1-15,-8 4 8 16,-9-1 11-16,-6 3 13 16,0 0 10-16,0-3 4 15,0 1-21-15,0 0 16 16,0-3-29-16,0 0 12 15,0-3-15-15,-2-1-8 16,-4-3-1-16,-1-6 0 0,-2 0 4 16,-3-6-4-16,4-4 0 15,-5-5 4-15,1-5-5 16,-4-5 2-16,1-4-1 16,-3-6 0-16,0 0 1 15,-3 2 0-15,2 3-1 16,2 7 0-16,1 9 6 15,4 7-6-15,1 6 4 16,1 8 17-16,3 4-15 16,2 1-3-16,-1 6-3 15,6 0-5-15,-3 0-20 16,-1 0-32-16,-2 0-17 16,0 6-29-16,-2 1-45 0</inkml:trace>
  <inkml:trace contextRef="#ctx0" brushRef="#br0" timeOffset="2713.79">6460 2583 4 0,'0'0'12'15,"0"0"-9"-15,0 0 15 16,0 0-5-16,0 0 1 15,0 0-2-15,-5-11-12 16,5 11-15-16,0 0-15 16</inkml:trace>
  <inkml:trace contextRef="#ctx0" brushRef="#br0" timeOffset="3713.75">7847 2543 39 0,'0'0'90'0,"0"0"-57"16,0 0 17-16,0 0 43 15,0 0-17-15,0 0-31 16,39-27-22-16,-17 18-6 16,5 0-7-16,12-3-3 15,13-5 3-15,18-1-4 16,17-7 17-16,14-5-17 15,17-4-5-15,9-1-1 16,6-4 0-16,-3 4-9 0,-11 0-10 16,-10 4 7-16,-11 4-9 15,-11 3 12-15,-11 4-34 16,-13 3 23-16,-13 5 20 16,-17 3-20-16,-15 4 19 15,-12 2 2-15,-6-2 1 16,0 2 10-16,3-2-4 15,-3 0-2-15,3 3-4 16,-3 1-1-16,0 1-1 16,0 0-7-16,2 0-27 15,-2 0-115-15,0 0-68 16</inkml:trace>
  <inkml:trace contextRef="#ctx0" brushRef="#br0" timeOffset="5041.68">7897 2588 4 0,'0'0'35'0,"0"0"29"16,0 0-37-16,0 0 11 0,5 93 30 15,4-57-29-15,3 4 10 16,5 9-13-16,-1 0-21 15,2 1-2-15,-1-2-7 16,0-1-3-16,-3-12-3 16,-1-6 0-16,-2-6 6 15,-3-7-3-15,-2-6-3 16,-1-4 1-16,-2-4 2 16,-3 4-4-16,3-2 1 15,-3 2 0-15,0 2 4 16,0-5-4-16,3-2 0 15,-3-1 0-15,0 0 3 0,2 0 2 16,-1 0-5-16,5 0 0 16,9 0 0-1,4-8 14-15,15-6-14 0,5-6-1 16,8-3 1-16,9-5 8 16,9-4-8-16,9-2 0 15,14-3-15-15,6 0 30 16,9 1-30-16,10 1 15 15,-4 3-27-15,-3 10 27 16,-12 5-8-16,-13 5 13 16,-5 0-5-16,-12 4 3 15,-6 2-3-15,-7-3 0 16,0 1 0-16,-1-2 13 0,0-1 4 16,-3 0-17-16,0 1 3 15,-4-1 0-15,-6 0-3 16,-4 4 10-16,-6-4-8 15,-2 1-1-15,-1 2 3 16,2-4-5-16,2 0 1 16,0-1 0-16,4 2 7 15,-4-1-7-15,-1 4 2 16,-5 0 2-16,-4 0-4 16,-2 1 0-16,-7 2 7 15,-1-1-6-15,-4 3 5 16,1 2 1-16,-4 0 3 15,-1-1 6-15,0 2-6 16,0 0 9-16,0-3 1 0,0-1-13 16,0 0 0-16,0-2 5 15,-1-2-7-15,-11-2 6 16,0 1-11-16,-3-6 5 16,-3 1 4-16,2-6-9 15,1 1 5-15,-2-7 9 16,4-2-13-16,0-3 13 15,2-5-7-15,2 3 0 16,1-4-7-16,0 1 0 16,0 4 1-16,2 3-3 15,2 4 2-15,-1 5-4 0,1 4 7 16,1 0-3 0,1 2 0-16,-1-2 1 0,-1 2-1 15,1 3 0-15,0 6 1 16,3-1-2-16,-2 4 2 15,2 2-1-15,0 0 0 16,0 0 1-16,-1 0-1 16,1 0 0-16,0 0 0 15,-2 0 8-15,2 0-1 16,-3 0 1-16,-8 0-8 16,-13 0-5-16,-17 0-2 15,-18 12-53-15,-18 5-23 16,-15 1-14-16,-18 2-39 15,-14 7 26-15,-12 6-8 0</inkml:trace>
  <inkml:trace contextRef="#ctx0" brushRef="#br0" timeOffset="7215.65">3546 4038 39 0,'0'0'67'15,"0"0"-10"-15,0 0-7 16,0 0-15-16,0 0-8 16,0 0-4-16,0 0-3 15,0 6-17-15,0-4-3 0,0 4 4 16,0 3 7-16,0 4 12 16,0 0-12-16,8 0-7 15,0 3 6-15,-2-2-10 16,2 0 3-16,-2-1-2 15,-3-3 2-15,1-2-2 16,-1-1-1-16,0-2-27 16,2-3-25-16,-2-2-37 15,1 0 1-15,2 0 5 16</inkml:trace>
  <inkml:trace contextRef="#ctx0" brushRef="#br0" timeOffset="7559.65">3646 4058 50 0,'0'0'23'0,"0"0"-17"15,0 0 28-15,0 0 26 16,0 0-19-16,0 0-19 16,12 56-3-16,-6-44-4 15,1 0-8-15,1 0-2 16,2-4 5-16,-1-3-10 15,-3-2 6-15,0-2-2 16,0-1 5-16,-3 0 24 16,3 0-19-16,-3-3 17 15,3-8 3-15,-6-4-4 16,3 1 8-16,-3-3-16 0,0 2-11 16,0 0 18-16,-3 2-13 15,-3 3-4-15,-3 4-10 16,-1 2-2-16,1 1 0 15,-2 3-18-15,5 0-47 16,-4 0-71-16,8 0-123 16</inkml:trace>
  <inkml:trace contextRef="#ctx0" brushRef="#br0" timeOffset="10672.34">4738 3050 6 0,'0'0'44'0,"0"0"1"16,0 0 3-16,0 0-10 16,0 0 4-16,0 0-17 15,0 0-10-15,-2 0 8 16,2 0-4-16,0 0 4 15,0 0 0-15,0 0-16 16,0 0 3-16,0-2-10 16,0-3 0-16,5-3-12 15,-2 3 12-15,3-1 21 16,3 3-21-16,-2 2-8 0,-1 1 3 16,0 0-3-16,-1 0 1 15,-2 0-3-15,1 3-4 16,-4 5 12-16,0-2-4 15,0 2 6-15,0 0 8 16,0 1-2-16,0-1 1 16,0-1 6-16,0 0-13 15,0 0 6-15,0 3-5 16,0-2 0-16,0-1 3 16,3-2-4-16,0-2 0 15,3 1 2-15,2-1-1 16,1-3-1-16,4 0 0 0,5 0-15 15,3 0-61 1,0-4-89-16</inkml:trace>
  <inkml:trace contextRef="#ctx0" brushRef="#br0" timeOffset="11027.51">5045 2904 76 0,'0'0'68'16,"0"0"-20"-16,0 0 3 16,0 0-30-16,0 0 8 15,0 0-4-15,-43 57-11 0,43-43 0 16,0 1-11 0,0-1-2-16,0-2-1 0,0-3 2 15,4-2-7-15,-1-2 1 16,0-3 4-16,-1-2-1 15,-2 0-10-15,3 0 8 16,0 0 3-16,3-6 19 16,-1-7 3-16,0-3-1 15,-3 0-7-15,-1 2 4 16,-1 2-16-16,0 1 9 16,0 5-11-16,0 0-3 15,-5 3 3-15,-3 3-8 0,-4 0-116 16,2 0-140-16</inkml:trace>
  <inkml:trace contextRef="#ctx0" brushRef="#br0" timeOffset="12081.82">7486 2863 106 0,'0'0'85'0,"0"0"-56"16,0 0-17-16,0 0 6 0,0 0 1 16,0 0 21-16,0 39-5 15,0-20-5-15,0 1-20 16,2 2 3-16,-1-2-10 15,2 0-1-15,-1-5-2 16,1-2-6-16,-2-1-30 16,2-9-28-16,1-1-14 15,1-2-18-15</inkml:trace>
  <inkml:trace contextRef="#ctx0" brushRef="#br0" timeOffset="12392.33">7596 2867 91 0,'0'0'145'0,"0"0"-70"16,0 0-55-16,0 0-15 15,0 0 1-15,0 0 8 16,0 37 15-16,5-19-16 16,4 1-1-16,-1-3-8 15,3-2-2-15,-3-7 2 16,-2-4-4-16,0-1-5 15,-3-2 5-15,6 0 0 16,-5 0 7-16,1-8 24 16,-1-6-21-16,-2-3 26 15,-2-2 3-15,0 3-2 0,0 1-20 16,-12 1-16 0,-6 1-1-16,0 2-18 0,-6 3-43 15,0-4-40-15,-1 1-115 16</inkml:trace>
  <inkml:trace contextRef="#ctx0" brushRef="#br0" timeOffset="12908.6">8256 2088 176 0,'0'0'41'16,"0"0"-20"-16,0 0 29 15,0 0 27-15,0 0-42 16,0 0-8-16,28-44-22 0,-23 44-5 16,1 0-9-16,7 0-6 15,-2 6 15-15,-1 6 0 16,-1-1-1-16,-3 4 0 15,0 0 1-15,-3 3 0 16,-3 0 29-16,0-2-3 16,0-4 7-16,3-3-15 15,-1-3 8-15,2-3-5 16,0-1-8-16,1-1-9 16,4-1 14-16,7 0-18 15,2 0 0-15,3-4-20 16,4-9-107-16,-2-2-34 0,1-6-113 15</inkml:trace>
  <inkml:trace contextRef="#ctx0" brushRef="#br0" timeOffset="13215.75">8660 1923 28 0,'0'0'108'16,"0"0"-82"-16,0 0 20 15,0 0 15-15,0 0-26 16,0 0-24-16,-16 93 17 16,16-79-20-16,6-2-7 15,0-5 10-15,0 0-9 0,-3-6 1 16,4-1 4-16,-1 0 1 16,-1 0 50-16,-1 0 1 15,1-13-18-15,-1-1-16 16,-1-4-15-16,-3 0 8 15,0 1-11-15,0 0-4 16,0 5 13-16,0 0-16 16,-6 6-20-16,-4-1-44 15,-5 4-76-15,1 3-113 16</inkml:trace>
  <inkml:trace contextRef="#ctx0" brushRef="#br0" timeOffset="17679.3">4759 5732 14 0,'0'0'36'0,"0"0"0"15,0 0 15-15,0 0-18 16,0 0-10-16,0 0 1 16,0 0-11-16,-6 0-4 15,6 0-4-15,0 0-5 16,6 0-6-16,10 0 6 16,10-3 24-16,2-6 19 15,5-1-12-15,3-2-3 16,1-1-11-16,3 1-10 15,-1-2 13-15,4-1-13 0,2 2 0 16,1 2-6-16,5-6-1 16,7-2 1-16,9-5 5 15,10-4-6-15,14-1 18 16,11-2-18-16,9-5-5 16,13 2 2-16,-5-3-4 15,3 0-20-15,-5-2 24 16,-8 2-15-16,-7 2 4 15,-11 2 6-15,-10 4-22 16,-18 9 17-16,-14 3 13 16,-16 5 10-16,-17 5 13 15,-8 5-4-15,-7 2 17 0,-1 0 2 16,0 0 9 0,0-2-8-16,0 1-16 0,0-2-22 15,0-3-1-15,0 3-9 16,0 2-16-16,-1-1-8 15,-4 2-4-15,-5 0-41 16,-7 0-114-16</inkml:trace>
  <inkml:trace contextRef="#ctx0" brushRef="#br0" timeOffset="19153.79">4653 5868 62 0,'0'0'42'16,"0"0"-34"-16,0 0 3 0,0 0 19 15,0 0-13-15,0 0-1 16,28-26-14-16,-20 29 13 16,5 11 12-16,1 5 4 15,0 3 7-15,0 3-5 16,2 2-8-16,-1 4-4 16,0-1-17-16,-1-1 6 15,-1 1-7-15,-1 0-2 16,0-3 1-16,0 0 0 15,-2 2 7-15,1-3-5 16,-1-2-3-16,2-2 2 16,-1-2-3-16,-1-8 2 0,-4-4-4 15,-3-1-1 1,0-4-8-16,0-1-5 16,-3-1 16-16,0-1 1 0,3 0-1 15,-3 0 0-15,0 0 4 16,0 0 1-16,0 0-2 15,3 0 5-15,3 0 0 16,1-3-2-16,4-8 18 16,5-1-18-16,1-4-3 15,5 2 3-15,2-2 1 16,0 2-6-16,3-1-1 16,1 1 1-16,5-2 2 15,4-1 5-15,8-3 0 0,8-4-1 16,12-6 11-1,14-3-7-15,12-1-11 0,7 1 4 16,4 1-5-16,-2 1 1 16,1 0-1-16,-1 2 1 15,-6-4 0-15,-10 9-7 16,-8-2 0-16,-6 1 7 16,-6 0 1-16,0-2 0 15,-1 0 5-15,-2 2 2 16,-3-2-3-16,-4 4 0 15,-5 5-5-15,-7 3 0 16,-5 2-3-16,-7 1 3 16,0 2 0-16,-8 3 3 15,-1 0-3-15,-3 3 0 16,4-2 0-16,-2-1-3 16,7-2 3-16,-2 0-1 0,5-2 1 15,-5 1-1-15,-1 1-6 16,-6 1 7-16,-3 4 4 15,-8-4-4-15,-2 6 4 16,-2-1-4-16,-2 1 11 16,-1 1-4-16,0-3 26 15,0 1-10-15,0-1-2 16,0-4-14-16,0 1 1 16,-1-2-5-16,-5 1 14 15,-3-4-15-15,-3-1 0 16,0 0-1-16,-3-5 0 0,-1-2-1 15,-2-8 0-15,-2-3 0 16,-2 1 0-16,1-8 2 16,3 5 2-16,0 5-4 15,6 4 0-15,2 8 2 16,4 5-2-16,0 2 1 16,3 2 1-16,0 2 2 15,1-1 0-15,2 2 1 16,-1 0-3-16,1 1 1 15,-2 0-2-15,2 3 5 16,0 0 3-16,0 0-9 16,0 0 0-16,-1 0 0 15,1 0-6-15,0 0 6 16,0 0-6-16,0 0 5 0,-3 0-1 16,-10 0-2-16,-11 0 4 15,-10 11-41-15,-20 10-28 16,-10 2-27-16,-17 5-163 15</inkml:trace>
  <inkml:trace contextRef="#ctx0" brushRef="#br0" timeOffset="20147.08">5047 6561 112 0,'0'0'168'15,"0"0"-140"-15,0 0 6 16,0 0 12-16,0 0-24 16,0 0-18-16,36-30 17 15,-19 17-11-15,3 4-3 16,5-1-3-16,7-1 2 15,7-4 0-15,10-4-1 16,7-3-3-16,13-6-2 16,13-1 6-16,10-2-6 0,7-4 0 15,7-3-1 1,0 2-4-16,-2-2-1 16,-2 3-3-16,-1 1-6 0,-10 3-14 15,0 4 8-15,-7-1-15 16,-2 3 0-16,-5 2 30 15,-5 0-9-15,-3 5-6 16,-5 0 21-16,-6 1 11 16,-12 3-9-16,-7 4-1 15,-11 1 0-15,-11 5 8 16,-1-2-6-16,-7 5 0 16,-3-2 9-16,1 0 1 15,1 0 19-15,1-5-15 0,3 4-8 16,-2-3 7-1,-2 3-5-15,-1 0 1 0,-2-2 2 16,2 5-9-16,-2-1-5 16,-1 1 0-16,1-1 0 15,-2 2 0-15,-2-1-3 16,-1 1-3-16,0 0 0 16,0 0-7-16,0-2-8 15,0 2-19-15,0 0-42 16,-6 0-73-16</inkml:trace>
  <inkml:trace contextRef="#ctx0" brushRef="#br0" timeOffset="21509.58">5053 6618 42 0,'0'0'12'16,"0"0"-10"-16,0 0 12 15,0 0 35-15,0 0 14 16,0 0-8-16,34 97-11 16,-29-73-21-16,-1 0-3 15,2 2-5-15,0-2 2 0,-3-2-2 16,6 1-8-1,0-1 0-15,-2 2-3 0,2 3 1 16,-1 1-3-16,2-1-1 16,-1-4 2-16,-1-7 1 15,-2-3-2-15,1-4 1 16,-3-2-2-16,1-4 4 16,1-2 4-16,2-1 2 15,5 0 13-15,2 0-14 16,6-13-6-16,4-4-2 15,2-2-1-15,4-6 2 16,5-2 1-16,3-3-2 16,5 2-1-16,3-1-1 0,5 1 2 15,3-1-2-15,1-2 0 16,3-4 5-16,2 5-5 16,4-3 1-16,3 3-1 15,1 4 0-15,-2-3-1 16,-3 4 1-16,0-2 0 15,-6 1 0-15,-1 0 0 16,-2 4-1-16,-4 1 0 16,3 1 1-16,-2 0 0 15,-3 0 2-15,3 0-2 16,-3 2 0-16,-2 2-2 16,-1 2 0-16,-6 1 2 15,1-1 3-15,-4 1-3 16,0-3-1-16,-1 0 1 0,0 2 0 15,-3-2 0 1,-2 3-4-16,-4-1 4 0,-2 2-1 16,-1 1 2-16,-1 1-2 15,2-2 0-15,0 0 1 16,-1 1 1-16,-3 0-1 16,-2 4 0-16,-5 0 0 15,2 1 0-15,-5 2-1 16,-1 0-2-16,-6 1 3 15,1 1 3-15,-5 1-3 16,3-1 2-16,-3 1 0 16,0 1 5-16,0-2 6 15,0 2-2-15,0 0 0 16,3-1 3-16,-3 1 4 0,0-3 14 16,0 0 4-16,0-2-5 15,0-4-22-15,0 0-3 16,-3-3 2-16,-5-2-1 15,1 0 0-15,-3-5-2 16,-1-1-2-16,-2-2 5 16,-2-1 3-16,-1-3-4 15,-1 0-4-15,4 5-3 16,2 3-4-16,7 11 1 16,1 4-1-16,1 3-35 15,-1 0-57-15,-7 0-130 0</inkml:trace>
  <inkml:trace contextRef="#ctx0" brushRef="#br0" timeOffset="22612.95">7966 5037 157 0,'0'0'23'15,"0"0"-23"-15,0 0 23 16,0 0 50-16,0 0-16 16,-11 94-19-16,11-71-8 15,0 3-8-15,0-2-6 16,0-4-3-16,4-5-2 15,3-4-11-15,-4-4 4 16,-1-5-4-16,1-2 0 16,0 0 5-16,3-6-1 15,6-11 35-15,-2-6-20 0,1-3-19 16,2-2-2-16,-7 3 2 16,-1 2 3-16,-5 4 1 15,0 1 9-15,0 1 1 16,-8 3 12-16,-5 3-12 15,2 2-4-15,4 4 1 16,2 1-9-16,2 4-4 16,-1 0 2-16,1 0-9 15,-3 6-22-15,0 0-50 16,3 0-19-16,3 1-65 16,0-4-58-16</inkml:trace>
  <inkml:trace contextRef="#ctx0" brushRef="#br0" timeOffset="23152.46">8148 4997 48 0,'0'0'68'0,"0"0"-6"15,0 0 7-15,0 0-17 16,0 0 7-16,0 0-19 15,48 66-10-15,-43-52-23 16,-2-2 0-16,1-2-6 16,-4-1 2-16,0-3 0 0,0-4-2 15,0 0 2-15,0-2-1 16,0 0 17-16,0 0 29 16,0 0-3-16,-10-12-42 15,2-2 6-15,4-1-8 16,2-2 1-16,2 3-2 15,0-3-2-15,0 8 2 16,2-3-4-16,4 4-3 16,1 5-3-16,-2-2 4 15,-1 4-13-15,-4 1 17 16,0 0-3-16,0 0 2 16,0 0-5-16,0 0 0 15,0 0 8-15,0 2 0 0,0 5 0 16,0 2 3-1,0 2-3-15,0-3 5 0,0 0-3 16,0-1-2-16,0 2 3 16,3-1 0-16,2-2-3 15,-1 2 2-15,4-3-2 16,-1 4 3-16,0-3-1 16,1-2-1-16,-2 0 1 15,0-2-2-15,4-2-6 16,1 0-87-16,-1-2-204 15</inkml:trace>
  <inkml:trace contextRef="#ctx0" brushRef="#br0" timeOffset="23715.02">9175 4507 262 0,'0'0'87'0,"0"0"-38"16,0 0 2-16,0 0-18 0,0 0-29 16,0 0 18-16,67 0 8 15,-26-9-3-15,5-3-11 16,-3-3-12-16,-1 1 3 15,-5-1-4-15,-9 1-1 16,-8 0-2-16,-2 4-24 16,-9 4-48-16,-5 4 3 15,-4 2-64-15,0 0-80 16</inkml:trace>
  <inkml:trace contextRef="#ctx0" brushRef="#br0" timeOffset="25063.62">9181 4539 32 0,'0'0'47'0,"0"0"-8"16,0 0 4-16,0 0 8 16,0 0-3-16,0 0-25 15,-3 23-11-15,3-8 36 0,0 5-25 16,0 0 7-16,0 4-7 16,5 1 5-16,4 2-5 15,2-4-7-15,-2 0-6 16,-1-3-3-16,2-1-5 15,-2-4 2-15,-2-5-4 16,0-2 0-16,1-2 6 16,-1 0-6-16,0-4 1 15,0 0-1-15,0 0 5 16,1-2 2-16,-2 0-4 16,1 1 2-16,1-1 4 15,1 0-8-15,7 0 11 16,0 0 0-16,1 0-3 0,8-5-6 15,-3-3-3 1,1 1 1-16,2-1-2 0,-2-1 2 16,-1 0-1-16,5-3 0 15,2-2 3-15,8 0-4 16,5-1 2-16,6-4-2 16,6 2 2-16,6-1-4 15,3-2 3-15,2 1-3 16,4-3 3-16,2 0-3 15,0 2 6-15,-3 1-3 16,-1 0 1-16,-2-1 1 16,-3 4-2-16,2-1 0 0,-4 0 0 15,-1 3 0-15,-5 3 0 16,-1 0 0-16,-7 0 2 16,-8-1 0-16,-3 1-1 15,-5 2-1-15,-4-1 1 16,-5 3 4-16,-3-1-5 15,-3 3 2-15,1-5 6 16,-2 1-2-16,2-1 0 16,2-2-6-16,3 3 6 15,3-3-6-15,-2 3 0 16,-2-2 0-16,-4 2 3 16,-3 2-1-16,-6 2-2 15,-2 2 2-15,-1-2-2 0,-3 3 9 16,2-4-1-1,-2 0 12-15,0-1 9 0,0-2-15 16,0-2-5-16,0-3 2 16,0-1-11-16,0-5 5 15,0 0-5-15,0-2 2 16,0-1 2-16,0-2-4 16,-5-5 1-16,-2 1-1 15,1-5 1-15,-4 2-1 16,1 3 0-16,-2 3 0 15,5 4-1-15,-3 6 2 16,5 5-1-16,-1 4 0 16,2 4 4-16,0 2-8 15,2 1 4-15,-1 0 0 0,-2 0-3 16,-7 0 1 0,-4 3-2-16,-5 9 4 0,-6 4-9 15,-2 1 7-15,1 1-5 16,-7-1 0-16,-2-1 5 15,-6 0-10-15,-4 4 3 16,-10-1-4-16,-12 5-10 16,-5-2 6-16,-6 4 7 15,-5 3 8-15,-7 1-2 16,-10 4-2-16,-1 0 6 16,-1-4-1-16,5 5 1 15,8-4 1-15,11-1-1 16,14 1 0-16,10-5 0 0,10-4 4 15,10-2-4-15,10-10 0 16,12-3 1-16,7-4-3 16,4-3 2-16,2 0 0 15,0 0-2-15,0 0 2 16,-1 0 0-16,-1 0 0 16,-1 0 3-16,-1 0-1 15,2 0-2-15,1 0 0 16,-1 0-1-16,2 0 1 15,0 0-1-15,0 0-3 16,0 5-50-16,0-3-41 16,0-2-167-16</inkml:trace>
  <inkml:trace contextRef="#ctx0" brushRef="#br0" timeOffset="25927.34">11141 3739 3 0,'0'0'32'0,"0"0"2"0,0 0 16 15,0 0-3-15,0 0 1 16,0 0 1-16,-3-5-5 16,3 5-21-16,0 1-17 15,0 14-3-15,0 5 52 16,5 6-14-16,2 1-22 16,1 2 1-16,4 3-19 15,-2 2 7-15,1 3-8 16,-1 3 0-16,-4-3 3 15,2-5-3-15,-2-4 1 16,-2-8-1-16,0-8 2 16,-2-2 0-16,-1-8-2 0,-1-2 0 15,0 0 3-15,0 0-3 16,0 0-1-16,0 0-11 16,0 0-9-16,0 0-16 15,0 0 30-15,-3 0 5 16,-4 0-4-16,3 0-45 15,-1 0-21-15,2 0-8 16,0 0-46-16</inkml:trace>
  <inkml:trace contextRef="#ctx0" brushRef="#br0" timeOffset="27741.57">11194 3730 26 0,'0'0'8'16,"0"0"15"-16,0 0-12 15,0 0 10-15,0 0 25 16,0 0-21-16,-2-35 3 15,2 35-9-15,0 0 19 16,0 0-1-16,0 0-8 0,0-1-1 16,0-1 5-1,9 1-21-15,6-5 1 0,7 2-9 16,-1-3 11-16,2 1-14 16,2 2 9-16,-1-1 4 15,1 1 7-15,3-1-21 16,4-2 13-16,2 3-6 15,10 0-6-15,8-3 1 16,7-3-2-16,12 0 0 16,0-3-3-16,10 0-16 15,4-1 16-15,-6 2 3 16,4-2-28-16,-8 0 28 16,-11 2-6-16,-4-1 6 15,-9 3 7-15,-4-3 14 16,0 0-10-16,-4-1 7 0,-3 2-12 15,-6 1 3-15,-5 4-8 16,-9 1 0-16,-4 2 10 16,-5 3-10-16,-5 0 13 15,-1-1 1-15,-4 2-12 16,1 0 5-16,-1 0-7 16,2-3 1-16,2 0 16 15,4 0-10-15,-2-1 4 16,-1 0-5-16,0 3-5 15,-3-1 10-15,0 1-6 16,-3 1 2-16,0 0 9 16,0 0-16-16,0 0 2 0,0-1-3 15,2 1 2-15,-1 0-2 16,2-2 0-16,0 2 0 16,-2-1 4-16,-1 1-3 15,0 0-1-15,0 0 0 16,0 0-1-16,0 0-4 15,0 0 4-15,0 0-3 16,0 0 3-16,0 0-12 16,0 3 11-16,2 5 0 15,-1-2 4-15,1 4 0 16,-2-4-2-16,0 4 0 16,0 3-1-16,0 1 5 15,0 1-4-15,0 3 0 16,0-2 0-16,0 4-2 15,0-4 2-15,0 2 0 0,0 0 0 16,3 3 0-16,-1-1 0 16,1 3 0-16,0-6 2 15,0 0-2-15,-2-3 0 16,2-3 0-16,0-1 0 16,0-4 2-16,-2 1-2 15,1-3 0-15,-2 1 1 16,0-4-1-16,0 3 0 15,0-2 0-15,0-2-1 16,0 1 2-16,0 0-1 16,0 1 0-16,0-1 0 15,0 2 1-15,0 1-1 0,0-2 3 16,0 3-3-16,0-2 2 16,0 2-1-16,-5 1-1 15,0-3 0-15,0 3 0 16,-2-1 0-16,0-2 0 15,0 3 0-15,0-3 2 16,2 1-4-16,2 0 2 16,0-1 0-16,0-2-1 15,0 1 2-15,0 1-1 16,-1-3 0-16,-4 3 2 16,1-1 0-16,-4 1-2 15,0 0 0-15,-3-2 2 16,-5 2-1-16,1-1-1 0,-3 0 0 15,-6 1 5-15,-1 0-4 16,-7 0-1-16,-7 5 0 16,-7 4-1-16,-10-1 4 15,-7 3-4-15,-6 5 1 16,-5 0 0-16,-11 3 0 16,1 3 0-16,-4-1 0 15,6-2-2-15,15-2 4 16,9-3-2-16,9 3 0 15,11-7 0-15,10-2-1 16,12-3 1-16,10-3 0 16,3-2-1-16,6-1 1 0,0-1 0 15,0-1 0 1,0 0 1-16,0 0-2 0,0 0 1 16,0 0 0-16,0 0 0 15,0 1 2-15,0-1-1 16,0 0 0-16,0 0 1 15,-3 0 6-15,3 0-1 16,0 2-6-16,-6 1 3 16,0-2-2-16,-3 5-2 15,0-2 0-15,2-2 2 16,-1 0-6-16,5 0 4 16,0 1 0-16,0-2 0 15,1-1 3-15,0 0-3 16,2 0 0-16,-2 2 2 15,2-2-2-15,0 0 0 0,0 0 0 16,0 0 0-16,-1 0 1 16,-4 0-1-16,1 0 0 15,-2 0 2-15,1 2-2 16,1-2 0-16,-2 0 0 16,3 0-2-16,-2 0 3 15,1 4-1-15,-2-3 0 16,1 0 3-16,1 2-7 15,1-3 4-15,2 0 0 16,1 0-1-16,0 0 3 16,0 0-3-16,0 0 1 15,0 0-25-15,0 0-14 0,0 0-33 16,0 0-22-16,-2 1-26 16,1-1-43-16</inkml:trace>
  <inkml:trace contextRef="#ctx0" brushRef="#br0" timeOffset="35924.47">5806 5593 56 0,'0'0'69'0,"0"0"-7"16,0 0-2-16,0 0-24 16,0 0 1-16,0 0-17 15,0 0-8-15,0 0 0 16,0 10 5-16,0 3 4 16,0 1-13-16,0 2-5 15,0-1 3-15,0 2-6 16,0-3 0-16,0 0-29 15,0 0-41-15,0-5-55 16,0-3-35-16</inkml:trace>
  <inkml:trace contextRef="#ctx0" brushRef="#br0" timeOffset="36299.58">5715 5568 41 0,'0'0'64'0,"0"0"-10"16,0 0-13-16,79-10-6 16,-52 10-3-16,0 0-17 15,1 0 7-15,-4 0-21 0,-4 2-1 16,-7 6-7-16,-7 2 2 15,-3 1-1-15,-3 0 6 16,0 4 5-16,0 0-4 16,-11 2 21-16,-5 4 1 15,-3-3-22-15,-1-2 11 16,1-3-11-16,4-2 5 16,0-5 2-16,3 2-6 15,-1-5 7-15,8 0-8 16,1-2 3-16,2 1-8 15,2-2-17-15,0 0-35 16,0 0-63-16</inkml:trace>
  <inkml:trace contextRef="#ctx0" brushRef="#br0" timeOffset="36562.94">6050 5478 147 0,'0'0'108'15,"0"0"-52"-15,0 0-33 16,0 0-19-16,0 0 32 16,0 0 3-16,14 62-9 0,-9-42-14 15,-1-2-9-15,-2 2-3 16,1-2-2-16,0-2-2 15,1 1 0-15,-4-2-4 16,3-2-62-16,-3-4-78 16</inkml:trace>
  <inkml:trace contextRef="#ctx0" brushRef="#br0" timeOffset="37333.83">6103 6311 122 0,'0'0'57'15,"0"0"-57"-15,0 0 3 16,0 0 0-16,0 0 1 15,0 0-4-15,2 59 5 16,-2-41-5-16,0-3-6 16,0-1 3-16,0-2-18 15,0-5-51-15</inkml:trace>
  <inkml:trace contextRef="#ctx0" brushRef="#br0" timeOffset="37680.04">6070 6275 56 0,'0'0'32'0,"0"0"21"0,0 0-14 15,0 0 1-15,0 0-13 16,91-13 5-16,-76 13-23 15,-1 6 1-15,-4 8-9 16,-1-1 12-16,-3-1 3 16,-3 1-10-16,0 0 15 15,-3-2-8-15,0 1-9 16,0-1 25-16,-8 1-21 16,-2 0 6-16,1-3-3 15,-1-3-8-15,-2 0 5 0,4-3-7 16,2-2-1-16,0-1 0 15,2 0-29-15,-3 0-64 16,4 0-53-16</inkml:trace>
  <inkml:trace contextRef="#ctx0" brushRef="#br0" timeOffset="38047.03">6339 6193 57 0,'0'0'48'0,"0"0"-5"16,0 0-2-16,0 0 0 16,0 0-13-16,0 0 1 15,46 32-8-15,-44-19-1 16,-2-1 9-16,0 5 8 15,0-3-12-15,0 0-4 16,0 0-20-16,-5-3 31 16,1-1-22-16,1-2-2 15,1-2 6-15,2-3-14 16,0-2 7-16,0 1-3 16,0-2-1-16,0 0 6 0,3 0 5 15,8 0 12-15,2 0-5 16,4-12-21-16,-3 4-38 15,0-4-34-15,-4 1-121 16</inkml:trace>
  <inkml:trace contextRef="#ctx0" brushRef="#br0" timeOffset="38911.68">4841 3679 211 0,'0'0'5'15,"0"0"-1"-15,0 0-4 16,0 0 2-16,39 91-2 16,-32-74 1-16,-4 0 1 15,0-5 1-15,0-1-2 16,-1-1-2-16,-1-5-16 15,-1-1-119-15</inkml:trace>
  <inkml:trace contextRef="#ctx0" brushRef="#br0" timeOffset="39239.41">4829 3636 72 0,'0'0'57'0,"0"0"-32"16,0 0 19-16,79-8-5 16,-61 8-8-16,3 0-3 15,-2 8-18-15,1 2 20 16,-2 3-11-16,-2 2-17 16,-2 5-2-16,-7 2-8 15,-7 1 8-15,0 0 2 0,-3-4 16 16,-12 0 5-16,1-1-2 15,0-4-10-15,-3-3 2 16,4-1-10-16,-1-1 2 16,1-5-5-16,4-1 3 15,0-2-9-15,3-1-12 16,0 0-69-16,3 0-11 16,3 0-75-16</inkml:trace>
  <inkml:trace contextRef="#ctx0" brushRef="#br0" timeOffset="39511.49">5232 3519 137 0,'0'0'87'15,"0"0"38"-15,0 0-52 16,0 0-12-16,37 99-8 16,-28-76-31-16,1 0-10 15,-2 0-6-15,-2 2-3 16,2-2 0-16,-3-7-3 16,0-1-23-16,-4-4-36 0,1-4-57 15,-2-5-98-15</inkml:trace>
  <inkml:trace contextRef="#ctx0" brushRef="#br0" timeOffset="40410.71">8908 2446 125 0,'0'0'80'0,"0"0"-15"16,0 0 9-16,0 0-2 0,0 0-5 15,0 0-4-15,0 0-32 16,-21-30-31-16,21 44-3 16,0 11 2-16,0 5 1 15,4-2 6-15,1 0-4 16,1-3 0-16,-1-4 1 16,-1-3-1-16,2-7-4 15,-3-1-37-15,-2-6-25 16,1-4-24-16,-2 0-45 15,0 0-81-15</inkml:trace>
  <inkml:trace contextRef="#ctx0" brushRef="#br0" timeOffset="40709.8">8910 2373 186 0,'0'0'37'16,"0"0"16"-16,80 13-29 16,-53-1-13-16,-9-1-2 15,0 1-2-15,-5-1 12 16,-1 3 7-16,-6 6-15 16,0-4 15-16,-6 1-3 15,0 1-1-15,0 3-6 0,-17-1-12 16,-3 0 4-16,-4-3-1 15,4-5-4-15,1 0 6 16,4-6-9-16,5-4-14 16,-2-2-37-16,0 0-60 15,6 0-52-15</inkml:trace>
  <inkml:trace contextRef="#ctx0" brushRef="#br0" timeOffset="41024.11">9108 2337 57 0,'0'0'85'16,"0"0"-10"-16,0 0-21 0,88-27 7 15,-72 27-12-15,1 0-1 16,-4 0-3-16,-4 4-28 16,0 6 5-16,-3-2-9 15,-3 6-3-15,2 2 9 16,-5 5-9-16,0 0-1 15,0 3 14-15,-5 0-12 16,-1-5-10-16,0-4 10 16,3-3-9-16,3-4 5 15,0-2-4-15,9-2 3 16,8 1 11-16,5-5-1 16,5 0-13-16,1 0-3 0,5-7-5 15,0-5-49 1,-5 2-47-16,-3-2-118 0</inkml:trace>
  <inkml:trace contextRef="#ctx0" brushRef="#br0" timeOffset="41947.47">9991 4334 231 0,'0'0'144'16,"0"0"-141"-16,0 0 2 16,0 0-5-16,0 0 23 15,0 0 6-15,21 48-11 16,-16-39 5-16,1 2-18 16,-2 1 3-16,-1 2-4 15,-2 0-4-15,-1 0 1 16,0-3-1-16,0-2-14 15,0-1-6-15,0-8-17 16,0 0-11-16,0 0-41 0,0 0-8 16,0 0-81-1</inkml:trace>
  <inkml:trace contextRef="#ctx0" brushRef="#br0" timeOffset="42270.41">9995 4293 38 0,'0'0'72'0,"0"0"5"15,0 0-6-15,0 0-9 16,96 28-16-16,-79-17-24 16,-3 0-8-16,-3 1-7 15,-5-3-1-15,-3 2-2 0,-3 1 1 16,0 0 17-16,0 3 2 15,-11 0 11-15,-11 3-15 16,-2-4-6-16,0-1 2 16,5-1-13-16,7-7-2 15,3 0 0-15,6-3 1 16,2 0-4-16,1-2-7 16,0 0-43-16,0 0-8 15,0 0-21-15,0 0-36 16,8 0-79-16</inkml:trace>
  <inkml:trace contextRef="#ctx0" brushRef="#br0" timeOffset="42502.36">10270 4275 151 0,'0'0'162'15,"0"0"-61"-15,0 0-43 16,0 0-37-16,0 0-16 15,0 0 41-15,15 43-17 16,-9-25-7-16,-3 2-13 16,0-2-3-16,0-3-2 15,0 1-3-15,-3-3-1 16,1-2-12-16,1 1-33 16,-2-6-17-16,0-3-39 0,1-3-131 15</inkml:trace>
  <inkml:trace contextRef="#ctx0" brushRef="#br0" timeOffset="43372.92">11999 3705 141 0,'0'0'87'16,"0"0"-72"-16,0 0 65 0,0 0-19 15,0 0-22-15,0 0-20 16,-3 64-7-16,3-49-12 16,-4-1 0-16,1-1 2 15,0 0-2-15,-2-2-14 16,1-3-27-16,1-2-27 16,-2-2-29-16,2-4-48 15</inkml:trace>
  <inkml:trace contextRef="#ctx0" brushRef="#br0" timeOffset="43710.89">11922 3681 126 0,'0'0'113'0,"0"0"-70"15,0 0 43-15,0 0-39 16,0 0 1-16,92-8-19 15,-73 8-15-15,1 0-5 16,-2 8-3-16,-6 2-2 16,4 0 6-16,-5 1-4 15,-4 2 1-15,-1-1 1 16,-6 0-6-16,0 3 6 16,0 2 8-16,-15 2-2 15,-3 2 21-15,-3-1-25 0,-1 0 0 16,4-6-3-16,2-4-6 15,5 0 5-15,1-5-6 16,5 2-22-16,-1-4-18 16,0-1-31-16,3-2-51 15,3 0-112-15</inkml:trace>
  <inkml:trace contextRef="#ctx0" brushRef="#br0" timeOffset="44130.5">12247 3622 48 0,'0'0'180'15,"0"0"-104"-15,0 0-25 16,0 0-4-16,0 0 3 15,0 0-15-15,49 10-13 16,-40-1 7-16,-2 0-20 16,-2-2 4-16,1 3-4 15,-4 2-6-15,-1-4 11 16,-1 3-7-16,0 1 6 16,0 0 10-16,-6 4-9 0,-5-4 3 15,3 0-10-15,3-3-5 16,4 0-1-16,1-3 0 15,0 1-1-15,0-4 2 16,1-3 2-16,11 0 4 16,3 0 0-16,3 0-4 15,0 0-4-15,0-5-1 16,-3-2-33-16,-2 4-25 16,-4 2-35-16,-3 1-70 15,-3 0-178-15</inkml:trace>
  <inkml:trace contextRef="#ctx0" brushRef="#br0" timeOffset="58408.51">9560 6000 24 0,'0'0'118'0,"0"0"-60"15,0 0-3 1,0 0-6-16,0 0 4 0,0 0-46 16,0 0-7-16,0 0 0 15,0 0 2-15,4 13 10 16,1-1 0-16,-1 1-2 16,1-2 5-16,-1-1-11 15,-2-3 4-15,-1-1-7 16,1-2 0-16,-2-1 4 15,0-2-5-15,0 1 0 16,0-2 2-16,0 0 1 16,0 0-3-16,0 0 6 15,0 0-1-15,0 0 24 16,0 0-1-16,0 0 10 16,3-12-14-16,-3-3-24 0,4-2 0 15,1-4-2-15,1 0 2 16,3-5-1-16,2 1 1 15,3 2-6-15,-2 1-12 16,1 10 2-16,-5 8 16 16,-1 4 3-16,-2 0-3 15,7 0-5-15,-2 11 3 16,3 4 4-16,-2-3 1 16,0 1-3-16,0-2 0 15,-3 0 0-15,-1 0-16 16,-2-2-48-16,-5-2-47 15,3-3-65-15</inkml:trace>
  <inkml:trace contextRef="#ctx0" brushRef="#br0" timeOffset="58926.46">9881 5917 64 0,'0'0'54'0,"0"0"-17"16,9 81-10-16,-6-54-20 15,0-2-2-15,-2-5-2 0,-1-8-2 16,2-4-1-16,-2-6 2 15,0-1-1-15,0-1 47 16,0 0 50-16,0-3-6 16,0-14-79-16,-3-1-10 15,-3-6 12-15,0-2 3 16,0-2-3-16,-3-6-5 16,3 1-10-16,4-2 0 15,2 7 0-15,0 6 0 16,2 6-7-16,11 6 4 0,-2 5-20 15,1 2 22 1,1 3-8-16,-2 0 5 0,-1 4-3 16,-4 9 4-16,-2-1 3 15,-4-1 0-15,0-1 2 16,0-1 3-16,0-2 10 16,0 1 0-16,-1-3-2 15,-5 3-7-15,0-2-4 16,2-2-2-16,-1-2-31 15,4 0-26-15,-1-2-68 16,2 0-91-16</inkml:trace>
  <inkml:trace contextRef="#ctx0" brushRef="#br0" timeOffset="59093.13">10075 5795 142 0,'0'0'86'16,"0"0"-38"-16,0 0 4 16,0 0-28-16,0 0-24 15,0 0-31-15,4 0-114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16T15:47:31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2124 4445 1 0,'0'0'0'16,"0"0"-1"-16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55:45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22834 1553 45 0,'0'0'58'15,"0"0"-10"-15,-54 106-32 16,33-50 64-16,0 10 44 15,5 7-55-15,0 14-14 16,2 14-10-16,-4 6-19 16,0 7 15-16,-4 3-32 0,-2-4 6 15,2-5-11 1,1-6 0-16,3-14-5 0,6-15 1 16,2-16 0-16,4-15 5 15,3-14-4-15,1-14 1 16,2-12-2-16,0-2-60 15,3-22-19-15,12-18-196 16</inkml:trace>
  <inkml:trace contextRef="#ctx0" brushRef="#br0" timeOffset="675.83">22813 1660 205 0,'0'0'95'15,"0"0"-27"-15,0 0-62 16,0 0 50-16,0 0 7 15,0 0 4-15,58-53-30 16,-41 37-7-16,-1 2-16 16,-3 3-14-16,-4 3-7 0,0 5-57 15,-1 1-56-15,-5 2-282 16</inkml:trace>
  <inkml:trace contextRef="#ctx0" brushRef="#br0" timeOffset="1090.08">22555 3017 288 0,'0'0'35'0,"0"0"16"16,0 0 7-16,113 4-53 16,-67-4 11-16,1-7-16 15,0-9-127-15</inkml:trace>
  <inkml:trace contextRef="#ctx0" brushRef="#br0" timeOffset="1535">23325 1925 573 0,'0'0'19'16,"0"0"-16"-16,-123 90 2 15,80-34 1-15,9 5-6 16,5 5 11-16,13-1-1 15,7 3-7-15,8-3-3 16,1-6 2-16,9-7-2 16,16-11-16-16,8-12-18 0,7-15 6 15,0-14 14-15,1-3 9 16,0-27 5-16,-5-8 27 16,-6-14-20-16,-8-6 20 15,-7-7-7-15,-7-4 22 16,-8 2-4-16,0 6-7 15,-5 11-6-15,-11 14-24 16,1 16-1-16,-1 18-28 16,2 2-80-16,5 20-86 15,7 7-161-15</inkml:trace>
  <inkml:trace contextRef="#ctx0" brushRef="#br0" timeOffset="1710.88">23824 2626 332 0,'0'0'58'15,"-35"84"7"-15,9-34-50 16,-2-5-12-16,-2-2-6 16,5-7-2-16,10-8-86 15,13-12-111-15</inkml:trace>
  <inkml:trace contextRef="#ctx0" brushRef="#br0" timeOffset="1973.66">24772 2141 409 0,'0'0'8'0,"-14"86"-3"15,7-38 1-15,-2-5-5 16,5-4 2-16,1-2 1 16,1-4-3-16,2-2-1 15,0-4 0-15,0-6-56 16,0-14-214-16</inkml:trace>
  <inkml:trace contextRef="#ctx0" brushRef="#br0" timeOffset="2370.35">25061 1435 317 0,'0'0'42'0,"93"-14"-37"15,-44 14 3-15,2 17 17 16,-6 14 21-16,-2 7-1 16,-4 2-11-16,-7 10-31 15,-6 10 1-15,-9 17-5 16,-11 14 12-16,-6 11-11 15,0 4 15-15,-16-3-6 16,-3 5-2-16,-5 1 17 16,3 10-23-16,6 7-1 15,3-1 12-15,6-9-9 16,0-10 8-16,-1-18-11 16,1-14 4-16,4-15-2 0,2-20-2 15,0-17-5-15,0-15-1 16,-3-7 5-1,-9-4-109-15,-5-25-139 0</inkml:trace>
  <inkml:trace contextRef="#ctx0" brushRef="#br0" timeOffset="5681.98">25798 2332 552 0,'0'0'0'0,"97"-28"0"15,-24 7-3-15,6-2-8 16,1-2 4-16,0 0 7 16,-5-1 0-16,-7-1-5 15,-12 3-5-15,-18 3-18 0,-21 3-96 16,-17 2-236-16</inkml:trace>
  <inkml:trace contextRef="#ctx0" brushRef="#br0" timeOffset="5974.49">25936 2227 150 0,'0'0'25'0,"0"0"8"16,-80 69-17-1,58-42-1-15,3-2 20 0,7 0-5 16,0 0 10-16,1-2 7 16,5-3-12-16,0-2-21 15,5-2-2-15,1-3 4 16,0-2 1-16,1 0-6 16,14-1-8-16,9-4 1 15,8-6-4-15,13 0-2 16,11-13-111-16</inkml:trace>
  <inkml:trace contextRef="#ctx0" brushRef="#br0" timeOffset="7114.72">27306 1449 315 0,'0'0'114'0,"0"0"-24"15,0 0-48-15,0 0-20 0,-95-21-12 16,71 42 7 0,0 1-10-16,4 4 5 0,3 2-10 15,2 2 3-15,5-1-2 16,4-3-3-16,3-2-2 15,3-13-28-15,0-10-14 16,16-1-18-16,14-22 57 16,8-13 5-16,1-10 2 15,-7 5 6-15,-9 7 17 16,-9 15 4-16,-9 14 13 16,-1 4-9-16,2 28-33 15,6 23-4-15,0 21 4 16,3 13 24-16,-3-1-10 15,-1-1-13-15,-4-4-1 0,-4-7 4 16,-3-2-1-16,0-4-2 16,-15-7-1-16,-5-11-3 15,-2-17 2-15,1-14-4 16,0-15 5-16,-1-2 4 16,-2-15 15-16,3-14-14 15,8-11 0-15,7-3-1 16,6-5-4-16,12 0 0 15,21-5-6-15,13 0-8 16,6-5-28-16,8-3 15 16,-1-1-28-16,-2-3 6 15,-6 4 23-15,-12 4-22 16,-10 5 48-16,-12 8 16 0,-10 6 40 16,-7 11-13-16,0 9 14 15,-1 6-5-15,-13 7-23 16,2 5-7-16,-4 5-15 15,-2 27-7-15,0 16 0 16,3 9 4-16,8 1-2 16,7-5 0-16,3-6-4 15,16-6 1-15,5-13-9 16,0-12-10-16,0-13-13 16,1-6 8-16,5-26 25 15,3-14 15-15,0-10-12 16,-5-6-3-16,-3-11 0 0,-5-12 0 15,-8-3 6-15,-5 6-2 16,-4 17-4-16,-3 23 20 16,0 22 25-16,0 15 2 15,0 2-29-15,-4 25-18 16,-5 20-11-16,-3 21 11 16,2 7 2-16,3-1-2 15,7-7-11-15,0-14-43 16,0-13-13-16,2-11-23 15,4-16-137-15</inkml:trace>
  <inkml:trace contextRef="#ctx0" brushRef="#br0" timeOffset="7257.89">27726 1363 580 0,'0'0'93'0,"0"0"-93"16,0 0-2-16,0 0 2 15,119-8 0-15,-61 3-92 16,1-8-464-16</inkml:trace>
  <inkml:trace contextRef="#ctx0" brushRef="#br0" timeOffset="7701.76">28567 1209 597 0,'0'0'0'15,"0"0"-1"-15,51 89-16 16,-36-42 24-16,-8 6-7 0,-7 1 1 16,0-2 2-16,0-10-3 15,-9-13 0-15,1-13 0 16,5-10 4-16,1-6 6 15,2 0 55-15,0 0-4 16,0-11 13-16,0-15-23 16,0-12-35-16,5-1-12 15,14-3-4-15,8 0-6 16,4 7-37-16,5 1-43 16,1 5-58-16,-1 6-242 15</inkml:trace>
  <inkml:trace contextRef="#ctx0" brushRef="#br0" timeOffset="7850.81">29012 1217 250 0,'0'0'103'16,"0"0"-99"-16,0 0 41 15,-12 100 48-15,0-52-49 16,3-1-20-16,3 0 2 16,4-5-22-16,1-6-8 15,1-11 2-15,0-10-125 16,0-12-254-16</inkml:trace>
  <inkml:trace contextRef="#ctx0" brushRef="#br0" timeOffset="8001.24">29015 1074 538 0,'0'0'97'0,"0"0"-86"0,0 0-11 15,0 0-107-15,0 0-207 16</inkml:trace>
  <inkml:trace contextRef="#ctx0" brushRef="#br0" timeOffset="8421.6">29270 1336 467 0,'0'0'45'0,"0"0"-37"0,0 0-1 16,-66 90 10-16,54-58 0 16,5 0-5-16,0-4-10 15,5-2 4-15,2-6-5 16,0-3-1-16,0-7 0 15,0-9-9-15,10-1-18 16,10-16 27-16,8-21 35 16,2-11-12-16,1-13-17 15,-5-5-3-15,-7-4 19 16,-2 0-14-16,-4-1-3 0,-1 4-4 16,-3 12 15-16,0 16-1 15,-5 21 34-15,-4 14 16 16,0 4-8-16,0 19-57 15,0 20-24-15,-4 17 24 16,-7 5 4-16,1 2 2 16,4-2-6-16,1-3-28 15,4-4-99-15,1-13-289 16</inkml:trace>
  <inkml:trace contextRef="#ctx0" brushRef="#br0" timeOffset="9231.5">30322 1016 271 0,'0'0'188'0,"0"0"-171"0,0 0-11 15,-94 121 8-15,71-81-14 16,9-1 4-16,6-4-8 15,7-5 6-15,1-4-2 16,0-10 0-16,0-9-5 16,0-2 0-16,1-5-11 15,10-9 16-15,5-14 1 16,-1-6-1-16,-2 1 0 16,-7 3 21-16,-6 5 9 15,0 3 31-15,0 4-22 16,0 5-10-16,0 5-10 15,-3 3-14-15,-4 14-5 0,-5 17-15 16,3 10 15-16,6 2 0 16,3-2-6-16,4-7-23 15,19-11-11-15,3-14 12 16,10-9 22-16,8-9 6 16,5-23 6-16,4-13 14 15,0-8-12-15,-4-9-8 16,-4-9 2-16,-5-4-6 15,-6-4 13-15,-5 6-9 16,-11 13 8-16,-5 18 27 16,-7 24 31-16,-6 17-35 15,0 5-31-15,0 44-15 0,0 28 15 16,0 36 10-16,0 19 16 16,5 11-3-1,-1 4-12-15,-2-6-2 0,-2-5-6 16,0 3 0-16,-14-6-3 15,-10-9 1-15,0-28-5 16,8-40 0-16,3-32 2 16,5-23 2-16,-4-13 43 15,-7-32 37-15,-5-24-68 16,6-21-11-16,8-11 0 16,10 3-2-16,28 4 1 15,32 17-31-15,18 15-98 16,6 15-4-16,-8 8-124 0</inkml:trace>
  <inkml:trace contextRef="#ctx0" brushRef="#br0" timeOffset="10002.27">27505 2592 345 0,'0'0'26'0,"0"0"-21"15,0 0 4-15,-108 45 14 16,67-16-2-16,4-1-2 0,8-3-9 16,9-7-1-16,13-2-3 15,7 2 2-15,5 7-6 16,25 9 7-16,11 0 2 15,6 0 0-15,-1-4-3 16,-9-5-6-16,-12-5 2 16,-12-6-1-16,-9-3-3 15,-4-2 20-15,0 1 5 16,-21 3 12-16,-18 1 12 16,-9-2-33-16,2-4-6 15,9-1-10-15,12-5 9 16,13-2-9-16,7 0 0 0,5 0-39 15,0-17-74-15,17-7-329 16</inkml:trace>
  <inkml:trace contextRef="#ctx0" brushRef="#br0" timeOffset="10257">27817 2654 496 0,'0'0'84'16,"0"0"-23"-16,0 0-53 16,0 0 0-16,-103 59-2 15,68-23 6-15,10-2-3 0,7 5-6 16,9 1-1-16,8-1 3 16,1-4 2-16,0 0 1 15,10-3-2-15,8-10-6 16,7-3-13-16,7-14-43 15,8-5-25-15,5 0-55 16,-5-18-200-16</inkml:trace>
  <inkml:trace contextRef="#ctx0" brushRef="#br0" timeOffset="11246.88">28099 2666 442 0,'0'0'94'16,"0"0"-56"-16,0 0-20 15,-87 41 10-15,60-9 2 16,2 3-7-16,6 0-21 16,7 2 0-16,6-2 1 15,6-4-1-15,0-4-2 16,0-7-1-16,9-10-15 15,6-8-26-15,6-2 15 16,5-7-29-16,1-18 30 16,-2-6-42-16,-5-3 43 15,-5-2 25-15,-6 4 2 16,-5 8 23-16,-1 12 21 0,-3 9 26 16,0 3-2-16,0 0-63 15,0 15-7-15,0 13-1 16,0 7 1-16,0-6 9 15,9-1-7-15,2-6-2 16,2-7 2-16,7-5-6 16,3-8 3-16,4-2 1 15,6-2 1-15,-2-22 10 16,-1-12-4-16,-2-8-5 16,-6-16 1-16,-3-12-2 15,-7-6 2-15,-2-6 0 16,-5-4-3-16,-2 0 4 0,-3 3-4 15,0 13 2 1,0 17-1-16,0 23 18 0,0 16 10 16,0 14 16-16,-6 5-32 15,-6 38-13-15,-3 21-7 16,0 23 7-16,5 7 2 16,3 4-2-16,4 0 5 15,3-1-3-15,0-3-2 16,0-14 0-16,10-12 0 15,2-12-3-15,1-17-50 16,0-14 5-16,4-10 5 16,2-13 4-16,7 0-8 15,2-25-2-15,3-9-26 16,4-12 46-16,-2-4 29 16,-2-8 36-16,-4-4 5 0,-8 3-26 15,-9 11 21-15,-5 17-11 16,-5 17 14-16,0 14 28 15,0 9-62-15,-8 30 3 16,-4 11-9-16,-2 7 2 16,5-6 1-16,6-9 0 15,3-7-2-15,0-11-5 16,6-6-21-16,10-14-19 16,2-4 25-16,4 0 7 15,0-17 12-15,3-7 1 0,1-1 0 16,3 5 4-16,-2 0 9 15,-2 8-10-15,-4 5 28 16,-6 6-7-16,-5 1-13 16,-3 0 7-16,-5 3-2 15,-2 11-13-15,0 6 5 16,0-2 16-16,-15 3 1 16,-6 0-8-16,-1-1-7 15,-2-2-2-15,5-6-8 16,7-4-26-16,1-5-44 15,4-3-85-15,2 0-260 16</inkml:trace>
  <inkml:trace contextRef="#ctx0" brushRef="#br0" timeOffset="15178.98">29728 2276 162 0,'0'0'101'0,"0"0"-39"0,0 0-15 16,0 0 17-16,0 0-5 16,0 0 4-16,0 0-7 15,0-9-10-15,0 9-9 16,0 0-22-16,0 0-15 16,-1 3-5-16,-7 27-10 15,-6 18 8-15,-5 27 7 16,-3 15 5-16,1 11 9 15,-3 5-1-15,-1-8-11 16,1-9 8-16,3-9-5 16,6-6-5-16,4-11-2 15,6-12-27-15,5-19-16 0,0-11-2 16,0-15 8-16,0-6 11 16,15-2 28-16,8-23 29 15,6-10 0-15,-1-13-27 16,-7-9 3-16,-6-3-4 15,-9-3 42-15,-6-3-34 16,-3 0 33-16,-16 4-39 16,-5 6-3-16,1 10-6 15,4 18-47-15,5 14-75 16,6 9-97-16</inkml:trace>
  <inkml:trace contextRef="#ctx0" brushRef="#br0" timeOffset="15425.09">29779 2727 131 0,'0'0'93'0,"0"0"-24"15,4 101-35-15,-4-79-5 16,-6-8 0-16,2-8-4 16,2-6 46-16,2 0 44 15,0 0-4-15,0-3-7 16,0-18-6-16,3-12-65 15,9-6-18-15,3-3-15 16,-1-3-6-16,2 2-53 16,0 9-13-16,4 2-16 0,3 9-54 15,3 3-22 1,1-1-207-16</inkml:trace>
  <inkml:trace contextRef="#ctx0" brushRef="#br0" timeOffset="15680.4">30064 2509 223 0,'0'0'66'0,"0"0"2"16,0 0 12-16,-38 92-10 16,19-53-36-16,2 2-12 15,4-3-10-15,6-4-11 16,5-9 3-16,2-8-4 16,0-7-4-16,8-7 3 15,13-3 2-15,4-5 33 0,5-16-7 16,-2-5-7-1,-5-5-19-15,-7-5-1 0,-10-5 16 16,-6 3-12 0,0 5 0-16,-15 5-4 0,-10 10-1 15,-2 12-36-15,0 2-41 16,5 4-113-16</inkml:trace>
  <inkml:trace contextRef="#ctx0" brushRef="#br0" timeOffset="16139.28">30162 2727 138 0,'0'0'138'0,"0"0"-40"0,7 82-65 16,-7-59 2-16,0-5-8 16,-4-5-4-16,1-7-19 15,3-6-2-15,0 0 18 16,0-13 97-16,12-13-85 15,5-8-18-15,2 2-5 16,-1 5 10-16,-6 9-19 16,-3 9-1-16,-5 9-3 15,2 0-3-15,0 13-2 16,0 6 9-16,-1 3 0 16,-2-3 1-16,-2 3-1 15,1-2 3-15,-1-3-3 16,1-4 0-16,-1-6-2 0,5-6 1 15,1-1-11-15,7-4 12 16,4-19 23-16,1-4-11 16,2-1 16-16,-3 4-24 15,-5 9 10-15,-2 6 37 16,-5 4-16-16,-3 4-8 16,3 1-20-16,4 0-4 15,3 0 0-15,3 0-3 16,0 6 5-16,-3 0-8 15,4 4 3-15,6 3-38 16,2-4-74-16,3-2-214 16</inkml:trace>
  <inkml:trace contextRef="#ctx0" brushRef="#br0" timeOffset="16753.47">31638 2864 132 0,'0'0'99'0,"0"0"-26"15,58-86 4-15,-40 54-73 16,-8-2 46-16,-4-1 61 15,-4-4-30-15,-2 7-37 16,0 4 1-16,0 12 3 16,0 12-11-16,0 4-14 15,-5 0-23-15,-2 23 0 16,-2 12 0-16,0 15-3 16,6-2 3-16,3 2 0 15,0-6 1-15,12-6-1 16,6-7-34-16,7-7-40 0,6-9-8 15,2-13-51-15,5-2-171 16</inkml:trace>
  <inkml:trace contextRef="#ctx0" brushRef="#br0" timeOffset="17090.32">32109 2727 292 0,'0'0'79'0,"0"0"3"15,-91 24-40-15,58-9-11 16,6 0-12-16,7-3-11 16,9-3-5-16,6-5-3 0,5-1-7 15,0-3-6-15,0 0 2 16,11 0 11-16,10 0 33 16,6-13-10-16,-2-2-12 15,-2 1-2-15,-10 1-1 16,-6 7 26-16,-4 0-2 15,-3 6-4-15,0 0-15 16,0 0-13-16,0 21-19 16,0 7 19-16,0 3 0 15,0 2 2-15,0-6-2 16,8-2-6-16,17-8-44 16,7-6-11-16,6-10-92 15,4-1-38-15,0-5 17 16</inkml:trace>
  <inkml:trace contextRef="#ctx0" brushRef="#br0" timeOffset="17561.47">32339 2828 76 0,'0'0'142'16,"0"0"-29"-16,0 0-14 16,6-82-30-16,-6 78-23 15,-6 4-9-15,-6 0-20 16,-3 14-14-16,-3 12 8 16,2 5-10-16,7 4 1 15,7-8 5-15,2-1-7 16,0-6 0-16,14-6-6 15,5-4 6-15,2-6 17 16,5-4-14-16,3 0-1 0,4-18 17 16,2-15-14-1,0-6 24-15,-5-12-27 0,-3-8-2 16,-3-9 0-16,-5 0-2 16,-5 9 2-16,-6 17 2 15,-3 19 26-15,-5 16 15 16,0 7-35-16,0 16-8 15,0 29-17-15,-10 19 17 16,-4 9 5-16,-2 0 1 16,2-10-5-16,5-12 4 15,5-14-5-15,4-16 0 16,0-10 0-16,0-11-4 16,13 0 4-16,11-15 17 15,4-8-7-15,2-1-1 0,-2 5 13 16,-3 6-7-16,0 7-12 15,-1 6 6-15,0 0-9 16,-2 10-2-16,2 7-5 16,-5 1 6-16,-5 5-17 15,-6-1-32-15,-8 5-18 16,0 0-70-16,-7-4-151 16</inkml:trace>
  <inkml:trace contextRef="#ctx0" brushRef="#br0" timeOffset="18476.58">26622 4102 304 0,'0'0'45'16,"0"0"-36"-16,0 0 2 15,0 0 75-15,0 0 29 16,0 0-75-16,31-78-20 16,-16 20-5-16,-3-12 13 15,-2-1 1-15,-1-4-27 16,0 2 0-16,-1 2-1 16,-2 5-1-16,-5 11-8 15,-1 16 3-15,0 17 5 0,0 14 9 16,0 8-6-16,-1 25-3 15,-16 30-3-15,-3 24 3 16,1 26 12-16,2 15 0 16,8 14-6-16,6 9 1 15,3 0-5-15,0-2 2 16,0-11-4-16,0-17-1 16,0-24-14-16,0-30-44 15,3-26-16-15,6-19 59 16,4-14 16-16,-1 0 10 15,3-21 29-15,1-19-26 16,2-12 1-16,-4-11 15 16,-3-17 2-16,-3-10-15 0,-5-8-14 15,-3-7 21-15,0 3 0 16,-11 15-11-16,-8 19-3 16,-2 27-9-16,3 21-8 15,-2 20-30-15,-1 6-80 16,6 19-96-16</inkml:trace>
  <inkml:trace contextRef="#ctx0" brushRef="#br0" timeOffset="18905.74">27081 4173 500 0,'0'0'34'16,"0"0"-22"-16,0 0 5 15,4-96 16-15,3 63 10 16,0-5-3-16,1-4-29 15,-2-3 0-15,-1-4-3 16,-3 4 1-16,-2 10 2 16,0 11-4-16,0 13 9 15,0 9 5-15,-6 2-10 0,-9 20-11 16,-6 21-5-16,0 14 5 16,7 3 1-16,7-1-1 15,7-9 3-15,0-6-1 16,8-9-2-16,11-3 2 15,5-6-9-15,2-5-18 16,4-8-27-16,3-10-33 16,5-1-68-16,1-5-82 15</inkml:trace>
  <inkml:trace contextRef="#ctx0" brushRef="#br0" timeOffset="19494.82">27427 3903 342 0,'0'0'110'15,"0"0"-51"-15,0 0-28 16,-96 34 0-16,71 4-11 16,8 4 8-16,6-1-10 15,11-1 6-15,0-4-23 16,2-9 5-16,13-7-3 16,1-8-3-16,2-6-2 15,3-6 0-15,3-6-7 16,-2-14 2-16,-2-13-4 15,-6-2 6-15,-5-6-4 16,-4 2 9-16,-5 7 7 16,0 12 4-16,0 9 15 15,0 5-6-15,0 6 3 0,0 6-23 16,0 20-15-16,-2 4 15 16,1 6 1-16,1-3-1 15,0-6-1-15,1-4 1 16,16 0 0-16,1-1 0 15,4 2 1-15,0-3-2 16,-2-2 4-16,-1-6-3 16,-1-9 0-16,3-4-24 15,0 0 17-15,0-21 5 16,0-8 2-16,1-7 0 16,-1-5 0-16,-5-11 2 0,1-11-2 15,-5-12 7-15,-6-10 4 16,-3-5 10-16,-3 0-17 15,0 10 10-15,0 21 5 16,0 20 26-16,0 24 24 16,0 14-7-16,0 1-48 15,-5 36-14-15,2 22-13 16,3 28 13-16,0 17 2 16,0 7 2-16,3-2-3 15,5-17-1-15,-1-17-3 16,2-20-70-16,-1-15 0 15,-2-16-31-15,2-19-82 16</inkml:trace>
  <inkml:trace contextRef="#ctx0" brushRef="#br0" timeOffset="19628.32">27800 3907 364 0,'0'0'83'0,"0"0"-67"15,103-1-16-15,-67 1-155 16</inkml:trace>
  <inkml:trace contextRef="#ctx0" brushRef="#br0" timeOffset="20074.8">28084 4074 148 0,'0'0'171'0,"0"0"-92"0,0 0-7 16,4-99-8-16,-2 62-10 16,-2 2 17-16,0 4-21 15,0 11 1-15,-2 9-18 16,-1 8 5-16,-1 3-38 16,-1 19-3-16,-2 20-16 15,1 14 19-15,5 5 1 16,1-4 0-16,0-6 4 15,4-4-4-15,9-8 1 16,2-8 1-16,0-9-3 16,0-9-17-16,0-10 13 0,2 0 4 15,2-19 20 1,-2-13-20-16,-3-9 0 0,-5-6-5 16,-4-6-8-16,-4 5 13 15,1 8 8-15,-2 16 8 16,1 16-12-16,3 8 8 15,2 18-12-15,4 22-14 16,3 12 14-16,-1-1 6 16,1-2 3-16,2-6-9 15,2-10-4-15,2-9-60 16,5-11-26-16,3-11-34 16,-3-2-28-16,-2-15-64 0</inkml:trace>
  <inkml:trace contextRef="#ctx0" brushRef="#br0" timeOffset="20561.28">28481 3971 139 0,'0'0'59'0,"0"0"77"15,0 0-31-15,68 87-51 16,-54-53-28-16,-5-5 1 16,-8-2-25-16,-1-8-2 15,0-8 0-15,0-8 0 16,0-3 55-16,0 0 53 15,0-7-10-15,0-19-56 16,0-8-32-16,0-5-9 0,2-1 5 16,7 4-6-1,1 5 0-15,7 5-25 0,0 8-13 16,3 11-40-16,2 7 16 16,0 0-11-16,1 4-31 15,2 10-19-15,4-4-7 16,4-6-11-16,1-4 67 15,-1 0 74-15,-6 0 53 16,-8 0 33-16,-7-7 7 16,-6 3 25-16,-2 0-10 15,-4 1-12-15,0-1-13 16,0-2-3-16,-4 2 0 16,-7 4-33-16,-2 0-22 15,-8 17-15-15,-1 24-8 0,1 14 4 16,3 8 13-16,9 2 5 15,9-7-4-15,0-10-10 16,10-6-9-16,13-11 2 16,6-7-3-16,6-10-20 15,1-9-34-15,0-5 0 16,-2-3-85-16,-4-22-111 16</inkml:trace>
  <inkml:trace contextRef="#ctx0" brushRef="#br0" timeOffset="20810.24">29001 4164 442 0,'0'0'132'0,"0"0"-93"16,0 0-30-16,0 0 1 15,0 0-10-15,0 0-83 16,42-27-40-16,-33 19-165 16</inkml:trace>
  <inkml:trace contextRef="#ctx0" brushRef="#br0" timeOffset="21132.99">29112 3900 301 0,'0'0'99'0,"0"0"-12"0,-97 127-15 16,52-70-2-16,-1-3-29 16,-1-1-16-16,6-8-12 15,8-6-7-15,8-9-5 16,8-6 0-16,7-7-1 15,2-3-63-15,7-8-28 16,1-4-242-16</inkml:trace>
  <inkml:trace contextRef="#ctx0" brushRef="#br0" timeOffset="21366.79">29377 4187 491 0,'0'0'235'0,"0"0"-234"16,0 0-1-16,0 0-137 15,0 0 19-15</inkml:trace>
  <inkml:trace contextRef="#ctx0" brushRef="#br0" timeOffset="29919.28">8796 3064 197 0,'0'0'135'0,"0"0"-76"15,0 0-55-15,0 0 29 16,0 0-5-16,0 0 14 16,0 0-5-16,3-8-24 0,-2 8 7 15,1 0-6-15,1 0-13 16,6 0 2-16,12 0 1 16,16 0-4-16,18 5 2 15,22-2 5-15,17-1 1 16,20-2-2-16,18 0-6 15,15 0 1-15,22-10 9 16,10 0-7-16,19-1-3 16,8-1 2-16,10 0-2 15,10 2 0-15,8-1 6 16,15 2-16-16,0 3 10 16,5 0 0-16,7 0 38 0,6 2-38 15,5-2 11 1,-1 2-1-16,-5-1 0 0,5-3-10 15,2-2 0-15,3 2 0 16,0-3 1-16,-3-1 0 16,-1-1-1-16,2 0 0 15,-6-1 16-15,-1-3-25 16,-8 1 9-16,1 0 0 16,1 3-4-16,-2-2 11 15,1 0-7-15,-1-2 0 16,-2-3 6-16,0 3-6 15,-9 1 0-15,-8-4 0 16,-12 1-9-16,-6 2 18 16,-4-4-10-16,-8 0 1 0,-10-5 0 15,-12 0 5-15,-12-1-5 16,-13 3 0-16,-9-2-9 16,-13 4 16-16,-11 2-7 15,-13 3 9-15,-19-1-8 16,-15 5 22-16,-14-1-23 15,-17 4 0-15,-13-1 2 16,-12 1 10-16,-10 5-12 16,-7-1 0-16,-7 4-6 15,-3 2-22-15,-7 0-184 16</inkml:trace>
  <inkml:trace contextRef="#ctx0" brushRef="#br0" timeOffset="31095.34">13703 3084 349 0,'0'0'104'15,"0"0"-28"-15,0 0-31 16,0 0-11-16,0 0-34 16,0 0 0-16,-16-10 0 0,11 23-4 15,1 1 9-15,1-2-10 16,1-5-2-16,1-4-8 16,-1-2 13-16,-2-1-4 15,-8 0 6-15,-3 0-2 16,-9-14 10-16,-4-6-8 15,-4-4 0-15,1 2 1 16,7 1 7-16,8 9-3 16,8 9 11-16,1 3 9 15,4 0-21-15,-5 17-7 16,2 6 5-16,3-4-2 16,3-2 4-16,0-5-2 15,0-5-2-15,0-3 0 0,0-4 1 16,0 0-8-16,0 0 11 15,0 0-4-15,2-3 7 16,5-11-7-16,1-5-20 16,-5-3 6-16,3 1-24 15,-6-3 16-15,0 7-5 16,0 4 27-16,0 6-1 16,0 4 5-16,0 3-4 15,0 0 0-15,0 0-10 16,0 10 2-16,13 6 0 15,5-2 8-15,2 0-6 16,2-7 7-16,0 0-9 16,-1-6 8-16,-3-1-66 0,-1 0 31 15,-7 0-4-15,-4-5 39 16,-5-5 3-16,-1 0-3 16,0 2 0-16,0-1 7 15,0 3-3-15,0 4 31 16,0 2 3-16,0 11-34 15,0 20-1-15,0 14 33 16,-9 5 22-16,-5-4-21 16,0 0-28-16,1-9 9 15,4-1-18-15,0-4 0 16,1-4 4-16,-1-5-1 16,3-7-6-16,0-8-25 15,-1-5-49-15,-3-3-64 0,-4-6-129 16</inkml:trace>
  <inkml:trace contextRef="#ctx0" brushRef="#br0" timeOffset="31265.07">13387 3178 222 0,'0'0'59'16,"0"0"26"-16,28 83-34 15,-8-59-6-15,3-3-24 16,4-3 1-16,3-1-6 15,3-3-8-15,1-2-16 0,4-8-100 16,5-4-79-16</inkml:trace>
  <inkml:trace contextRef="#ctx0" brushRef="#br0" timeOffset="31395.47">13869 3285 283 0,'0'0'87'0,"0"0"-57"15,0 0 65-15,0 0-20 16,-88 104-8-16,59-73-35 15,1 2-16-15,2-2-14 16,3 2-2-16,2 1-74 16,4-7-192-16</inkml:trace>
  <inkml:trace contextRef="#ctx0" brushRef="#br0" timeOffset="33054.86">11643 4286 243 0,'0'0'97'0,"0"0"-56"16,0 0-35-16,10 83-6 0,-7-35 59 15,-3-2-39-15,0-2-4 16,0-4-15-16,0-7 1 15,0-10 9-15,0-9-11 16,0-7 0-16,0-7 10 16,0 0-5-16,0-15 51 15,0-18-48-15,9-6-3 16,3-7-2-16,3-2 0 16,0-4 1-16,1 9-4 15,-1 9 6-15,-3 13-6 16,-6 13 12-16,-3 4-12 15,0 4 0-15,5 0-4 0,3 3 4 16,1 8 0 0,-3 7 6-16,-1-2 0 0,1-2-5 15,-3-1 0-15,0-6 2 16,-3-2-3-16,-2-2 0 16,-1-3 0-16,0 0 7 15,0 0-7-15,0 0 1 16,5 0 4-16,2-10-5 15,4-6-10-15,-4-1 10 16,2 3 0-16,-3 8 5 16,-5 4-9-16,2 2 4 15,3 0-11-15,5 13 4 16,4 3 7-16,-3-3 0 0,1-4 0 16,-7-2 2-1,3 2 0-15,-3 0 2 0,1 3-3 16,-2 6 6-16,-2 1-2 15,-2-1-5-15,-1-3 2 16,0-3 7-16,0-4-6 16,0-6-3-16,0-2 0 15,0 0 15-15,0 0-9 16,-7 0 23-16,-2-10-26 16,-1-3 5-16,2 0-9 15,0-2 1-15,1 1 0 16,4-2-3-16,2 2 4 15,-1 3-1-15,2 0 0 16,0 2 7-16,0 1-17 16,0 1 10-16,0 4 0 0,0-2 3 15,0 4-1-15,0 1-2 16,0 0 0-16,0 0 4 16,0 0-11-16,0 0 7 15,3 5-7-15,3 10 0 16,3 4 7-16,-3 0 0 15,-1-1 0-15,-2-5 7 16,0-4-11-16,0-2 4 16,-2-6 0-16,-1 0-1 15,0-1 2-15,0 0-1 16,0 0 1-16,0 0 6 16,0 0-1-16,0 0-6 0,0 0 2 15,2 0 0 1,0 0-2-16,-2 0 0 0,0 0 0 15,0 0 5-15,0 0-9 16,0 0 4-16,0 0 0 16,0 0 12-16,0 0-8 15,0 0 2-15,0 0-6 16,0-8 4-16,-5 0-7 16,2-5 3-16,0 3 0 15,1 0 3-15,2 4 3 16,-1 3 0-16,1 3 18 15,0 0-24-15,0 0-4 0,0 6-13 16,3 11 17-16,1 2 7 16,1-3-5-16,-3 1-2 15,1-1 0-15,-3 4 5 16,0-2-7-16,0 2 2 16,0-5 0-16,0-5-2 15,0-6 6-15,0-4-4 16,0 0 7-16,0 0-3 15,0-11 18-15,0-14-21 16,0-11 3-16,5 0-7 16,2-8 3-16,1-6 0 15,5 3 0-15,4 6-2 16,5 10 0-16,6 16-7 16,4 15 1-16,-1 5 1 15,5 23 5-15,-3 3 0 0,-6-1 0 16,-8-2 4-16,-10-4 0 15,-3-3-2-15,-6 2 0 16,0-5-3-16,0 2 7 16,-8-5-8-16,-1-4 4 15,2-4-56-15,3-2-37 16,2-5-144-16</inkml:trace>
  <inkml:trace contextRef="#ctx0" brushRef="#br0" timeOffset="33376.87">12377 4289 512 0,'0'0'87'16,"0"0"-87"-16,0 0 23 16,-15 99 3-16,15-58 0 15,0-2-15-15,0-3-10 16,12-6 3-16,3-7-2 15,4-8-2-15,2-7 0 16,0-8 4-16,1 0 2 16,0-20 1-16,-3-6 0 15,-6-10-7-15,-7-5 7 16,-6-2-6-16,0-3 13 16,-8 6-2-16,-8 4 19 0,-5 10-25 15,2 10-5-15,-4 9-2 16,0 7-2-16,1 0-52 15,5 6-53-15,5 5-182 16</inkml:trace>
  <inkml:trace contextRef="#ctx0" brushRef="#br0" timeOffset="33645.64">12572 4217 147 0,'0'0'97'0,"0"0"-33"15,85 67-16-15,-63-37 20 0,-5 2-5 16,-5-4-32 0,-6 0-2-16,-3-11-7 0,-3-2-3 15,0-7-4-15,0-3 4 16,0-5-2-16,0 0 48 16,0 0 4-16,0-11-13 15,0-11-14-15,4-10-40 16,7-5 8-16,5-3 3 15,2 2-13-15,2 5-2 16,2 8-64-16,0 8-60 16,-4 10-93-16</inkml:trace>
  <inkml:trace contextRef="#ctx0" brushRef="#br0" timeOffset="33924.33">13036 4252 233 0,'0'0'197'0,"0"0"-93"16,13-86-44-16,-13 66 27 16,0 5-7-16,-8 8-5 15,-10 7-60-15,-5 0-5 16,-2 33-10-16,5 12 5 15,6 12-1-15,9-2-4 16,5 2 0-16,0-10 9 0,16-8-5 16,9-9-4-16,15-7 0 15,14-14-97-15,12-9-59 16</inkml:trace>
  <inkml:trace contextRef="#ctx0" brushRef="#br0" timeOffset="35064.35">14610 3942 349 0,'0'0'84'0,"0"0"-42"15,-94-1-41-15,54 38 22 16,-2 12 0-16,0 11-3 15,11-3 1-15,13-2-19 16,9-5-1-16,9-8 1 16,3-5 4-16,12-10-5 15,6-13-1-15,-2-9-9 16,10-5 6-16,1-15 3 0,2-22 0 16,-2-10 0-1,-6-6 5-15,-8-1-4 0,-11 2 2 16,-5 5 14-16,-2 10 23 15,-11 12-26-15,-1 16-7 16,-3 9-1-16,-3 23 1 16,-2 23-7-16,3 8 0 15,10 5 2-15,9-5-5 16,0-4 5-16,10-12-2 16,15-11 0-16,13-17-34 15,8-10 11-15,5-16 17 16,2-25 6-16,-2-15 0 15,-6-12 2-15,-5-12-2 16,-13-9 7-16,-5-7-7 0,-8 6 21 16,-7 17-1-16,-4 28 14 15,-3 27 29-15,0 23-35 16,0 60-25-16,0 42-3 16,0 36 8-16,0 14 29 15,0-9-36-15,3-17 1 16,-3-12 1-16,0-9 1 15,0-7-4-15,-12 0 0 16,-12-2 2-16,-7-20-7 16,1-21 3-16,0-28 2 15,2-31 2-15,3-6 3 16,-4-37 6-16,8-14-6 16,8-13-3-16,13-7-4 0,8-6-11 15,32-4-12-15,12-6 12 16,11 2-30-16,5-2 18 15,-1 2-6-15,-4 2-12 16,-8 5 37-16,-8-1-4 16,-13 1 10-16,-4-3 1 15,-11 0 6-15,-8 7 1 16,-7 9 8-16,-4 15 2 16,0 14 18-16,0 17-17 15,0 10-6-15,-1 14 32 16,-5 26-45-16,-2 39-4 15,2 40 4-15,6 24 3 0,0 0 5 16,3-3-8-16,6-22 0 16,0-18-1-16,0-17-9 15,1-20-39-15,4-17-24 16,2-19-11-16,-2-13-144 16</inkml:trace>
  <inkml:trace contextRef="#ctx0" brushRef="#br0" timeOffset="35197.15">15144 3999 427 0,'0'0'102'16,"0"0"-90"-16,0 0-11 0,93 0-1 16,-51 7-187-1</inkml:trace>
  <inkml:trace contextRef="#ctx0" brushRef="#br0" timeOffset="35754.32">15481 4060 475 0,'0'0'134'16,"0"0"-58"-16,0 0-35 15,0 0-23-15,0 0-18 16,0 0 0-16,-76 121 8 0,76-68-4 16,0-2-2-16,0-5-2 15,5-13 0-15,5-8-5 16,2-12-17-16,6-13-12 16,2 0 27-16,5-17-1 15,0-13 7-15,0-11 2 16,-1-4 1-16,-6-1-2 15,-1 5 4-15,-5 13 7 16,-3 14 15-16,2 14-4 16,0 0-12-16,1 27-10 15,3 11 0-15,-6 7-1 16,-3 3 5-16,-2-3-4 16,-2-4 0-16,-1-7 11 0,1-10-22 15,-1-13 7 1,2-9-2-16,2-2 6 0,4-16 10 15,4-16-2-15,1-14 7 16,2-6 4-16,0-1 19 16,5 3-27-16,4 11-6 15,2 10 18-15,3 15-16 16,0 8 16-16,3 6-13 16,0 3-7-16,1 20-3 15,-3 6 0-15,-4 1 0 16,-3 3-1-16,-4 0 1 15,-4 0-46-15,-4-12-37 0,-1-7-119 16</inkml:trace>
  <inkml:trace contextRef="#ctx0" brushRef="#br0" timeOffset="36496.25">16635 4234 344 0,'0'0'137'0,"0"0"-103"15,0 0-13-15,36-90 29 16,-22 46 8-16,0-4-13 0,1 2-19 15,-5 3 19 1,-4 12-1-16,-1 11-10 0,-4 13 0 16,-1 7-22-1,0 5-12-15,0 24-15 0,0 14 15 16,0 7 5-16,0-1-5 16,0-6-22-16,14-6-1 15,2-11-33-15,2-14 4 16,0-12 35-16,0 0 17 15,1-18 4-15,2-10-4 16,1-5 0-16,1 0 1 16,0 4 0-16,-1 8-1 15,-6 9 27-15,-4 10-6 16,-2 2-2-16,1 0-19 16,-1 12 1-16,0 3-6 0,-3 2 5 15,-7 3 0 1,0-4 0-16,0 1 6 0,0-3-8 15,-5-5 2-15,0-6 0 16,5-3 6-16,0 0-1 16,0 0 4-16,0-10 50 15,6-8-53-15,7 2 12 16,0 1 2-16,3 3-10 16,5-1-7-16,4 3 1 15,3 2-4-15,-1-1 0 16,-4 6-17-16,-5 3-49 15,-9 0-41-15,-7-5-107 0</inkml:trace>
  <inkml:trace contextRef="#ctx0" brushRef="#br0" timeOffset="36639.32">16762 3573 568 0,'0'0'90'0,"0"0"-22"15,0 0-52-15,0 0-10 16,0 0-6-16,0 0-201 16</inkml:trace>
  <inkml:trace contextRef="#ctx0" brushRef="#br0" timeOffset="37832.15">18038 3692 406 0,'0'0'85'0,"2"114"3"15,-2-43-29-15,0 4-37 16,-15-4-12-16,5-7 4 15,1-13-11-15,3-11-3 16,5-13 6-16,1-15-5 16,0-7 4-16,0-5-5 15,0-19 11-15,10-18 1 16,3-18-12-16,-1-12 4 16,-3-15-9-16,-1-10 14 0,-1 3-12 15,6 9 6-15,-1 17-2 16,2 17 7-16,-5 14-3 15,-2 12 15-15,-2 8 8 16,-2 10-23-16,2 2-2 16,1 10-3-16,5 16 0 15,0 10 5-15,0 4 0 16,-2 1 5-16,-4 1-10 16,-3 0 4-16,-2-5-4 15,0-5 0-15,0-8-4 16,0-5 0-16,0-9 1 15,0-2 1-15,-2-2-4 0,-1 4-8 16,1 0 12 0,1 3-8-16,-1 0-2 0,1-6 7 15,-1-4-7-15,2-3 12 16,0 0 0-16,0 0 6 16,0 0 21-16,0-3-5 15,-1-8-16-15,1 1 4 16,0-3-9-16,0 0 3 15,0-3-4-15,0-4 2 16,0-3-4-16,7-2 1 16,1-2 1-16,-1 2 0 15,-1 1 4-15,0 1-6 16,2 2 2-16,5 1-2 0,1 3-3 16,0 2 3-1,3-2 2-15,-1 3-1 0,-1 2 5 16,-3 2-4-16,-3 2 0 15,-3 2 1-15,-3 5-1 16,-3 0 0-16,0 1 0 16,0 0 0-16,0 0 8 15,0 0-10-15,0 0 2 16,0 0-2-16,0 0-5 16,0 0-33-16,0 0-6 15,0 0 16-15,0 0-9 16,0 0 33-16,0 0 5 0,0 0 1 15,0 0-7 1,0-5 14-16,0-1-7 0,0-1 3 16,0-5 4-16,0-1-4 15,0-1-2-15,0 3 0 16,0 2 26-16,0 6-15 16,0 2 21-16,0 1 1 15,0 0-32-15,0 17-2 16,3 27-8-16,10 24 8 15,2 21 13-15,3 2-12 16,0-3 1-16,0-9 12 16,-3-17-13-16,0-12 4 15,-1-16-5-15,-4-9 0 16,-1-5-5-16,-3-8-29 16,-2-5-28-16,2-7-80 0,1-3-299 15</inkml:trace>
  <inkml:trace contextRef="#ctx0" brushRef="#br0" timeOffset="38123.37">18810 3484 330 0,'0'0'52'0,"0"118"61"16,-6-53-60 0,-9-4 2-16,0 4 4 0,-3-3-11 15,3 2-5-15,3-5-29 16,8-10 5-16,4-8-5 16,3-9-11-16,22-9 11 15,13-10-14-15,8-6-6 16,9-7-7-16,8 0-68 15,4-13-46-15,-6-11-126 16</inkml:trace>
  <inkml:trace contextRef="#ctx0" brushRef="#br0" timeOffset="38767.44">18292 4447 562 0,'0'0'147'0,"0"0"-123"15,0 0-9-15,0 0 13 0,0 0-16 16,121-5 14 0,-21-2-22-16,13 4 0 0,-2 2-8 15,-10 1 4-15,-25 0-20 16,-26 4 6-16,-29 16-32 15,-21 6-20-15,-51 10 24 16,-37 4 12-16,-29 3 16 16,-9-4-20-16,6-6 34 15,14-5 3-15,20-5 11 16,26-7 45-16,23-3-10 16,22-10-8-16,15 1-26 15,36-4-8-15,34 0 22 16,37 0 26-16,29 0-55 15,13-10 0-15,8-8-33 0,-11 3-58 16,-15 2 23 0,-23-1-164-16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56:32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2834 2175 262 0,'0'0'158'0,"0"0"-31"16,0 0-29-16,0 0-22 15,0 0 8-15,0 0-46 16,0 0 11-16,0 0-14 16,0 0-33-16,14 0-4 15,11 0-14-15,11 0 14 16,15 2-1-16,2-1-51 15,2-1 4-15,-5 0-44 16,-9 0-40-16,-15 0-66 16</inkml:trace>
  <inkml:trace contextRef="#ctx0" brushRef="#br0" timeOffset="832.29">2858 2249 136 0,'0'0'118'16,"0"0"-55"-16,0 0-48 15,0 0 23-15,0 0 21 16,0 0-49-16,-52 14 7 15,49-7-13-15,3 0-3 16,0 3 21-16,0 3-20 16,0 2 2-16,0 8 3 0,0 1-2 15,0 4-1-15,0 6-4 16,0 1 3-16,0 4-4 16,0 2 1-16,0 5 0 15,-6 6 4-15,0 5-1 16,3 3-2-16,0 5 36 15,3-3-33-15,0 2 6 16,0-1-9-16,0 5 2 16,0 1 8-16,0 6-6 15,0 4 4-15,0 3-4 16,0 3-1-16,0-1 0 16,0 4-4-16,0 1 0 15,6 8-8-15,0 8 18 0,3 6-10 16,4 3 10-16,-1 1-1 15,-1-2 19-15,2 2-27 16,-1 1 6-16,4 1 8 16,1-2-8-16,5 10-2 15,-1 9-5-15,5 1 0 16,-4 5 4-16,5-3-3 16,-5-9-1-16,-2 0 0 15,-4 0 5-15,-1-6-1 16,-3-2 0-16,0 5 0 15,-3-4 0-15,-2-3-4 16,1-6 0-16,-8-9 3 0,0-7 0 16,0-9-3-1,-5-5 0-15,-8-11 0 0,2-8 1 16,1-11 0-16,1-6-1 16,3-7 0-16,6-7 0 15,0-6 11-15,0-6-11 16,0-6 0-16,0-3 0 15,0-7 0-15,0-1 0 16,0-3-1-16,0 0 2 16,0 0 3-16,0 0 9 15,0 0 16-15,0 0 23 16,0-7-32-16,3-1-15 16,2 2-2-16,-1 1-3 15,0 3-2-15,4-5-55 0,4-11-140 16</inkml:trace>
  <inkml:trace contextRef="#ctx0" brushRef="#br0" timeOffset="2645.32">9417 2003 164 0,'0'0'138'15,"0"0"-58"-15,0 0-41 16,0 0-14-16,0 0-25 15,0 0 0-15,58 0 32 16,-30 0-24-16,2 0 11 16,-3 0-19-16,0 0 9 15,-2-2-3-15,-1-1-6 16,3 0 0-16,-6 3-2 16,0 0 6-16,-4 0-4 0,-6 0 0 15,-2 0 2 1,-2 0-7-16,-2 8 5 0,-2 6-3 15,-2 11-1-15,-1 10 8 16,0 13 16-16,0 8-2 16,-6 5 5-16,2 7 1 15,0 4-16-15,4 12-2 16,0 16-6-16,0 9 7 16,0 15-6-16,-2 12-1 15,-13 7 0-15,0 7 2 16,0 3 3-16,2 0-5 15,5 1 0-15,4 0 0 16,2-3 0-16,2 0 1 16,0-6 3-16,0 5 20 0,-1 0-21 15,-10-2 2-15,0 0-5 16,0-5 0-16,6-16 3 16,4-15-3-16,1-16 0 15,0-12-7-15,0-10 9 16,3 2-2-16,3-9 0 15,-1 1 7-15,-1 0-7 16,-2 0 0-16,-2 0 0 16,0-4-2-16,0 3 3 15,-6-9-1-15,-2-7 0 16,2-14 2-16,1-10-4 0,1-3 2 16,3-3 0-1,-1 5-5-15,1 4 10 0,-1 12-5 16,1 4 3-16,1 0-2 15,0 1 9-15,0-9 0 16,0-10-8-16,0-8 3 16,3-10-3-16,-2-7-2 15,-1-3 3-15,0 0 0 16,0 1 8-16,0-1-7 16,0 0 5-16,2 5 11 15,-2 0-14-15,0 9-2 16,0 3 3-16,0 3 0 15,0-5 1-15,0-7-8 16,0-6 0-16,0-2-1 16,0 0 13-16,0 0-11 0,0-2 23 15,0-11-20-15,1-3 7 16,3 2-11-16,-1 1 0 16,0 3-2-16,-3-1 4 15,0 0-2-15,0 5 0 16,0 3-7-16,0 3 5 15,-4 3-34-15,-17 14 15 16,-6 1-6-16,1-1-35 16,-1-5-9-16,-6-4-41 15,-6-8-313-15</inkml:trace>
  <inkml:trace contextRef="#ctx0" brushRef="#br0" timeOffset="4605.92">3567 1264 203 0,'0'0'73'0,"0"0"-44"15,0 0-2-15,0 0 48 16,0 0-3-16,0 0-19 16,0 0-30-16,9-23-9 15,-3 8 14-15,1-2-18 16,-1-5 6-16,5-3-1 0,-4-6-14 16,5-3 10-16,-6-1-11 15,0-6 0-15,-3 0-2 16,-3 2 10-16,0-1-8 15,0 8 0-15,0 8 3 16,-6 10 12-16,0 7-5 16,-4 7-9-16,-4 18-1 15,-5 27-3-15,-5 21 3 16,0 12 0-16,6 6 6 16,3-4-8-16,9-5 2 15,-1-6 0-15,7-3-6 16,0-7-35-16,0-8-49 15,0-11-90-15,7-20-161 0</inkml:trace>
  <inkml:trace contextRef="#ctx0" brushRef="#br0" timeOffset="4750.53">3424 1349 535 0,'0'0'54'15,"0"0"35"-15,0 0-57 16,0 0-2-16,0 0-30 15,0 0 9-15,95-34-24 16,-50 34-69-16,-8 0-144 16</inkml:trace>
  <inkml:trace contextRef="#ctx0" brushRef="#br0" timeOffset="4906.07">3728 1422 179 0,'0'0'57'15,"0"0"67"-15,-28 93-75 16,22-59-4-16,1-3 4 16,-1 3-38-16,6 1-3 15,0-2-8-15,0-8-103 16</inkml:trace>
  <inkml:trace contextRef="#ctx0" brushRef="#br0" timeOffset="5594.74">4786 1117 157 0,'0'0'130'0,"0"0"-67"16,0 0-6-16,0 0 5 15,0 0-42-15,0 0-9 16,83-89 8-16,-72 63-3 16,-4-3 45-16,-4 1-11 15,-3 0-23-15,0 2 2 16,0 9-29-16,0 8 8 15,-6 6 18-15,2 3-21 16,1 0-10-16,-8 24-1 16,1 17 2-16,0 15-3 15,2 7 7-15,8 6 0 16,0-2 0-16,0-5 10 16,0-3-16-16,0-3 6 0,0-7-42 15,-3-10-11-15,3-13-39 16,0-15-48-16,0-11-21 15</inkml:trace>
  <inkml:trace contextRef="#ctx0" brushRef="#br0" timeOffset="5747.13">4744 1387 223 0,'0'0'168'0,"0"0"-54"16,0 0-46-16,0 0 15 16,0 0-14-16,0 0-22 15,-24-86 0-15,70 73-41 16,15 1-6-16,10 0 0 15,-3 1-19-15,0-1-75 16,-10 2-86-16,-11 2-65 0</inkml:trace>
  <inkml:trace contextRef="#ctx0" brushRef="#br0" timeOffset="5955.41">5205 1312 55 0,'0'0'121'16,"0"0"-18"-16,0 0-12 15,0 0-9-15,0 95-7 16,-8-71-41-16,-6 0 35 16,0 1-25-16,1-5-21 15,7-5 4-15,3-2-15 16,3-4 1-16,0-4-13 0,13-3 3 16,18-2 2-16,11 0-5 15,6-14-48-15,1-9-117 16</inkml:trace>
  <inkml:trace contextRef="#ctx0" brushRef="#br0" timeOffset="6256.95">6161 1265 579 0,'0'0'142'0,"0"0"-142"15,0 0-9-15,0 0 6 16,82 0-20-16,-34 0-28 16,7 0-123-16</inkml:trace>
  <inkml:trace contextRef="#ctx0" brushRef="#br0" timeOffset="6402.13">6712 1278 184 0,'0'0'186'0,"0"0"-129"15,0 0-14-15,0 0 1 16,0 0-44-16,0 0-3 16,82 0-39-16,-37 0-83 15,11 0-90-15</inkml:trace>
  <inkml:trace contextRef="#ctx0" brushRef="#br0" timeOffset="6578.04">7537 1302 55 0,'0'0'77'0,"0"0"3"0,0 0 9 16,0 0-65-16,0 0-24 15,0 0-23-15,67 0 15 16,-45 0 6-16,-2 0 2 16,5 0 0-16,-1 0-19 15,3 0-91-15,4 0 2 16</inkml:trace>
  <inkml:trace contextRef="#ctx0" brushRef="#br0" timeOffset="6706.46">8049 1349 34 0,'0'0'100'16,"0"0"-28"-16,0 0-11 0,0 0-45 16,0 0-12-16,0 0 1 15,71 32-5-15,-60-29-217 16</inkml:trace>
  <inkml:trace contextRef="#ctx0" brushRef="#br0" timeOffset="7456.29">9018 1230 200 0,'0'0'50'16,"0"0"-40"-16,0 0 16 15,0 0 65-15,0 0-3 16,0 0-6-16,0 0-14 0,11-17-38 15,5-7-19 1,-1-5-11-16,4-8 0 0,1-8-5 16,-2-5 13-16,-2-2-8 15,-4 2 0-15,-7-4 5 16,-4 2 5-16,-1 6-10 16,0 10 0-16,-4 15-2 15,-4 11 5-15,-2 8-3 16,1 2 0-16,-12 30-4 15,-5 24-8-15,-3 22 18 16,2 17-6-16,8 11 20 16,5 4-16-16,2 0 4 15,5-5-8-15,2-6 3 16,4-8-2-16,1-8-1 0,0-12-24 16,0-17-12-16,4-13-45 15,8-19-63-15,0-18-93 16</inkml:trace>
  <inkml:trace contextRef="#ctx0" brushRef="#br0" timeOffset="7607.5">8817 1259 381 0,'0'0'102'0,"82"-2"-93"16,-18 2-8-16,8 8 11 15,7 3-12-15,-6-6-114 0</inkml:trace>
  <inkml:trace contextRef="#ctx0" brushRef="#br0" timeOffset="8941.19">9297 1680 95 0,'0'0'218'0,"0"0"-142"15,0 0-28-15,0 0-18 16,0 0 8-16,-80 41 9 16,68-14-30-16,3 0-3 15,2-1-12-15,2-4 7 16,2-3-8-16,3-3 0 15,0-7-1-15,0-4 4 16,0-5-4-16,0 0 0 0,11-8 0 16,9-14 16-16,4-8-4 15,3-7-10-15,1-8-2 16,-1-9 5-16,-1-4-4 16,-2 2-1-16,-7 6 2 15,-3 9 6-15,-8 15 11 16,-3 15 2-16,1 8-1 15,-4 3-20-15,0 25 0 16,-16 17 0-16,-1 13 4 16,-2 2 2-16,8-4-8 15,1-7 2-15,7-7 0 16,3-7-6-16,0-4 0 0,0-3-24 16,6-6-35-16,-3-3-92 15</inkml:trace>
  <inkml:trace contextRef="#ctx0" brushRef="#br0" timeOffset="10232.62">9269 7267 356 0,'0'0'38'15,"0"0"-2"-15,0 0 17 16,-19 103-17-16,11-73 1 16,5-5-7-16,3-4-21 15,0-6 4-15,0-6-5 16,0-3 0-16,0-6 10 16,0 0 13-16,8 0 19 15,5-20-10-15,2-5-34 0,3-9 4 16,-2-3-2-16,1-5-3 15,-2-5 1-15,1 9-1 16,1 6 0-16,-3 14 1 16,0 13-3-16,2 5 14 15,4 12-15-15,2 18 0 16,0 6 7-16,-5 3-9 16,-2-1 4-16,-9-3-2 15,-3 3-1-15,-3-5-2 16,0-2-17-16,-3-2-56 15,-6-9-25-15,4-14-129 16</inkml:trace>
  <inkml:trace contextRef="#ctx0" brushRef="#br0" timeOffset="10429.31">9718 7306 481 0,'0'0'44'15,"0"0"-17"-15,48 88-9 16,-39-60 4-16,1-1-6 16,-4-6-4-16,-1-2-9 15,-1-7-3-15,1-6-2 16,2-5-59-16,2-1-83 16,2-1-209-16</inkml:trace>
  <inkml:trace contextRef="#ctx0" brushRef="#br0" timeOffset="10575.07">9884 7367 295 0,'0'0'150'0,"0"0"-92"16,0 0-32-16,-87 37 13 15,57-17-4-15,-1 2-27 16,0-2 3-16,1 0-11 16,5 1-2-16,5-6-45 15,8-2-80-15,11-5-168 16</inkml:trace>
  <inkml:trace contextRef="#ctx0" brushRef="#br0" timeOffset="11003.26">10163 7364 518 0,'0'0'131'15,"0"0"-78"-15,0 0 8 16,0 0 13-16,0 0-40 16,-82-40-33-16,47 72 6 15,3 12-3-15,5 7 2 16,4 2-5-16,10 2 1 16,5-6 2-16,5-11-4 0,3-16-5 15,6-18-13 1,20-4 18-16,8-34 6 0,6-13 4 15,2-12-9 1,-3-9 5-16,-6-6-2 0,-5-10-4 16,-1-7-1-16,-9 3-16 15,1 17-1-15,-7 18 18 16,-3 29 4-16,-5 24 21 16,-2 11-25-16,-2 43 16 15,0 24-14-15,-18 10 5 16,-7 0-6-16,4-3-1 15,-3-8-1-15,12-13-39 16,5-12-75-16,7-17-58 16,0-14-91-16</inkml:trace>
  <inkml:trace contextRef="#ctx0" brushRef="#br0" timeOffset="14386.82">1958 2640 30 0,'0'0'67'0,"0"0"-15"16,-10 85 9-16,1-64-7 16,0-4 0-16,-1 0 10 15,1-3-26-15,3-2-8 16,1-5-5-16,2-1-22 16,3-5 21-16,0-1-15 15,0 0 14-15,0 0 16 0,0 0-26 16,0-14 31-16,0-11-18 15,14-7-16-15,2-8-18 16,5-1 8-16,0-1-5 16,0 4-3-16,-6 7 13 15,-6 2-5-15,1 10 0 16,-7 5 6-16,0 2 3 16,-3 7-7-16,0-1 2 15,0 5 6-15,0-1-2 16,0 1-4-16,0 1-3 15,0 0 4-15,0 0-3 16,0 0-2-16,0 0 0 16,0 0-2-16,0 0 4 0,0 0-2 15,0 0 0-15,0 0 0 16,0 0 0-16,0 0 0 16,0 0 0-16,0 0 0 15,0 0 8-15,0 0-8 16,0 0 0-16,0 0 1 15,0 0 4-15,0 0-5 16,0 0 0-16,0 0-1 16,0 0 6-16,0 0-5 15,0 0 0-15,0 0 2 16,0 0-7-16,0 0 6 16,0 0-1-16,0 0 0 15,0 0-3-15,0 0 3 16,0 0 0-16,0 0 1 15,0 0-12-15,0 0 11 0,0 0 0 16,0 0-3-16,-3 12 1 16,-6 11-2-16,-3 8 4 15,2 4 0-15,2 2 4 16,4-3-4-16,1-3 0 16,3-3-2-16,0-2 11 15,0-9-11-15,3-5 2 16,6-2 0-16,0-5-9 15,0-4 3-15,4-1 6 16,5 0 1-16,3 0-1 0,4-8-49 16,-5-4-210-16</inkml:trace>
  <inkml:trace contextRef="#ctx0" brushRef="#br0" timeOffset="14605.34">2260 2851 333 0,'0'0'55'0,"0"0"-41"16,0 0 33-16,0 0 16 16,-15 82-20-16,6-62-30 15,-1 2-4-15,1-3-6 16,1-3-6-16,2-2-2 0,2-3-106 15,4-7-244-15</inkml:trace>
  <inkml:trace contextRef="#ctx0" brushRef="#br0" timeOffset="15781.51">1696 3459 257 0,'0'0'237'16,"0"0"-219"-16,0 0-2 0,0 0-32 15,0 0 7-15,52 112 9 16,-49-65 5-16,-3-1-1 16,0-5 18-16,0-4-14 15,0-6-5-15,0-8 7 16,0-5-10-16,0-5 0 15,0-6-1-15,3-7 3 16,2 0-4-16,8-11 4 16,5-16 11-16,10-10 7 15,5-6-16-15,-3-3 2 16,-3 0-2-16,-8 6 44 16,-10 12 9-16,-7 11-9 0,-2 12-4 15,0 3-5-15,0 2-34 16,0 0-5-16,0 19-17 15,-5 5 17-15,-1 7 1 16,6 1-1-16,0-2-6 16,0 2 0-16,15-1-62 15,3-6-51-15,-3-4-153 16</inkml:trace>
  <inkml:trace contextRef="#ctx0" brushRef="#br0" timeOffset="16044.05">2146 3832 387 0,'0'0'83'0,"0"0"-9"0,0 0-12 16,0 0-11-16,0 0-44 16,0 0-4-16,57 67-4 15,-66-39 2-15,-4 0 18 16,-2-2 17-16,9-5-24 15,0-6 8-15,6-1-11 16,0-4-8-16,0-1-2 16,0-5 0-16,19-4-6 15,7 0 7-15,14 0-41 16,0-6-100-16,-4-7-268 16</inkml:trace>
  <inkml:trace contextRef="#ctx0" brushRef="#br0" timeOffset="17485.71">2005 4309 138 0,'0'0'53'15,"0"0"-53"-15,0 0-160 16</inkml:trace>
  <inkml:trace contextRef="#ctx0" brushRef="#br0" timeOffset="17651.02">2000 4639 6 0,'0'0'56'16,"0"0"-2"-16,0 0 27 0,0 0-52 16,0 0-11-16,-22 90-18 15,25-77-49-15</inkml:trace>
  <inkml:trace contextRef="#ctx0" brushRef="#br0" timeOffset="17776.52">1990 4989 131 0,'0'0'54'0,"0"0"-31"16,0 0 12-16,0 0-21 15,0 0-14-15,0 0-116 0</inkml:trace>
  <inkml:trace contextRef="#ctx0" brushRef="#br0" timeOffset="17933.68">2045 5163 44 0,'0'0'303'0,"0"0"-248"15,0 0-9-15,0 0-33 16,0 0-8-16,0 0-5 16,-10-2-124-16,10 16-36 15</inkml:trace>
  <inkml:trace contextRef="#ctx0" brushRef="#br0" timeOffset="18091.75">1948 5407 506 0,'0'0'97'16,"0"0"-45"-16,0 0-10 15,0 0-23-15,0 0-17 16,0 0-2-16,15-34-190 15</inkml:trace>
  <inkml:trace contextRef="#ctx0" brushRef="#br0" timeOffset="18756.32">1884 5978 263 0,'0'0'209'0,"0"0"-153"15,0 0-38-15,0 0 9 16,0 0-1-16,0 0 20 15,82 72 4-15,-70-30-28 16,-6 0-10-16,-6-1 0 0,0-6-11 16,0-4 11-16,0-4-10 15,-3-6 3-15,0-11-5 16,0-3 0-16,3-7 1 16,0 0 10-16,0-2-4 15,0-20-2-15,13-6-5 16,2-9-24-16,3-9 18 15,-1-4 0-15,-1-4-2 16,-4 7-1-16,0 5-1 16,-6 16 10-16,-5 12 10 15,-1 12 20-15,0 2-30 16,0 17-1-16,0 8 1 16,-4 7 26-16,1-4-7 15,3-4-3-15,0-3-5 0,0 1-8 16,3-2 0-1,4 1-3-15,1 1 0 0,4-1-48 16,4-6-87-16,2-8-177 16</inkml:trace>
  <inkml:trace contextRef="#ctx0" brushRef="#br0" timeOffset="18939.91">2276 6262 371 0,'0'0'59'16,"0"0"-34"-16,0 0-12 0,0 0 38 16,0 0-4-1,-19 91-31-15,16-76-15 0,3-4-1 16,0-4-2-16,0-7-34 16,6 0-95-16,6-5-135 15</inkml:trace>
  <inkml:trace contextRef="#ctx0" brushRef="#br0" timeOffset="19074.2">2300 6062 277 0,'0'0'318'16,"0"0"-246"-16,0 0-70 16,0 0 4-16,0 0-6 15,0 0-19-15,-34-28-292 16</inkml:trace>
  <inkml:trace contextRef="#ctx0" brushRef="#br0" timeOffset="19704.66">2102 6697 534 0,'0'0'83'0,"0"0"-76"15,0 0-7-15,0 0 8 0,-3 91-6 16,-2-62-1-16,2-1-1 16,3-1-24-16,0-4-42 15,0-5-76-15,5-4-104 16</inkml:trace>
  <inkml:trace contextRef="#ctx0" brushRef="#br0" timeOffset="19817.98">2084 7150 87 0,'0'0'67'16,"0"0"-24"-16,0 0-39 16,0 0 7-16,0 0-11 15,0 0-20-15</inkml:trace>
  <inkml:trace contextRef="#ctx0" brushRef="#br0" timeOffset="19984.06">1999 7525 422 0,'0'0'158'0,"0"0"-137"15,0 0-13-15,0 0-3 16,0 0-5-16,0 0-1 15,10 0-66-15,-1 0-224 16</inkml:trace>
  <inkml:trace contextRef="#ctx0" brushRef="#br0" timeOffset="20500.16">1866 7524 604 0,'0'0'111'0,"0"0"-111"16,0 0-13-16,0 0 13 0,15 83 1 15,-15-41 4-15,0 4-1 16,-3-3-2-16,-9 0-1 16,-3-5 0-16,3-8 0 15,2-8-1-15,5-10 1 16,5-6-1-16,0-5 0 16,0-1-4-16,9-2-10 15,20-25 11-15,11-18 3 16,5-12 0-16,-1-1 9 15,-11-1-5-15,-3 17 3 16,-15 11 18-16,-6 15 28 0,-6 9-6 16,-3 6-7-16,0 1-25 15,0 0-15-15,-6 17-16 16,-6 10 16-16,3 4 2 16,0 0 4-16,5 0-4 15,1 0 1-15,3-2-1 16,0-4-2-16,0-6-28 15,0-2-23-15,6-7-10 16,10-7-20-16,1-3-78 16</inkml:trace>
  <inkml:trace contextRef="#ctx0" brushRef="#br0" timeOffset="20859.3">2351 7679 500 0,'0'0'12'16,"0"0"-5"-16,-24 98-2 15,9-71-5-15,3-2 5 16,2-8 5-16,4-7-8 15,4-8-2-15,2-2 3 16,0-1 18-16,5-20 18 16,11-6-39-16,11 1-5 0,3 0 3 15,1 3 2-15,3 10 7 16,-2 7 24-16,-7 6 12 16,-4 0-31-1,-6 16-8-15,-3 0-3 0,-3 1-2 16,-2-3-34-16,-4 0-23 15,-3-3-75-15,0-7-307 16</inkml:trace>
  <inkml:trace contextRef="#ctx0" brushRef="#br0" timeOffset="21602.55">3415 6047 323 0,'0'0'138'0,"0"0"-81"15,0 0-10-15,0 0-36 16,0 0-6-16,0 0-5 16,-38-8 1-16,40 11 16 15,11 7-7-15,11 1 5 16,12 2-9-16,22 1 1 16,21-2 5-16,21-1-4 15,24-2-2-15,18-4 0 16,25-5-6-16,12 1-11 15,4-1 10-15,2 0-3 16,-5 0-17-16,0 0 14 16,-1 0 7-16,-3 0 3 0,-9 0-3 15,-19 0 0-15,-27 0 8 16,-30-1-5-16,-36-1 14 16,-30-1 12-16,-14 2 9 15,-11-2 28-15,-11-1-66 16,-14 1-1-16,-15 1-124 15,-2-3-55-15</inkml:trace>
  <inkml:trace contextRef="#ctx0" brushRef="#br0" timeOffset="22247.83">6094 5912 351 0,'0'0'107'16,"0"0"-39"-16,0 0-21 15,97 66-19-15,-81-44-9 16,-8 5 2-16,-2 2 5 15,-3 5-3-15,-3 3-4 16,0 1-5-16,-9-4-14 16,-6 0 0-16,2-10 7 15,-2-6-4-15,10-9 3 16,2-5-6-16,3-4 0 16,0 0 9-16,0-4-2 15,8-19 6-15,14-13-13 16,5-7 0-16,1-10 3 0,1 0-3 15,-3-3-11-15,-3 4 9 16,-4 13-2-16,-8 17 4 16,-4 9 8-16,-7 9 10 15,0 4 10-15,0 14-28 16,-10 20-4-16,-4 12 4 16,1 6 20-16,10-2-13 15,3-3-2-15,2-8-1 16,20-2-8-16,5-6-4 15,7-7-53-15,5-9-41 16,1-5-35-16,-3-10-128 16</inkml:trace>
  <inkml:trace contextRef="#ctx0" brushRef="#br0" timeOffset="23201.06">6663 6407 323 0,'0'0'152'15,"0"0"-72"-15,0 0-26 16,0 0 12-16,0 0-14 15,0 0-29-15,0-4-15 16,0 8-6-16,0 15 6 16,-5 8 19-16,-4 5-10 15,-4 1-8-15,4-4-8 16,1-1-1-16,5-8-2 16,3-7-32-16,0-4-30 15,9-9-48-15,2 0-111 16</inkml:trace>
  <inkml:trace contextRef="#ctx0" brushRef="#br0" timeOffset="23389.17">6704 6134 572 0,'0'0'97'0,"0"0"-82"15,0 0-9-15,0 0-6 16,0 0-5-16,0 0-86 16,-1-5-105-16,1 5-193 15</inkml:trace>
  <inkml:trace contextRef="#ctx0" brushRef="#br0" timeOffset="23749.79">6782 5372 123 0,'0'0'339'0,"0"0"-249"16,0 0-74-16,0 0 10 16,0 0 2-16,106 7-7 15,-78 4-11-15,-1 2-4 16,-1 0-3-16,-4-2-3 15,-6-3-5-15,-2-1-43 16,-5-2-68-16,-8-4-147 16</inkml:trace>
  <inkml:trace contextRef="#ctx0" brushRef="#br0" timeOffset="23942.06">6916 5474 304 0,'0'0'91'0,"0"0"-27"0,0 0 9 16,-30 114-2-16,25-72-16 16,3 3-29-16,-1 0-7 15,0-6-15-15,0-1-4 16,0-6 0-16,3-1 0 16,0-3-28-16,0-6-100 15,0-11-330-15</inkml:trace>
  <inkml:trace contextRef="#ctx0" brushRef="#br0" timeOffset="25194.44">7237 6093 347 0,'0'0'90'15,"0"0"-55"-15,0 0 12 16,0 0 4-16,0 0-3 16,103-46-9-16,-29 37-33 15,25-1 6-15,29 3-12 16,20 0 0-16,21 4 5 16,5 3-3-16,5 0-2 15,6 0 2-15,-1 6 0 0,-4-1 6 16,-17-5-7-16,-22 0 0 15,-28 0 12-15,-33 0 15 16,-29-1-3-16,-26 0-6 16,-16 1-8-16,-9 0 11 15,0 0-16-15,-18 0 1 16,-10 0-13-16,-2 0 6 16,6 0-2-16,9 0-1 15,6 0-12-15,0 0-5 16,3 1-8-16,2 3 11 15,1-1-1-15,1-2-13 16,1-1 17-16,1 0 10 0,0 0-8 16,0 0 10-1,0 0-3-15,-2 0 5 0,2 0 5 16,-1-1-5-16,1-7 0 16,0-4 7-16,0 2-6 15,0 0-1-15,0 2 1 16,0 2 6-16,0 5 17 15,0-1-12-15,0 2-3 16,0 0-9-16,0 0 1 16,0 0-1-16,0 0 1 15,0 0 2-15,0 0 9 16,0 0-11-16,0 0-1 16,0 0 0-16,1 3 0 15,-1 9 4-15,3 0 7 16,-3 0 0-16,2-5 10 0,-2-1-15 15,0-1 9-15,0 3-13 16,0-1 2-16,0 3-2 16,0 2-2-16,0-4 0 15,0 2 0-15,0 0 4 16,0 1-8-16,-5-1 3 16,-5 4-56-16,-2-3-36 15,1-4-249-15</inkml:trace>
  <inkml:trace contextRef="#ctx0" brushRef="#br0" timeOffset="26169.07">3549 5900 157 0,'0'0'212'15,"0"0"-135"-15,0 0-63 16,0 0-9-16,0 0 2 16,0 0 34-16,-63 57-7 0,35-36 1 15,3-2-10-15,-1-2-2 16,-1-2-3-16,2-2 5 16,-2-2-8-16,-1-1-6 15,1-3-4-15,4 2-2 16,4-2 3-16,7 3-8 15,5 1-1-15,7 0 0 16,0 4 1-16,16 0-4 16,17 0 8-16,19 0-1 15,9-1-2-15,8 1-1 16,10 0-72-16,2 1-118 16</inkml:trace>
  <inkml:trace contextRef="#ctx0" brushRef="#br0" timeOffset="39947.83">3389 2403 62 0,'0'0'48'0,"0"0"-46"16,0 0-2-16,0 0 0 15,0 0 7-15,0 0-7 0,0 0-3 16,0 0 0-1,11-1-4-15,-11 1-4 0,0 0 11 16,0 0 9-16,0 0 55 16,0 0 23-16,0 0-31 15,0 0 15-15,0 0-18 16,0 0 1-16,0 0-18 16,0 0-27-16,0 0 3 15,7 0-12-15,7 0 5 16,8 2 17-16,9 3-16 15,5-4 14-15,6 2-3 16,1-2-11-16,10 2 10 16,5-1-16-16,3-2 0 0,3 0-7 15,-6 0 22-15,-12 0-15 16,-16 0 0-16,-13 0-15 16,-16 0-27-16,-1 0-101 15,-21 0-227-15</inkml:trace>
  <inkml:trace contextRef="#ctx0" brushRef="#br0" timeOffset="40922.03">3470 2458 181 0,'0'0'144'16,"0"0"-93"-16,0 0-50 15,0 0 5-15,0 0 14 16,0 0-9-16,0 8 2 16,0-3-13-16,0 9 3 15,-3 15-5-15,0 14 8 16,3 10-6-16,-1 4 2 15,1 2 1-15,-5-3 10 16,-1 2-12-16,3 0 53 16,0-1-20-16,0-2-16 0,0 1-7 15,-4-1-2 1,-2 2-8-16,0 6 2 0,-2 2-1 16,1 10-2-16,1 3 8 15,3-1-5-15,0-2 3 16,0-1-6-16,0-3 2 15,6-2 5-15,0-2-4 16,0-7 3-16,0-1 9 16,6-1-8-16,4 4-4 15,-2 6 10-15,-4 8-2 16,-2 10-5-16,-2 10-1 16,0 2-1-16,-9-5 0 15,-3-10-3-15,3-14 0 16,6-9-1-16,-3-8 0 15,6-1 3-15,0-1-2 0,-2 11-1 16,2 2 1-16,0 5 3 16,0 6-2-16,0-3-1 15,0 6 0-15,-1 1-2 16,-9 8 6-16,-2 4-6 16,-2-1 1-16,-1-5-2 15,2-7 2-15,1-11 0 16,6-14 2-16,6-11-7 15,0-10 3-15,0-2 2 16,0 2 0-16,9-2 7 16,1 2 1-16,-1 1-7 0,-3 8-1 15,-4 7 3-15,-2-1-2 16,0 8 1-16,0-3-1 16,0 1 0-16,0-1 0 15,0-9-1-15,0-10 0 16,0-7 0-16,0-4 2 15,0-1-2-15,0 3 0 16,0 6 1-16,0 5-3 16,0 6 3-16,0 2-1 15,0 3 4-15,0-3-3 16,10 2-1-16,1 5 0 16,-1 0 0-16,0 1-1 15,-4-1 0-15,-1-8 2 16,-2-8 7-16,0-6-4 0,0-11 6 15,0-6-2-15,-3-4-1 16,0-4 1-16,0 1-8 16,0-3 3-16,0 0-3 15,-6 0-24-15,-5-4-30 16,-2-23-64-16,4-8-201 16</inkml:trace>
  <inkml:trace contextRef="#ctx0" brushRef="#br0" timeOffset="42484.87">4068 2498 24 0,'0'0'85'0,"0"0"-33"16,0 0 6-16,0 0 8 16,0 0-9-16,0 0 5 15,5-16 1-15,-5 16 4 16,0 0-20-16,0 0-10 16,0 1-35-16,4 22-1 15,8 9-1-15,-3 11 0 16,2 3 7-16,-1 10-8 0,-3 11 1 15,1 6 0-15,-2 11 0 16,4 2 2-16,-2 11 0 16,-2 2-2-16,-2-2 4 15,-4-2-4-15,0-15 0 16,0-5 3-16,0-7 7 16,-7-4 16-16,-4-1-7 15,1-1-10-15,2 0 4 16,1 10 8-16,-2 14-17 15,-3 6 1-15,6-1 3 16,0-1-8-16,3-12 7 16,3-6-6-16,0-5-1 15,0-4 2-15,0-6-2 0,0-1 2 16,0 2-2-16,0 2 3 16,0 3-2-16,0 4-1 15,-2 4 2-15,-8 10-4 16,-3 7 4-16,-5 8-4 15,3 0 2-15,-1-5 0 16,2-7 2-16,9-3-2 16,1-7-2-16,4-3 0 15,-2-5 3-15,2-4-6 16,-4-4 9-16,0 3-6 16,-2-2 4-16,-2 2-4 0,-1-3 4 15,2-2-5-15,2 0 2 16,1-3-2-16,-1 1-3 15,1-4-11-15,1-1 9 16,0-5 8-16,-1 1 2 16,-1-2-2-16,-1-10-1 15,3-4 1-15,3-11-1 16,-3 0 2-16,3 5 1 16,-3 5-1-16,1 6 3 15,2 6-4-15,0-2-3 16,0-3 2-16,0-4 1 15,0-3 0-15,0-3 1 16,0 1 1-16,0 1-2 16,0 2 0-16,0 3-3 15,0-2 3-15,0-4 1 0,-1-3-1 16,1-5-12-16,-2-1 1 16,2 3-11-16,0 1 22 15,0 1-2-15,0 4 2 16,0-4 0-16,0 2 1 15,0-2 5-15,0-1-5 16,0-6 0-16,0-2 6 16,2-6-2-16,-2 0 1 15,1-3-2-15,-1-1-4 16,0 1 0-16,0-4-3 0,0 0 3 16,0 0 9-1,0 0-9-15,0 0 7 16,0 0-5-16,0 0 4 0,0 0-1 15,0 0-5-15,-7 0 2 16,-2 0-2-16,-1 0-2 16,-2 0-2-16,-3 0-2 15,-6 2-5-15,-3 5 3 16,-13 3-8-16,1 1 3 16,-6-4 8-16,5-1 5 15,-2-4 4-15,5-2-4 16,1 0-19-16,3 0-48 15,2 0-37-15,7 0-98 16</inkml:trace>
  <inkml:trace contextRef="#ctx0" brushRef="#br0" timeOffset="59850.32">3744 2830 124 0,'0'0'68'16,"0"0"-31"-16,0 0 10 15,0 0-2-15,0 0 10 0,0 0-7 16,0 0-30-1,0 0 26-15,-16-22-24 0,13 17-4 16,0 1 10-16,0-2-20 16,1-5-5-16,-2 0 4 15,-2-6 1-15,0-3 3 16,0-4-9-16,-3 1 0 16,-1 3 4-16,5 6 4 15,1 5-3-15,1 6-3 16,0 3 10-16,-2 0-24 15,-3 25 6-15,-3 9 6 16,2 12-9-16,4-3 12 0,4-4-3 16,1-5 0-1,0-8 3-15,9-5-13 0,6-5 7 16,3-5-13-16,1-8 9 16,1-3-28-16,2 0-24 15,3-18 57-15,-8-8-8 16,-4-3 10-16,-7-4 16 15,-6-2 31-15,0 3 0 16,0 6-8-16,-1 11-8 16,-4 10 4-16,5 5-20 15,-3 0-15-15,0 20-15 16,-1 10 15-16,1 3 1 16,3 0-1-16,0-3-1 15,0-3-23-15,13-1-10 16,2-1-6-16,3-5-66 0,0-3-211 15</inkml:trace>
  <inkml:trace contextRef="#ctx0" brushRef="#br0" timeOffset="59999.16">3922 3128 139 0,'0'0'98'16,"0"0"-55"-16,0 0-4 15,0 0-8-15,0 0-24 16,-9 85-7-16,9-77-114 16</inkml:trace>
  <inkml:trace contextRef="#ctx0" brushRef="#br0" timeOffset="60881.68">3764 3553 84 0,'0'0'84'0,"0"0"-22"0,0 0 25 16,0 0-20-16,0 0 1 16,0 0-27-16,-36 0-26 15,18 0 16-15,-3 2-14 16,-1 9-13-16,1 5 8 16,1 8-9-16,3 2-3 15,3 1 0-15,4-2 4 16,7-7-9-16,3-3 5 15,0-7-9-15,0-5-12 16,0-3 6-16,7 0 15 16,4 0 7-16,4-7 11 0,4-9-2 15,0-5-7-15,-2 1-9 16,-4 5 34-16,-7 7-10 16,-6 3 3-16,3 5-16 15,-3 0-7-15,2 0-8 16,2 15-8-16,1 8 12 15,5 8 0-15,-1-1 0 16,3-1-66-16,7 0-35 16,-2-9-95-16</inkml:trace>
  <inkml:trace contextRef="#ctx0" brushRef="#br0" timeOffset="61074.5">3876 3890 60 0,'0'0'59'16,"0"0"33"-1,0 0-1-15,0 0 21 0,0 0-27 16,0 0-31-16,6 65-21 16,-6-52 13-16,-3-2-34 15,3 2-10-15,0-2 3 16,4-1-5-16,17-2-6 16,16-5-31-16,8-3-104 15,3 0-203-15</inkml:trace>
  <inkml:trace contextRef="#ctx0" brushRef="#br0" timeOffset="61573.57">3585 4652 460 0,'0'0'88'0,"0"0"-75"15,0 0-7 1,0 0-6-16,0 0 0 0,0 0-6 16,-3 71-43-16,3-24-100 15,13-3-153-15</inkml:trace>
  <inkml:trace contextRef="#ctx0" brushRef="#br0" timeOffset="61716.17">3655 5309 34 0,'0'0'160'0,"0"0"-29"16,-30 93-81-16,25-64-12 16,5 4-17-16,0 3-20 15,0 9-1-15,0 8-51 0,3 2-47 16,8-3-46-1</inkml:trace>
  <inkml:trace contextRef="#ctx0" brushRef="#br0" timeOffset="61859.11">3774 6041 66 0,'0'0'106'0,"0"0"-18"16,0 107-41-16,0-80-15 15,0-7-19-15,-4-6 0 16,4-5-10-16,0-5-1 15,0-4-2-15,10 0-95 16</inkml:trace>
  <inkml:trace contextRef="#ctx0" brushRef="#br0" timeOffset="62921.05">3622 7057 283 0,'0'0'99'0,"0"0"-45"0,0 0 9 16,-85-29 0-16,67 29-11 16,0 5-30-16,0 16-5 15,6 8-11-15,-1 1 7 16,7 1-12-16,0 3 4 15,6-4 2-15,0 0-7 16,0-3-1-16,0-7-3 16,12-6-34-16,1-7-9 15,1-7 14-15,2-2 32 16,4-23 1-16,-4-7 6 16,2-6-6-16,-3-3 10 15,-6 3 17-15,1 9-4 16,-4 9 12-16,-3 11-9 0,-1 7 11 15,-2 2-25-15,0 0-12 16,0 4-8-16,0 17 5 16,0 6 1-16,0 2 2 15,0-1-40-15,0-1-33 16,1-7-58-16,8-6-194 16</inkml:trace>
  <inkml:trace contextRef="#ctx0" brushRef="#br0" timeOffset="63193.09">3749 7277 206 0,'0'0'118'0,"0"0"14"0,0 0-79 15,0 91-18-15,-2-71 4 16,-5-4-9-16,4-9-11 16,0-1-9-16,0-6 8 15,3 0 3-15,0 0 30 16,0-8 17-16,0-10-40 15,0-10-23-15,0 0 1 16,9 2-5-16,4 8-1 16,-1 6-4-16,3 10-2 15,0 2-8-15,3 0-48 16,2 9 19-16,-1 13-1 16,-3-2-63-16,-8 3-20 15,-5-3-155-15</inkml:trace>
  <inkml:trace contextRef="#ctx0" brushRef="#br0" timeOffset="64498.91">3747 7764 155 0,'0'0'100'15,"0"0"-49"-15,0 0 21 16,0 0-11-16,0 0-55 15,0 0-6-15,0 0 3 0,0 40 5 16,-10 17 31 0,-5 24-9-16,-1 12-10 0,-1 12-19 15,1 4 8-15,-2-2-1 16,-3-1-8-16,0-8 0 16,3-9 5-16,8-13-5 15,7-4 1-15,3-5 2 16,0 1 1-16,0-6-4 15,0-3-6-15,3-13-55 16,4-14-69-16,1-16-161 16</inkml:trace>
  <inkml:trace contextRef="#ctx0" brushRef="#br0" timeOffset="64814.3">3532 8954 338 0,'0'0'70'0,"0"0"-62"16,0 0-7-16,0 0 3 15,0 0 25-15,0 0-19 16,-10 67-4-16,10-56-6 16,7-6-8-16,10-5 5 15,7 0-49-15,7-11 13 16,8-12 2-16,-3-6-1 15,-8 9 20-15,-10 8 18 16,-15 10 116-16,-3 2-116 0,-3 20 0 16,-19 13 16-16,-10 7 35 15,-5 2-32-15,6-4-1 16,2-3-16-16,7-1-2 16,7-5-12-16,6-3-188 15</inkml:trace>
  <inkml:trace contextRef="#ctx0" brushRef="#br0" timeOffset="67357.89">1815 10538 132 0,'0'0'110'0,"0"0"-26"16,0 0-53-16,0 0 2 15,0 0-2-15,0 0-16 16,0 0-6-16,-1-20-1 0,1 20-5 15,0 0 3 1,0 0 1-16,-2 0 2 0,-1 0 9 16,3-3 4-16,-3-4 9 15,0-5-22-15,-1-5-7 16,-2-5 3-16,-3-3 5 16,0-2-10-16,-4 2 15 15,-4-4-11-15,1 6-3 16,-1 5 17-16,-2 6 14 15,0 12-7-15,-8 6-25 16,0 29 1-16,-6 13-3 16,-1 8-1-16,13 2 3 0,3 2 1 15,9-4 3 1,6-5-8-16,3-6 0 0,0-10-24 16,6-12 9-16,13-14-22 15,1-9-2-15,8 0 18 16,-1-25 18-16,1-9 12 15,-4-9-5-15,-3-6 3 16,-3 3 42-16,-9 2-3 16,1 8 4-16,-5 12 3 15,-4 10-17-15,1 7 3 16,-2 7-12-16,0 0-23 16,1 18-11-16,2 10 2 15,2 11 7-15,4 3-25 16,-2-2-25-16,7-2-19 15,0-7-35-15,0-9-148 0</inkml:trace>
  <inkml:trace contextRef="#ctx0" brushRef="#br0" timeOffset="67540.56">1948 10755 179 0,'0'0'87'16,"0"0"-35"-16,0 0-10 15,0 0 1-15,0 0-4 16,-6 92-19-16,0-77-12 16,0-1 0-16,3-2-8 15,-1-7-48-15,1-5-57 0,3 0-101 16</inkml:trace>
  <inkml:trace contextRef="#ctx0" brushRef="#br0" timeOffset="67758.83">2148 9999 534 0,'0'0'61'16,"0"0"-61"-16,0 0 0 15,0 0-5-15,0 0 5 16,-10 103 0-16,5-62 0 0,1 5-39 16,-4 0-125-16</inkml:trace>
  <inkml:trace contextRef="#ctx0" brushRef="#br0" timeOffset="68630.89">3477 10493 201 0,'0'0'81'0,"0"0"-4"0,0 0-32 16,0 0 6-16,0 0 7 16,0 0-22-16,-28-92-4 15,19 81 9-15,-6 1-14 16,-6 0-4-16,-4 3-5 15,-10 7-16-15,-6 0 0 16,2 3-2-16,0 19 0 16,5 9 0-16,2 10 0 15,10 9 0-15,9 5-1 16,10 1 2-16,3-1-2 16,10-8 1-16,13-8-5 15,-1-12-12-15,5-10-3 16,1-9 0-16,2-8 3 15,4-4 17-15,4-24 14 16,-1-10-13-16,0-6 2 0,-9-1 8 16,-8-3-9-16,-2-1 10 15,-12 9-9-15,-3 8 0 16,-3 13 26-16,0 10 4 16,0 9-12-16,0 0-20 15,0 11-1-15,-3 16-1 16,-5 8-4-16,0 5 5 15,3-1-33-15,5 0-12 16,0 3-21-16,0-7-10 16,15-3-106-16</inkml:trace>
  <inkml:trace contextRef="#ctx0" brushRef="#br0" timeOffset="68820.92">3719 10820 382 0,'0'0'25'16,"0"0"50"-16,0 0-33 15,0 99-11-15,0-74-1 16,0 4-22-16,0-1-2 16,0-4-6-16,0-5-68 15,0-9-82-15</inkml:trace>
  <inkml:trace contextRef="#ctx0" brushRef="#br0" timeOffset="69168.95">3940 10090 340 0,'0'0'51'0,"0"0"-32"16,0 0-7 0,0 0 8-16,0 0 14 0,0 0-7 15,58 46 25-15,-58-4-10 16,-5 2-12-16,-9 1-1 15,0-5-4-15,8-3-18 16,2-1 1-16,4-6 4 16,0-4-1-16,22-4 2 15,14-1-13-15,15-6-1 16,13-12-61-16,15-3-235 16</inkml:trace>
  <inkml:trace contextRef="#ctx0" brushRef="#br0" timeOffset="69795.7">5412 10433 299 0,'0'0'109'15,"0"0"-8"-15,-22-100-81 16,7 80 52-16,-6 9-46 16,-1 11 0-16,-8 0 0 15,-4 28-24-15,-2 13 3 16,1 11-1-16,9-2-2 15,11 2-4-15,12-5 2 0,3-11-11 16,7-9 1 0,17-13-8-16,8-8 18 0,2-6-1 15,4-1 2-15,-2-24 14 16,-4-5-15-16,-6-8 6 16,-6 0 4-16,-4 2-4 15,-5 14 3-15,-8 7 27 16,0 11-19-16,-3 4-5 15,0 14-12-15,0 22-8 16,0 9 8-16,0 7 1 16,0-1-1-16,0-1-3 15,0-3-74-15,0-5-16 0,0-8-107 16,7-12-88 0</inkml:trace>
  <inkml:trace contextRef="#ctx0" brushRef="#br0" timeOffset="69975.39">5564 10831 95 0,'0'0'133'15,"0"0"-8"-15,0 0-19 16,0 0-47-16,0 0 17 16,88 11-22-16,-77 1-13 15,-5 3-6-15,0 8-14 16,-4 4-13-16,-2 3 10 16,0 0-17-16,0-2 11 15,0-9-7-15,14-4-5 16,13-12-28-16,7-3-59 15,4-15-145-15</inkml:trace>
  <inkml:trace contextRef="#ctx0" brushRef="#br0" timeOffset="71356.45">5569 10786 112 0,'0'0'327'15,"0"0"-212"-15,0 0-79 16,0 0 5-16,0 0 17 16,0 0-26-16,-5 0-12 15,5 5-20-15,0 3-11 16,11 7 11-16,5 4 1 16,1-1 2-16,-1 0 2 15,2 2-4-15,-3-1 0 16,-3 1-1-16,-3 1 0 15,-6-2-1-15,-3 1-1 0,0-1 2 16,-9-1 1 0,-13 5 2-16,-7 3-3 0,1 3 4 15,1-7-4-15,8-1 0 16,13-9-14-16,6 0 6 16,3-6 3-16,25 4-4 15,11-2 9-15,7 1 0 16,-6 2 9-16,-5-2-3 15,-10 3-1-15,-4-1-5 16,-9-1 9-16,-6-4-3 16,-5 1 1-16,-1-1-7 15,-3 5 0-15,-16 0 9 0,-14-1-2 16,-4-2 1 0,-2-6 0-16,5-2-8 0,4 0-19 15,6-18-27-15,9-6-17 16,5-10-23-16,10-13-61 15,0-10-159-15</inkml:trace>
  <inkml:trace contextRef="#ctx0" brushRef="#br0" timeOffset="71525.58">6151 10046 450 0,'0'0'24'16,"-27"89"34"-16,3-32-38 0,-3 4-11 16,5-3-9-16,7-11-36 15,12-8-355-15</inkml:trace>
  <inkml:trace contextRef="#ctx0" brushRef="#br0" timeOffset="71715.88">7223 10881 692 0,'0'0'48'0,"0"0"-48"15,0 0-78-15,0 0-39 16,89-30-44-16</inkml:trace>
  <inkml:trace contextRef="#ctx0" brushRef="#br0" timeOffset="71841.35">7726 10763 258 0,'0'0'220'0,"0"0"-220"16,97 16-164-16,-67-15-96 0</inkml:trace>
  <inkml:trace contextRef="#ctx0" brushRef="#br0" timeOffset="72058.02">8802 10826 264 0,'0'0'150'0,"0"0"-108"16,105 8-40-16,-74-5-4 16,-6-1 1-16,-6 1 1 15,-8-2 21-15,-2 3-19 0,0-1 20 16,0 1-22 0,3-1-142-16,9 0-191 0</inkml:trace>
  <inkml:trace contextRef="#ctx0" brushRef="#br0" timeOffset="94983.71">2590 11880 381 0,'0'0'94'16,"0"0"-37"-16,0 0-50 15,0 0-7-15,0 0 1 16,13 89-1-16,-4-37 27 15,-3 0-20-15,-3-5 5 16,-3-2-1-16,0-4-5 16,0-10 0-16,0-7-2 15,0-12-4-15,0-8 4 16,0-4 1-16,0 0 5 16,0-2 17-16,0-24 31 15,0-14-41-15,0-17-14 0,3-4-2 16,12 2-1-16,3 6-5 15,-2 16 5-15,-2 18 7 16,-3 15 6-16,0 4-13 16,4 14-3-16,1 15 3 15,-2 5 0-15,-7 4-1 16,-4-1 1-16,-3 1 0 16,0-3 1-16,0-7-2 15,0-10-8-15,0-7-10 16,0-9 2-16,0-2 17 15,3-3 6-15,5-22-6 16,5-13 2-16,2-3-2 16,3 1 4-16,-2 8 3 15,2 11 8-15,0 7-4 0,0 10-6 16,3 4-5-16,-3 0 0 16,1 13-5-16,-2 11 4 15,-7 9 0-15,-7 5-6 16,-3 1-45-16,0 1-28 15,-6-9-76-15,0-6-237 16</inkml:trace>
  <inkml:trace contextRef="#ctx0" brushRef="#br0" timeOffset="95502.54">3046 12251 25 0,'0'0'298'0,"0"0"-167"16,19-79-59-16,-16 51 9 16,-1 1-24-16,-2 4-14 15,0 7-23-15,0 4-8 16,0 8-2-16,0 3 9 16,0 1-11-16,0 0-7 15,0 0-1-15,0 0-6 16,0 0 4-16,0 0 0 15,0 0 2-15,0 0 4 16,0 0-4-16,0 0 0 16,0 0 0-16,0 0-8 0,0 0 2 15,6 0-21-15,3 0 12 16,4-6 12-16,1 0 5 16,-2-5-2-16,3-2 8 15,-6 0 1-15,-3-1-9 16,-6 2 11-16,0 2 4 15,0 3-5-15,-3 3-1 16,-9 4 10-16,-3 0-19 16,-2 2 0-16,1 21-1 15,4 3 1-15,3 6 7 16,4-1-3-16,3-3-4 16,2-3 7-16,0-5-7 0,7 1-6 15,5-5 5 1,7-2-24-16,4-6-14 0,5-1-23 15,4-7-42-15,3 0-19 16,-2-12-61-16,-3-14-20 16</inkml:trace>
  <inkml:trace contextRef="#ctx0" brushRef="#br0" timeOffset="95741.95">3347 12051 75 0,'0'0'112'0,"0"0"12"16,0 0 7-16,0 0-57 15,0 0 5-15,0 0-36 16,-44-48-16-16,30 63 0 15,-2 6-8-15,4 6-4 16,3 1-12-16,2 2 5 0,4 1-5 16,1 0-3-1,2-3 0-15,0-5 0 0,0-7-14 16,0-8-3-16,10-7-4 16,4-1 5-16,5 0 11 15,1-11-11-15,5-4-35 16,-4-4 16-16,-3 2-4 15,-2-3 7-15,-7 4-30 16,-4 0-158-16</inkml:trace>
  <inkml:trace contextRef="#ctx0" brushRef="#br0" timeOffset="95886.9">3347 12051 359 0</inkml:trace>
  <inkml:trace contextRef="#ctx0" brushRef="#br0" timeOffset="96265.49">3347 12051 359 0,'27'-10'38'0,"-18"35"32"0,-1 2-10 0,-2 1-17 16,-3 2-17-16,1-1-7 15,2 1 0-15,-3 4-3 16,2-3-13-16,-2-4 7 15,1-9-10-15,-1-8 0 16,0-7 0-16,4-3-1 16,1-6 1-16,4-19 1 0,3-11-1 15,0-4-4-15,-2-3 4 16,1 4 3-16,-4 5 5 16,-1 11-3-16,0 9 4 15,-6 10 18-15,5 4-14 16,0 2-10-16,-2 16-3 15,3 4 0-15,-4 1 0 16,-2-6 0-16,1-4 0 16,-1-10 0-16,-3-3 6 15,6 0 7-15,2-9 16 16,2-14 14-16,5-2-37 16,2 4-1-16,2 5-5 0,3 9 0 15,6 7 0 1,2 0 0-16,0 16 0 0,-3 7 0 15,-6 6-1-15,-6 2-2 16,-9 4-2-16,-6 5-30 16,0-3-44-16,-5-7-328 15</inkml:trace>
  <inkml:trace contextRef="#ctx0" brushRef="#br0" timeOffset="97033.95">4628 12022 454 0,'0'0'84'16,"0"0"-22"-16,0 0-41 16,-90 17-17-16,62 22 7 15,8 1 12-15,1 0-12 16,10-4 4-16,1 2-11 16,5-6-1-16,3-2 1 15,0-1-4-15,6-8-8 16,8-10 0-16,8-11-52 15,2-4 8-15,3-25 32 16,-6-8 20-16,-3-2 8 16,-9 4-2-16,-6 15 5 15,-2 11 9-15,-1 9 8 0,0 0-28 16,0 28-1-16,0 11 1 16,0 4 0-16,12-3 1 15,9-11 1-15,9-12-4 16,6-13-24-16,4-4 11 15,-1-29 0-15,-2-17 15 16,-2-14 32-16,-7-15-5 16,-4-12-3-16,-4-7 15 15,-6 2-14-15,2 19 12 16,-5 25 15-16,-5 25-20 16,0 23 10-16,7 43-42 0,-1 38 0 15,4 30 5 1,-8 17 15-16,-8 5-13 0,0 1-4 15,-16 6-3-15,-10 1 1 16,4 0-1-16,-2-14-12 16,9-37-58-16,8-36 39 15,7-49-88-15,1-22-342 16</inkml:trace>
  <inkml:trace contextRef="#ctx0" brushRef="#br0" timeOffset="97302.82">5442 12165 540 0,'0'0'18'0,"25"81"12"0,-17-38 3 15,-2-2-8-15,-3-7 13 16,0-10-28-16,2-10-2 15,-2-10 1-15,2-4 13 16,9-3 32-16,5-23 30 16,8-14-69-16,0-8-4 15,-3-4-11-15,-3 4-29 16,-6 3-86-16,-2 12-51 0,-1 12-189 16</inkml:trace>
  <inkml:trace contextRef="#ctx0" brushRef="#br0" timeOffset="97574.36">5851 12249 117 0,'0'0'238'0,"0"0"-61"16,0 0-60-16,0 0-29 15,0 0-5-15,0 0-50 16,-18-38-24-16,6 53-8 16,-3 6 4-16,5 3-5 0,5 1 3 15,5 2-2-15,0 1-1 16,0-1 0-16,15 0-9 16,5-4-73-16,8-15-34 15,11-8-168-15</inkml:trace>
  <inkml:trace contextRef="#ctx0" brushRef="#br0" timeOffset="97975.18">6141 12097 548 0,'0'0'96'0,"0"0"-73"0,0 0-15 15,-63 85 19-15,60-46 2 16,3 4-16-16,0-2-9 15,0-2 4-15,16-4-2 16,-1-6-12-16,3-9 6 16,7-12-15-16,2-8-27 15,4-4 13-15,1-25 8 16,-1-10-8-16,2-10-28 16,-5-9 21-16,-5-6 8 15,-1-7 24-15,-3 1 4 16,-5 1 14-16,-1 9 30 15,-4 20 4-15,-4 18 33 16,-2 17 15-16,0 6-46 0,3 36-36 16,4 15-4-16,-1 13 22 15,-6 4-16-15,-3 3-9 16,0 0-5-16,-6-2-1 16,-3-11-1-16,-1-20-54 15,8-19-27-15,2-20 28 16,-1 0 50-16,-7-21-7 15,-9-11-247-15</inkml:trace>
  <inkml:trace contextRef="#ctx0" brushRef="#br0" timeOffset="98292.93">6580 12061 204 0,'0'0'217'0,"0"0"-75"0,0 0-12 16,0 0-31-16,0 0-65 16,0 0-34-16,27-13 1 15,-40 38 8-15,4 6 1 16,1 6 0-16,-2 5-5 16,4 3-3-16,-1 2 1 15,2-2 0-15,2-10-6 16,3-13-3-16,0-16-70 15,17-6 70-15,5-21 6 16,5-14 0-16,-6-7-2 16,0-9-25-16,-8-1 11 0,-6 2-1 15,-7 3-34-15,0 8-40 16,-11 4-109-16</inkml:trace>
  <inkml:trace contextRef="#ctx0" brushRef="#br0" timeOffset="98570.17">6724 12112 321 0,'0'0'105'0,"0"0"-64"16,0 0 13-16,86 104 0 0,-71-74-25 15,-4 2-20-15,-7-4-7 16,-1-5 5-16,-3-9-7 15,0-9 0-15,0-5 3 16,0 0 0-16,0 0 49 16,0-13 52-16,0-12-75 15,0-6-14-15,0-2-15 16,0-3-3-16,5 4-6 16,2 3-86-16,-4 2-72 15,-3 6-264-15</inkml:trace>
  <inkml:trace contextRef="#ctx0" brushRef="#br0" timeOffset="98741.43">6146 12003 366 0,'0'0'147'0,"0"0"-78"16,0 0-31-16,138-20 11 15,-73 20-32-15,6 0-17 16,-6 0-138-16</inkml:trace>
  <inkml:trace contextRef="#ctx0" brushRef="#br0" timeOffset="99423.56">2364 12529 281 0,'0'0'100'0,"0"0"-41"0,0 0-59 15,0 0 10 1,0 0 7-16,90 71 9 0,-5-52 19 15,36-3-29-15,28-1 36 16,36-6-19-16,28 2-33 16,23 2 0-16,18 0-3 15,8 0-24-15,5-3 13 16,11 3 11-16,8-3 3 16,-1 0 17-16,-4 3-11 15,-10-2 13-15,-13 0 22 16,-13 0-27-16,-24 0-7 15,-33-2 3-15,-30 1-2 16,-34-3-7-16,-33-3-1 0,-28-1 0 16,-31-1-3-16,-20-2 3 15,-12 0-23-15,-9 1 5 16,-19-1-60-16,-11 0-204 16</inkml:trace>
  <inkml:trace contextRef="#ctx0" brushRef="#br0" timeOffset="101482.28">7693 12158 123 0,'0'0'217'16,"0"0"-90"-16,0 0-88 15,0 0 21-15,0 0 8 16,0 0-25-16,39 0-25 16,-10 0-1-16,2 0-15 0,-3 2 8 15,-1 3-10-15,-3 3-20 16,-6 1-25-16,-5-2-68 15,-7-2-141-15</inkml:trace>
  <inkml:trace contextRef="#ctx0" brushRef="#br0" timeOffset="101651.66">7577 12322 131 0,'0'0'113'0,"0"0"-68"16,0 0 2-16,0 0 5 15,0 0 23-15,0 0 8 16,58 31-39-16,-14-31-20 0,9 0-21 16,1 0-3-1,-3 0-34-15,-8 0-217 0</inkml:trace>
  <inkml:trace contextRef="#ctx0" brushRef="#br0" timeOffset="102156.04">8827 11918 299 0,'0'0'118'0,"0"0"-32"15,0 0-37-15,-107 34-12 16,73 10-2-16,1 9 29 16,6 1-25-16,8 1-17 15,10 4 13-15,6 3-30 16,3 5-3-16,0-4 2 0,4 0 3 15,11-6-7 1,5-8 0-16,3-4 0 16,4-14-5-16,3-16 3 15,3-15-22-15,4-13 17 0,3-31-9 16,1-11 7-16,-4-11-14 16,-6-8 19-16,-10-2 0 15,-10-4 8-15,-10-1 0 16,-1 8-4-16,-3 8 2 15,-16 16 9-15,-2 12 8 16,-8 17-5-16,-12 13-14 16,-4 7-12-16,-12 6-39 15,-1 14-62-15,0 0-403 16</inkml:trace>
  <inkml:trace contextRef="#ctx0" brushRef="#br0" timeOffset="103085.59">3006 13775 84 0,'0'0'83'15,"0"0"-40"-15,-94-9-20 16,40 11-23-16,-4 12 4 16,6 2 16-16,13-2 59 15,20 3 0-15,14 5-39 16,5 7-25-16,27 5 17 16,15 2-9-16,16-4-17 0,5 1 1 15,-7 0 0-15,-5-1-7 16,-12-3 2-16,-12-2 5 15,-14-6-7-15,-13 5 1 16,-6 0 6-16,-27 6 28 16,-12 3-11-16,-2-4-21 15,5-2 7-15,6-8-2 16,15-8-8-16,11-2 0 16,4-9-11-16,6-2-5 15,0 0-47-15,22-13-101 16,7-16-69-16</inkml:trace>
  <inkml:trace contextRef="#ctx0" brushRef="#br0" timeOffset="103277.34">3303 13752 385 0,'0'0'18'0,"0"85"9"16,0-24 12-16,0 9-6 15,-6-1-10-15,-5-4-2 16,1 1-2-16,-2-5-18 16,3 0 1-16,-4-11-2 15,-1-14-96-15,-2-16-148 16</inkml:trace>
  <inkml:trace contextRef="#ctx0" brushRef="#br0" timeOffset="103416.52">3073 14295 352 0,'0'0'148'0,"0"0"-61"15,0 0-46-15,0 0-9 16,79-87-10-16,-30 70-22 16,6 5 6-16,5-1-6 15,4 2-11-15,-1-1-113 16,-2-4-188-16</inkml:trace>
  <inkml:trace contextRef="#ctx0" brushRef="#br0" timeOffset="103906.81">3646 14029 360 0,'0'0'103'0,"0"0"-64"0,0 0 34 16,-88 19-35-16,64 13 26 15,5 4-26-15,5 5-27 16,7 0 4-16,4-1-8 16,3-2-7-16,0-9 0 15,13-7-2-15,7-11 0 16,-1-11-19-16,9-1-18 15,1-26 29-15,-1-7-27 16,-3-8 4-16,-8-2 16 16,-1 1 17-16,-5 9 22 15,-4 8-10-15,-1 12-2 16,1 11 33-16,-2 3-40 16,1 9 2-16,0 13-5 0,3 4 11 15,-8 4 0-15,-1 0-1 16,0 2-8-16,0-3 5 15,-4-8-6-15,1-7-1 16,3-8 5-16,0-6-3 16,0-6 12-16,10-12-13 15,7-11 6-15,4-3-11 16,1-4 4-16,-4 1 0 16,-2 4-4-16,-2 12 7 15,-8 6-3-15,4 12 0 16,-1 1-4-16,2 1 4 15,2 15-7-15,2 6 7 16,1 3 11-16,-4 1-5 0,-4 2 0 16,5 0-6-16,-4 5-12 15,4 2-78-15,1-4-225 16</inkml:trace>
  <inkml:trace contextRef="#ctx0" brushRef="#br0" timeOffset="104291.93">4302 14159 505 0,'0'0'125'16,"0"0"-58"-16,-83-66 13 0,56 66-37 16,5 20-24-1,-1 29-19-15,5 14 0 0,8 9 5 16,7 0-4-16,3-7-1 15,0-10 2-15,10-18 2 16,11-15-8-16,2-17 0 16,2-5 4-16,5-16 20 15,0-21-19-15,-5-12 1 16,3-11 0-16,-7-7-1 16,-3-9-2-16,-3-9-7 15,-9-8-17-15,-6 1 11 16,0 12 1-16,0 22 13 15,-6 24-4-15,-1 26 10 16,2 8 4-16,1 36-10 0,2 25 0 16,2 18-11-16,0 11 11 15,6-1-13-15,15-13-67 16,7-14-137-16</inkml:trace>
  <inkml:trace contextRef="#ctx0" brushRef="#br0" timeOffset="104561.9">4755 14139 359 0,'0'0'165'16,"0"0"-81"-16,0 0-19 16,-84 13-12-16,57 22-26 0,5 6 14 15,8 1-35 1,4-1 2-16,7-5-6 0,3-7 2 15,0-11-4-15,0-6 0 16,0-10-12-16,13-2 11 16,2-10 1-16,6-15-4 15,6-12 4-15,-6-6-29 16,0-2-21-16,-4 2-18 16,-9 6-31-16,-2 9-240 15</inkml:trace>
  <inkml:trace contextRef="#ctx0" brushRef="#br0" timeOffset="104823.56">4755 14139 432 0,'55'6'165'15,"-38"1"-107"-15,9 4 34 16,1 5-23-16,1 0-29 16,-1 3-7-16,-6 1-33 15,-9 1 2-15,-2 4-2 16,-10-5 6-16,0-2-7 15,0-11 1-15,0-7 0 16,0 0 5-16,0 0-1 16,0-17 12-16,0-12-11 15,3-11-5-15,8-2-8 16,5 2-32-16,2 8-28 16,6 12-15-16,-2 12-65 15,2 8-40-15,0 1-154 0</inkml:trace>
  <inkml:trace contextRef="#ctx0" brushRef="#br0" timeOffset="105163.96">5375 14127 68 0,'0'0'408'16,"0"0"-290"-16,0 0-53 16,0 0-6-16,0 0-15 15,-94 15-34-15,75 27-6 16,-1 6 6-16,8 0-3 15,6-6-5-15,3-9 3 16,3-12-2-16,0-10-6 0,8-9 0 16,13-2 3-16,7-23 46 15,4-18-25-15,3-13-20 16,-4-12 8 0,-6-12-9-16,-3-12 0 0,-6-8 0 15,-4 6-13-15,-1 16-5 16,-3 29 8-16,-3 24 10 15,-2 23 37-15,-3 19-37 16,0 36-10-16,-3 27 10 16,-15 14 12-16,-4 7 2 15,2 4-14-15,-5-9-40 16,6-19-232-16</inkml:trace>
  <inkml:trace contextRef="#ctx0" brushRef="#br0" timeOffset="106023.86">6542 14015 262 0,'0'0'127'0,"0"0"-58"16,-114-45 7-16,80 45-11 15,1 0-13-15,6 27-31 0,2 15 1 16,1 10-7-16,5 4 9 15,5 2-19-15,7-5-2 16,7-7 1-16,0-13-4 16,0-13-8-16,15-16-7 15,15-4 15-15,10-34 0 16,6-14 11-16,2-10-11 16,-5-7 3-16,-2-7-1 15,-10-5-1-15,-3-7-2 16,-7 0 3-16,-6 8-2 15,-3 13 1-15,-5 20 3 16,-2 19 0-16,-4 16 11 0,-1 8 7 16,0 26-22-16,0 20-7 15,-6 20 7-15,-4 16 0 16,3 3 2-16,7 6-3 16,0-10 1-16,4-10-15 15,11-8 0-15,1-13-13 16,2-9-1-16,-2-9 6 15,-2-10-5-15,4-12 15 16,-2-10-19-16,5 0 2 16,0-18 29-16,-1-17 2 15,-1-8 5-15,-7-4 4 16,-6 3-4-16,-2 3 63 16,-4 11-15-16,0 11-8 0,0 10 27 15,0 9-31-15,-4 0-42 16,-4 15-2-16,1 13 2 15,2 6 4-15,5-2-4 16,0-4-16-16,8-7-45 16,13-8-30-16,5-12-19 15,3-1-90-15</inkml:trace>
  <inkml:trace contextRef="#ctx0" brushRef="#br0" timeOffset="106225.89">7060 14180 113 0,'0'0'379'15,"0"0"-298"-15,0 0-18 0,0 0-18 16,25 102 20 0,-25-76-20-16,0-2-12 0,0-6-19 15,0-9-2-15,1-6 9 16,2-3-3-16,2-1 65 16,2-20-7-16,5-9-76 15,0-5-3-15,3-1-86 16,3 2-48-16,4 0-22 15,2 3-161-15</inkml:trace>
  <inkml:trace contextRef="#ctx0" brushRef="#br0" timeOffset="106375.84">7312 14054 298 0,'0'0'145'16,"0"0"-36"-16,0 0-4 0,0 0-15 16,28 99-46-1,-28-66-18-15,0 3-24 0,0 3 3 16,0-5 1-16,0-4-6 15,0-5-47-15,0-11-39 16,0-12-112-16,0-2-114 16</inkml:trace>
  <inkml:trace contextRef="#ctx0" brushRef="#br0" timeOffset="106484.09">7343 13960 212 0,'0'0'261'16,"0"0"-181"-16,0 0-80 0,0 0-119 15,0 0-287 1</inkml:trace>
  <inkml:trace contextRef="#ctx0" brushRef="#br0" timeOffset="106997.82">7586 14140 501 0,'0'0'128'16,"0"0"-76"-16,0 0-52 15,0 0 0-15,0 0 4 16,-61 118 8-16,52-78-8 16,6-7-4-16,0-9 0 0,3-9 5 15,0-8-11 1,6-7 3-16,10 0 3 0,4-12-3 15,2-16-11-15,2-9-15 16,-4 0 12-16,-1 3 17 16,-4 10 3-16,-2 10 4 15,-2 7 24-15,-1 7-10 16,-1 0-16-16,5 0-5 16,3 6 0-16,0-1 0 15,7-5 5-15,-2 0-3 16,0-5-2-16,-2-19 6 15,-4-6-4-15,-5-10 6 0,-5-10-2 16,-3-8-4-16,-3-1-1 16,0 10 3-16,0 15-2 15,0 18 50-15,0 16 4 16,-5 18-41-16,-4 29-6 16,0 18-9-16,-4 11 30 15,2 2-22-15,1 1 7 16,-2-3-15-16,3-5-5 15,6-14-67-15,3-17-49 16,0-24-52-16,0-16-324 16</inkml:trace>
  <inkml:trace contextRef="#ctx0" brushRef="#br0" timeOffset="107104.98">7813 14157 131 0,'0'0'446'0,"0"0"-406"16,0 0-36-16,0 0-8 15,0 0-118-15</inkml:trace>
  <inkml:trace contextRef="#ctx0" brushRef="#br0" timeOffset="107305.6">8595 14111 722 0,'0'0'108'16,"0"0"-70"-16,0 0-37 15,131-9 39-15,-68 9-40 16,-2 9-11-16,-15 6-81 16,-21 1-132-16</inkml:trace>
  <inkml:trace contextRef="#ctx0" brushRef="#br0" timeOffset="107425.92">8623 14365 78 0,'0'0'401'15,"0"0"-369"-15,0 0-1 16,110 10-13-16,-62-16-18 16,0-11-380-16</inkml:trace>
  <inkml:trace contextRef="#ctx0" brushRef="#br0" timeOffset="107614.62">9311 14007 565 0,'0'0'12'16,"-9"90"27"-16,-6-39 17 15,2-1-21-15,3-2-6 16,6-3-26-16,1-4-4 15,-1-7 1-15,1-7-54 0,-2-9-121 16</inkml:trace>
  <inkml:trace contextRef="#ctx0" brushRef="#br0" timeOffset="108161.67">9200 13982 112 0,'0'0'206'0,"0"0"-137"0,0 0-41 16,0 0 10-1,0 0 34-15,0 0-30 0,57-81-17 16,-48 62 1-16,2-5-7 15,0 6 8-15,-3 7-17 16,-5 7-3-16,-3 4-3 16,0 2-4-16,0 26-15 15,-8 11 14-15,0 10 2 16,0 8 9-16,-1 3-5 16,3 6-3-16,-3-1 6 15,2-3-8-15,2-7 0 16,2-8-2-16,2-9 11 15,1-7-12-15,-3-4 4 16,0-3-1-16,-6-7 0 0,3-2 0 16,-6-2-3-16,0-1 1 15,0-1 4-15,1-3 0 16,1 2 2-16,1 1-3 16,5-2 19-16,1-1-12 15,3-2 4-15,0 1 6 16,1-3-17-16,21-1 34 15,11-3-5-15,12 0-28 16,6 0-2-16,-3 0-16 16,-5-1-43-16,-12-1 15 15,-11 2-14-15,-12 0-64 16,-8-1-324-16</inkml:trace>
  <inkml:trace contextRef="#ctx0" brushRef="#br0" timeOffset="134488.87">24736 622 219 0,'0'0'139'16,"0"0"-60"-16,0 0-35 0,0 0-40 16,0 0 16-1,0 0-20-15,0 0 2 0,0 0-1 16,0-16-1-16,0 16 0 15,0 0 4-15,0 0 0 16,0 0-4-16,0 0 0 16,0 0 3-16,0 0-4 15,0 0 1-15,0 0 0 16,0 0-2-16,0 0 11 16,0 0-9-16,0 0 0 15,0 0 2-15,0 0-2 16,0 0 0-16,0 0 0 15,0 0-5-15,0 0 11 16,0 0-6-16,0 0 0 16,0 0 4-16,0 0 2 0,0 0-6 15,0 0 0-15,0 0-2 16,0 0 12-16,0 0-9 16,0 0 7-16,0 0-2 15,0 0 19-15,0 0-24 16,0 0 4-16,0 0 0 15,0 0 2-15,0 0-7 16,0 0 0-16,0 0 0 16,0 0-4-16,0 0 4 15,0 0 0-15,0 0-5 16,0 0 11-16,0 0-6 16,0 0 0-16,0 0 1 0,0 0 6 15,0 0-3 1,0 0-4-16,0 0 14 0,0 0-10 15,0 0 10-15,0 0-1 16,0 0-9-16,0 0 14 16,0 0-14-16,0 0-3 15,0 0 18-15,0 0-12 16,0 0-3-16,0 0-2 16,0 0 6-16,0 0-12 15,0 0 4-15,0 0-9 16,0 0 9-16,0 9-8 15,0 5 8-15,0 6 0 16,2 2 4-16,-1 2-4 0,1 3 0 16,-2 0 0-1,0-2-1-15,1 2 3 0,1 1-2 16,0 2 0-16,3 3 2 16,-1 8-4-16,2 0 4 15,-1 5-2-15,-1 2 0 16,1-1 1-16,-1 3-2 15,-1-1 1-15,0-1 0 16,-1-1-1-16,-2-4 2 16,0-4-1-16,0 4 0 15,0 0-1-15,0 4 1 16,-2 4 0-16,1-2 1 16,-1 7-6-16,1 2 5 15,-1 5 0-15,1-2 0 16,-2 0 6-16,0-1-11 0,0 3 5 15,0 1 0-15,0 4 0 16,0 2 1-16,0 2-1 16,1 2 0-16,-1 3 7 15,2 3-19-15,-1 4 13 16,-1 4-1-16,-1-2 2 16,1 3 0-16,0-2-2 15,2 1 0-15,-1 2 4 16,1-4-13-16,-3 0 9 15,0-1 0-15,-1 0 4 16,2-2 3-16,-1 0-7 16,1 3 0-16,2 0 0 0,1 5-4 15,0-2 3-15,0-3 1 16,0-2 6-16,0 0 3 16,1-2-8-16,8 0 0 15,0-6 3-15,2-3 2 16,-1-4-6-16,-1-3 0 15,0-4-4-15,-2-1 17 16,1-9-14-16,-2 1 1 16,0-8 0-16,-2-4-4 15,1-3 5-15,2-4-1 16,-4-4 3-16,3-7 1 16,-2 0-3-16,1-8-1 0,-2-6 0 15,-1 1-3-15,-1-6 6 16,1-2-3-16,-2 0 0 15,0-2 0-15,0 0 5 16,0 0-4-16,0 0-1 16,0 0 8-16,0 0-7 15,0 0 6-15,0 0 10 16,0 0-10-16,1 0 4 16,-1 0-6-16,3 0-3 15,-2 0 4-15,5 0-6 16,6-2-1-16,9-5 1 15,10-2 2-15,7 3-2 16,9-2-1-16,10 1 1 16,19-3-9-16,18-3 8 15,12 0 1-15,14 4 10 0,14-4-10 16,8 2-13-16,16 1 13 16,16 1 12-16,13 1-12 15,10-2 1-15,7 3-6 16,11-2 10-16,9 2-3 15,10-2-2-15,8 0 0 16,-2 1 0-16,0-1 3 16,-3 3-3-16,-6-1-6 15,-5 3 1-15,-11 3 10 16,-7 1-2-16,-9 0-2 16,-9 0-2-16,-5 0-2 15,-11 0 3-15,-10 0 0 0,-7 0 0 16,-15 0-1-16,-11 0-4 15,-12 0 10-15,-13 0-4 16,-14 0 1-16,-18 0-1 16,-16 0 0-16,-15 1-1 15,-8 2 0-15,-7-2 0 16,-9 4-1-16,-8-5 5 16,-5 2-4-16,-6-2 0 15,0 0 0-15,0 0-1 16,0 0 1-16,0 0 0 15,0 0-2-15,0-7-17 16,-12-14-106-16</inkml:trace>
  <inkml:trace contextRef="#ctx0" brushRef="#br0" timeOffset="135211.37">31192 4950 216 0,'0'0'109'16,"0"0"-58"-16,0 0-25 0,0 0 22 16,0 0 7-1,0 0-1-15,-46 5-27 0,46 3-27 16,3-1 0-16,14 5 14 15,4 4 2-15,-3 0 16 16,-2 2-23-16,-7 3 4 16,-7 0-13-16,-2 0 1 15,0 5 1-15,-18 3 3 16,-4 2 7-16,-1-1-12 16,7-2-20-16,4-6-26 15,9-2-17-15,3-4-39 16,4-6-100-16</inkml:trace>
  <inkml:trace contextRef="#ctx0" brushRef="#br0" timeOffset="135757.69">31464 5075 314 0,'0'0'70'0,"0"0"-69"15,0 0 16-15,0 0-16 16,0 0 3-16,7 86-3 16,-7-69 4-16,0-1-4 15,0 0 2-15,-5-6 0 16,-1 1 3-16,-3 3-6 16,-1 2 16-16,-1 9-5 0,-5-1-3 15,2 0 1-15,1-2-9 16,4-6 2-16,3-9 5 15,3-6 1-15,3-1 18 16,0 0 16-16,0 0-11 16,0-5 27-16,1-21-2 15,15-12-53-15,6-12 3 16,2-7-4-16,1-5 10 16,2-3-3-16,-2 1-8 15,2 6 4-15,-3 9-5 16,-6 13 0-16,-5 19 8 15,-5 17-5-15,-2 14-3 16,-1 31-7-16,3 20 7 0,-5 10 26 16,-1 1-18-1,-2-1-5-15,0-11-1 0,1-11 1 16,4-14-1-16,-2-16-2 16,-2-9 2-16,1-8-1 15,-2-6 2-15,0 0 1 16,0 0 11-16,0-23 8 15,-15-17-10-15,-9-13-13 16,-9-13-34-16,-11 0-46 16,-1 14-86-16</inkml:trace>
  <inkml:trace contextRef="#ctx0" brushRef="#br0" timeOffset="136951.62">31509 4576 123 0,'0'0'102'16,"0"0"-7"-16,0 0-17 15,0 0 10-15,0 0-11 16,0 0-13-16,0-45-10 16,0 45-23-16,0 0-17 15,0 18-14-15,-1 33-18 16,-10 28 18-16,-5 21 7 15,-4 7-4-15,-3 0 1 0,-1-6-1 16,2-11 4 0,5-14-7-16,1-15 0 0,4-16-2 15,3-12-1-15,0-12 3 16,6-10 0-16,1-8-17 16,2-3 17-16,0 0 0 15,0-5 11-15,0-24-7 16,8-15-4-16,13-15-10 15,4-3 6-15,2 2 3 16,3 10 1-16,-2 14-26 16,-2 10 26-16,-3 12-3 15,-3 8 2-15,-4 6-1 16,2 7-2-16,0 22-14 16,-2 8-2-16,-5 8-8 0,-4 2-53 15,-7-2-115-15</inkml:trace>
  <inkml:trace contextRef="#ctx0" brushRef="#br0" timeOffset="137281.51">31823 5481 164 0,'0'0'169'0,"43"-106"-19"16,-23 40-87-16,2-11-40 16,-3-3 7-16,-4 3-18 15,-2 2 11-15,-5 14 9 0,-7 14 40 16,-1 18-17-16,0 14-19 16,0 15 9-16,0 5-44 15,0 34-1-15,-1 23-12 16,-7 26 12-16,1 9 3 15,3 1-3-15,1-3-1 16,-2-10 0-16,-1-9-29 16,-4-9-46-16,4-16-20 15,4-18-110-15,2-28-243 16</inkml:trace>
  <inkml:trace contextRef="#ctx0" brushRef="#br0" timeOffset="137420.91">31912 5260 541 0,'0'0'81'16,"0"0"-81"-16,0 0 17 16,0 0-15-16,91 31 0 15,-45-18-4-15,1-1-26 16,-7-8-113-16,-3-4-287 16</inkml:trace>
  <inkml:trace contextRef="#ctx0" brushRef="#br0" timeOffset="139561.63">23692 324 120 0,'0'0'90'16,"0"0"-21"-16,0 0 5 16,0 0-33-16,0 0-38 15,0 0 35-15,-66 117-11 16,55-55 13-16,4-2-7 15,7-4-33-15,0-6 7 16,6-5-7-16,15-13 0 16,10-11-34-16,11-10-57 0,1-11-19 15,5 0 60 1,-3-20-43-16,-5-10 35 0,-6-7 58 16,-11-2 10-16,-5-3 6 15,-11 2 8-15,-5 4 59 16,-2 7 3-16,0 7-24 15,-3 13-6-15,-5 5-1 16,-1 4-37-16,-6 13 1 16,-3 16-19-16,-3 11 0 15,2-1 4-15,7-1 4 16,6-8-8-16,6-8 0 16,0-4-7-16,0-9 5 0,5-5-9 15,10-4 11-15,7-4 1 16,3-17 13-16,-1-7 9 15,-3-5 16-15,-8 2-35 16,-7 5 19-16,-3 7-10 16,-3 6-2-16,0 8-2 15,0 3-4-15,-3 2-7 16,-3 0 2-16,-2 2-10 16,-1 12-4-16,4 4 12 15,4 2-15-15,1-1 16 16,1-2-27-16,17-4 25 15,5-7 1-15,3-6-6 16,6 0 8-16,1-9 0 16,-1-15 4-16,1-8-3 15,-3-9 13-15,-3-7-5 0,-5 0 4 16,-8-5-2-16,-4-2-11 16,-6 2 16-16,-4 8-11 15,0 16 26-15,0 14-24 16,0 15 39-16,-1 9-46 15,-11 23 3-15,-1 13-13 16,-4 11 14-16,2 2-4 16,6 0 3-16,2-1-1 15,6-7-4-15,1-8-35 16,0-12-34-16,1-8 21 16,8-15-43-16,3-7-91 15</inkml:trace>
  <inkml:trace contextRef="#ctx0" brushRef="#br0" timeOffset="139665.99">24255 450 72 0,'0'0'91'16,"0"0"-53"-16,0 0-36 15,0 0-2-15,0 0-67 16,0 0-16-16</inkml:trace>
  <inkml:trace contextRef="#ctx0" brushRef="#br0" timeOffset="139805.31">24396 405 0 0,'0'0'43'16,"0"0"-7"-16,0 0 34 0,0 0-13 15,0 0-30-15,0 0-11 16,30 3 3-16,-10 1-19 16,3 1-57-16</inkml:trace>
  <inkml:trace contextRef="#ctx0" brushRef="#br0" timeOffset="142321.04">25709 4602 85 0,'0'0'107'16,"0"0"-23"-16,0 0 17 16,0 0-9-16,0 0-32 15,0 0-47-15,4 4-13 16,2 0-1-16,3 0-1 16,7 1 2-16,5 5 12 15,2-5-10-15,4 2 10 0,3-1-11 16,4-1 19-16,4-4-20 15,3-1 1-15,2 0-2 16,5 0 16-16,0-6-15 16,-2-9 34-16,-3-3-28 15,-4-2-1-15,-6-2 23 16,-5-3-5-16,-4-3 9 16,-3 0-24-16,-2-2 18 15,-2-3-13-15,3-7-1 16,-1-2-3-16,1-5-9 15,0-2-1-15,-4 1 1 16,0-6-16-16,-3-2 12 0,0-6 4 16,-3-2-3-1,1 1 6-15,2-1 6 0,-4 6-6 16,0-2 5-16,3-4 5 16,-1-1-3-16,-2-4-5 15,2 0-3-15,-3-1 0 16,-1 0 1-16,-1 0 1 15,0-2-3-15,-1 0 6 16,-1 0-4-16,2-3 12 16,2 3-6-16,3-6-8 15,2-2 5-15,-1 5-6 16,4-5 0-16,2 7-4 0,1 1 14 16,2 0-11-16,3 1 1 15,-2 1 0-15,4 1-8 16,2-2 9-16,0-1-1 15,2-5 0-15,3 4 6 16,0-6-6-16,0 5 0 16,0-1 0-16,-2-6-4 15,-1 0 4-15,1 0-5 16,-3 3 1-16,4 5-1 16,-1 4 5-16,0 1-7 15,4 3 11-15,0 1-7 16,0 4 3-16,0 2 0 15,1 1-3-15,0 1 11 16,2 1-8-16,2 1 0 16,-1 4-3-16,-2 3-5 0,-1 7 5 15,-2 4 1-15,2 1-9 16,-2 4 4-16,0 2 7 16,1 4 0-16,-2 4 0 15,-4 3-12-15,0 3 12 16,-7 7 0-16,-4 1-10 15,-3 5 10-15,-5 2 0 16,1 0-3-16,1 6 1 16,0 8-6-16,1 4 8 15,1 3 0-15,1 4-6 16,-1 0 11-16,4 4-5 16,-1-2 0-16,0 2 2 0,0 2-12 15,1 4 10-15,-2-2 0 16,4 5-11-16,-1-2 11 15,4 3 0-15,0 0 0 16,4-4 5-16,0 3-7 16,0 2 2-16,0-3 0 15,-2 3-8-15,2 2 13 16,0-1-5-16,1 4 0 16,1 2 2-16,-1 0-2 15,0 2 0-15,0 1-4 16,1 2-2-16,-1 1 12 15,-1 7 1-15,2-1-7 16,-3 0 1-16,3-2-4 16,-2-2 3-16,1-3 0 15,0 1-5-15,-1-2 14 0,3 6-13 16,0 0 5-16,-1-1-1 16,1 2 1-16,0-1-1 15,0 0 0-15,1 0-1 16,1-1 2-16,-3-1-2 15,3 2 1-15,-2-3 0 16,1 1 2-16,-2 1 0 16,3 0-2-16,1 3 0 15,0 4 2-15,1-2-5 16,2-6 6-16,0-2-6 0,1-4 6 16,-1-1-6-1,0 1 6-15,-2 0-10 0,-1 0 11 16,-2-3-6-1,1 0 2-15,-3-4 0 0,3 0 1 16,1-1 1-16,1-1 0 16,0-2-2-16,1-3 3 15,-1-2-6-15,-3-2 3 16,-1-2 0-16,0-4-4 16,-2 0 9-16,-2-3-9 15,-1-1 4-15,-1-1 0 16,-3-1 5-16,1-3-5 15,-3-2 3-15,-2 2-7 16,1-2 4-16,-3 1 0 16,-1 0 0-16,2 2 1 0,0-2-1 15,-3 1 0-15,5 1 0 16,-3 0 0 0,3 2 1-16,0-1-1 0,1 7 0 15,2-4 0-15,-3 1 2 16,0-3-2-16,-4-1-1 15,2 2 1-15,1-3 0 16,0 3 1-16,4 0-1 16,0 2 0-16,3-1 1 15,-2-1-1-15,-1-1 0 0,-3-2-2 16,0-2 2 0,-3 0 0-16,0-2 0 0,-5-2-1 15,2-3 0-15,0 2 1 16,-3 0 0-16,3-3-4 15,1 3 2-15,-2-6 2 16,2 4 0-16,-2-6-1 16,-2 0 1-16,-1 2 0 15,-3-4 0-15,-2 2-11 16,-1-2 1-16,-2 0-24 16,0 0-20-16,0 4-36 15,0 0-142-15</inkml:trace>
  <inkml:trace contextRef="#ctx0" brushRef="#br0" timeOffset="145667.15">26273 4754 9 0,'0'0'30'0,"0"0"-30"16,0 0-17-16</inkml:trace>
  <inkml:trace contextRef="#ctx0" brushRef="#br0" timeOffset="146312.81">26273 4754 42 0,'-9'-59'121'0,"7"51"-29"15,1 6-11-15,-1-1-17 16,2 3 21-16,-1 0-42 16,1 0-27-16,0 0-7 15,0 0 1-15,0 0-8 0,0 0 22 16,0 0-10-16,0 0-2 15,0 0-12-15,0 21 1 16,0 7-1-16,0 8 7 16,0-1 0-16,0-2-5 15,0-1 1-15,1-7-3 16,1-5 2-16,-2-3-2 16,0-4-2-16,0-1-40 15,0-3-43-15,0-4-22 16,0-5-74-16,-3 0 59 15,-5-1 58-15,1-16 58 0,-1-1 6 16,2 2 100 0,2 7 4-16,0 7 3 15,4 2-48-15,0 0-17 0,0 0-42 16,0 0-7-16,0 9 7 16,5 3 7-16,6-2-6 15,1-4-1-15,0-4 0 16,0 1-1-16,-3-3-22 15,-1 0 23-15,-2 0 12 16,-4 0 35-16,-2 0-25 16,0 0-12-16,0 0-10 15,0 7-6-15,-6 6-3 16,-13 5 9-16,-5 6 0 16,1 4-13-16,1-1-144 15</inkml:trace>
  <inkml:trace contextRef="#ctx0" brushRef="#br0" timeOffset="147434.28">26080 5466 24 0,'0'0'193'16,"0"0"-109"-16,0 0 17 16,0 0-27-16,0 0 12 15,0 0-17-15,0-30-21 16,0 30-17-16,0 0-19 16,0 0-12-16,0 14-14 15,0 20 13-15,2 7 1 16,2 4 0-16,1-2 5 15,1-3-5-15,4-8 2 0,1-4-2 16,1-6-3 0,1-4-11-16,-3-10-18 0,2-3 5 15,3-5 3-15,1 0 16 16,4-14-8-16,2-9-9 16,-6 0 25-16,-3 5 3 15,-7 7 9-15,-5 7 14 16,-1 4-4-16,0 0-22 15,2 4-4-15,-1 17 2 16,4 6 2-16,-1 1 7 16,-3-2 1-16,4-3-7 15,-1-2-1-15,4-3 0 16,0-7-21-16,3-6-36 16,0-5-49-16,-1 0-151 15</inkml:trace>
  <inkml:trace contextRef="#ctx0" brushRef="#br0" timeOffset="147877.31">26413 5294 281 0,'0'0'49'0,"0"0"-24"0,0 0 55 15,0 0-17-15,0 0-27 16,0 105-25-16,0-76-8 15,0 2 8-15,0 3-11 16,0 0-30-16,0-11-267 16</inkml:trace>
  <inkml:trace contextRef="#ctx0" brushRef="#br0" timeOffset="149085.23">30999 4648 31 0,'0'0'48'0,"0"0"22"15,0 0 14-15,0 0-6 16,0 0-21-16,0 0-18 16,-4 34-39-16,1 16 0 15,0 16 14-15,1 0-5 16,2-4 0-16,0-6-7 16,0-6-1-16,0-3-2 15,0-4 1-15,0-1-66 16,-4-8-98-16</inkml:trace>
  <inkml:trace contextRef="#ctx0" brushRef="#br0" timeOffset="150195.68">30981 5548 267 0,'0'0'140'0,"0"0"-79"16,0 0-49-16,0 0-5 15,0 0 25-15,0 0-17 16,-92 125 2-16,59-71-13 16,-1 10 1-16,2 4-3 15,5 0 2-15,8-2-4 16,12-9 7-16,7-5-7 0,0-11 0 16,17-5-8-1,6-15-6-15,1-8-3 0,0-11-9 16,1-2 3-16,0-15 19 15,-4-10 4-15,-1-8 24 16,-10 0 6-16,-5-4-17 16,-5 0 26-16,0 0-2 15,-2 4-17-15,-16 3-18 16,-3 10-2-16,-3 12-35 16,-2 8-58-16,3 0-44 15,7 5-88-15</inkml:trace>
  <inkml:trace contextRef="#ctx0" brushRef="#br0" timeOffset="150817.23">31110 5935 352 0,'0'0'129'16,"0"0"-84"-16,0 0-26 15,0 0-10-15,0 0-5 16,0 0-4-16,-2 4-19 0,2-4-59 16,2 0-89-1,5 0-124-15</inkml:trace>
  <inkml:trace contextRef="#ctx0" brushRef="#br0" timeOffset="151492.37">31296 5811 397 0,'0'0'95'16,"0"0"-61"-16,0 0-12 16,0 0-18-16,0 0 34 15,0 0-22-15,48-71-4 16,-35 71-6-16,3 0-6 16,-3 6-2-16,0 15-2 15,-7 6-6-15,-6 4 10 16,0 4 0-16,-13 5 2 15,-13-1 5-15,-1-1 1 0,-1-5-2 16,1-5 5-16,6-7 0 16,9-4-6-16,2-7 6 15,7 1-10-15,3 2 3 16,0-1-3-16,0 2 3 16,10 0-4-16,7-1 1 15,5-4 1-15,3-3-2 16,5-6 0-16,3 0-18 15,1-2-24-15,-1-13-55 16,-4-7-171-16</inkml:trace>
  <inkml:trace contextRef="#ctx0" brushRef="#br0" timeOffset="151801.68">31679 5445 263 0,'0'0'55'0,"0"0"-21"0,0 0 47 16,-31 119-31-16,18-76-25 15,2 9-22-15,5-1-3 16,2-2-31-16,-5-8-264 16</inkml:trace>
  <inkml:trace contextRef="#ctx0" brushRef="#br0" timeOffset="153242.9">28002 533 282 0,'0'0'42'16,"0"0"-34"-16,0 0-8 16,0 0 0-16,0 0 1 15,0 0 8-15,0 0-8 16,0 36-1-16,1-27 2 15,4 3-11-15,2 0 9 16,-2-4-174-16</inkml:trace>
  <inkml:trace contextRef="#ctx0" brushRef="#br0" timeOffset="153424.15">27835 1213 375 0,'0'0'100'0,"0"0"-63"0,0 0-25 16,0 0-7-16,-15 102-5 16,15-64-5-16,10 3-24 15,11-1-19-15,8-7 27 16,0 1-81-16,-2-1-90 16</inkml:trace>
  <inkml:trace contextRef="#ctx0" brushRef="#br0" timeOffset="153559.07">27987 1805 116 0,'0'0'146'0,"0"0"-18"16,0 0-46-16,-57 83-48 0,51-63-26 15,5 3-3-15,1 4-5 16,1 4-60-16,16 7-65 16,4 0-50-16</inkml:trace>
  <inkml:trace contextRef="#ctx0" brushRef="#br0" timeOffset="153685.87">28000 2341 128 0,'0'0'122'16,"0"0"-48"-16,-13 82-29 15,13-50-16-15,0 5-18 16,1 5-11-16,13 5-69 16,4-1-103-16,-3-3 16 0</inkml:trace>
  <inkml:trace contextRef="#ctx0" brushRef="#br0" timeOffset="153784.01">28091 2806 22 0,'0'0'67'0,"0"0"4"16,0 0 4-16,3 96-8 16,-3-59 0-16,0 11-22 15,-3 8-45-15,3-6-120 16</inkml:trace>
  <inkml:trace contextRef="#ctx0" brushRef="#br0" timeOffset="153939.16">28215 3485 476 0,'0'0'43'0,"0"0"-43"15,0 0-67-15,-34 99-11 16,26-67-30-16,8-6 30 16,0 0 40-16,3-3-112 15</inkml:trace>
  <inkml:trace contextRef="#ctx0" brushRef="#br0" timeOffset="154089.87">28267 4189 56 0,'0'0'24'0,"0"0"-24"16,0 103-20-16</inkml:trace>
  <inkml:trace contextRef="#ctx0" brushRef="#br0" timeOffset="154360.79">28360 4831 243 0,'0'0'27'0,"0"0"-27"0,0 0-35 16,0 0 35-16,0 0 17 16,0 0 71-16,13 42 17 15,-4-31-35-15,0-2-22 16,3-3-37-16,4-6-11 15,0 0-100-15,0-7-185 16</inkml:trace>
  <inkml:trace contextRef="#ctx0" brushRef="#br0" timeOffset="155452.84">28366 5227 212 0,'0'0'87'0,"0"0"-42"15,0 0-18-15,0 0 26 16,0 0-5-16,0 0 11 16,0 0-13-16,0 0 5 15,-85 27-36-15,82-10-10 16,3 9-4-16,0 8 0 16,0 3 5-16,12 2 1 15,1 2-6-15,-2-3-2 16,0-3-3-16,-3-1-6 15,-5-4 3-15,-1-4 4 0,-2-5 3 16,0 0 2-16,-2-3-2 16,-12 0 9-16,-5 2-6 15,-3-3 4-15,2-3-2 16,3-2-5-16,4-4 0 16,5-1-3-16,6-3-45 15,2-4-105-15,12 0-215 16</inkml:trace>
  <inkml:trace contextRef="#ctx0" brushRef="#br0" timeOffset="155603.94">28512 5624 349 0,'0'0'178'15,"0"0"-111"-15,0 0-34 0,0 0-21 16,0 0-12-16,0 0-80 15,12-38-329-15</inkml:trace>
  <inkml:trace contextRef="#ctx0" brushRef="#br0" timeOffset="155903.43">28785 5368 514 0,'0'0'75'0,"0"0"-63"16,0 0-11-16,0 0 15 15,-83 28 4-15,66-7-1 16,10 4-13-16,7 4-2 16,0 2-4-16,9 2 3 15,7 3-4-15,-2-3 3 16,-4 3 2-16,-7-3 5 15,-3-3-9-15,0-1 0 16,0-2 3-16,-9-2-3 16,-10 2-1-16,-8-6-34 15,-5 2-115-15,0-4-267 16</inkml:trace>
  <inkml:trace contextRef="#ctx0" brushRef="#br0" timeOffset="156217.44">28160 6161 166 0,'0'0'323'15,"0"0"-252"-15,0 0-58 16,87 7 50-16,-23-7-17 16,10 0-41-16,1-10-10 15,1-6-17-15,-12 2-8 16,-15 4 17-16,-17 3 0 15,-19 7 1-15,-13 0-18 0,-15 18 8 16,-24 14 13 0,-16 4-16-16,-6 5-27 0,3-2 52 15,13-6 31-15,12-5 24 16,15-3 0-16,12-5-30 16,6-3-20-16,8-1-2 15,26-6-2-15,20-4-1 16,16-6-62-16,9-9-190 15</inkml:trace>
  <inkml:trace contextRef="#ctx0" brushRef="#br0" timeOffset="167320.84">24885 6632 391 0,'0'0'46'0,"0"0"-46"15,0 0-52-15,0 0 7 16,0 0 45-16,0 0 11 16,0 0 10-16,0 0 16 15,44-53 16-15,-44 53-12 0,0 0-39 16,0 0-2-1,4 19-9-15,-1 11 9 0,1 12 16 16,2 9-1-16,2 12-1 16,1 6-9-16,3 6-2 15,1 1 1-15,2 3-3 16,0-3 14-16,3 1-15 16,-3-1 0-16,1-3-3 15,-1 2 3-15,0 0 3 16,-1 7 4-16,0 4 3 15,-2 3-7-15,2 1 12 16,-2-3 6-16,-2-2 5 16,2 6 0-16,-3-1-23 15,-1 0 19-15,-1-2-24 16,0-4 2-16,-4 1 0 0,0-2 0 16,-1 5 6-16,-2 6-6 15,0 5 0-15,0 3 0 16,0-3 0-16,0-3 0 15,0-6 3-15,-3-1-6 16,-2 1 19-16,-1-4-19 16,-2-1 6-16,-1 1-2 15,-2 0 9-15,-1 1-6 16,0 0-2-16,-1-1-2 16,1 2 13-16,-2 1-13 15,0 0 0-15,-2-8 2 16,2-2 2-16,0-6-4 0,-1-2 2 15,3-2-8-15,-2-6 13 16,3-6-11-16,0-3 4 16,3-6 0-16,0 0-5 15,2-4 10-15,2-2-5 16,1-5 0-16,0-3 1 16,0-3 4-16,-2-1-5 15,2-3 0-15,0-2 0 16,0 2 0-16,0 0 0 15,-1-2 0-15,-1-1 5 16,2-3-5-16,-2 1 0 16,2-1 0-16,-2 5-3 15,2 4 3-15,0 6 0 0,1-1-4 16,1 2 14 0,1-7-10-16,0-3 0 0,0-5 0 15,0-3-8-15,0-5 9 16,0-1-1-16,0-8 0 15,0-1 7-15,0-3-7 16,0-1 0-16,0 0 0 16,0 0 7-16,0 0-5 15,0 0 6-15,0 0 1 16,0 0-5-16,5 0-1 16,5-6-1-16,6-6 3 15,1-1-6-15,7 0 1 0,6 3 0 16,8-2-7-1,12 0 14-15,11-2-9 0,13-1 2 16,16-5 0-16,13-3-5 16,16-7 5-16,17-3 0 15,21-4-7-15,14-4 7 16,11 3 0-16,7 3 2 16,2 1 3-16,7 6-6 15,4-1 1-15,9 3 0 16,8-1-1-16,-1 3 2 15,-3-1 6-15,-4 2-7 16,-7 3 0-16,1-1-5 16,4 5 4-16,0 0 1 0,-1 2 1 15,-3 2 1 1,-9 4-4-16,-11 0 0 0,-8 4-2 16,-17 3 8-16,-14 1-10 15,-14 0 14-15,-24 0-11 16,-18 0 6-16,-20 7-2 15,-16 4-1-15,-12-1 3 16,-11 1-6-16,-6-2 0 16,-7 0 3-16,-6-3-1 15,-4-1-3-15,-2-1-2 16,-1 0 6-16,0-1 0 16,1 1 2-16,1-4-2 15,1 0-1-15,5 0 0 16,1 0-2-16,4 0 2 0,1-4-2 15,0-3-8-15,1-2 1 16,-5 1 3-16,-2 0 5 16,-2-2-2-16,-4 3 4 15,-2 0 6-15,-4 0-6 16,-1 4 1-16,0-6-2 16,0 2-3-16,0-2-2 15,-9 0-2-15,-1 3 1 16,-5-2 0-16,4 4 7 15,2 2 6-15,5 2-6 16,0 0 0-16,4 0-3 16,0 7-3-16,0 4 6 15,0 2 2-15,0 1 0 0,8-2-1 16,-2 2-2 0,-1-1-46-16,-5-2-37 0,0-2-42 15,-12-4-120-15</inkml:trace>
  <inkml:trace contextRef="#ctx0" brushRef="#br0" timeOffset="168282.1">24975 6902 114 0,'0'0'75'16,"0"0"-25"-16,0 0-26 16,-102 94-14-16,80-77-2 15,7-5 19-15,6-7-2 16,8-2 6-16,1-3 59 16,0 0-13-16,0 0-20 15,4-20-1-15,23-12-55 0,7-11 4 16,8-5 9-16,-6 4-6 15,-5 11-6-15,-13 11 1 16,-3 17-3 0,-3 5 0-16,1 34-36 0,4 18 15 15,0 15-44-15,0 3-105 16</inkml:trace>
  <inkml:trace contextRef="#ctx0" brushRef="#br0" timeOffset="170557">26056 10408 350 0,'0'0'78'0,"0"0"-65"16,0 0-13-16,0 0 0 15,0 0 8-15,0 0 18 16,58 17 23-16,-23-9-31 16,2 5 7-16,3-3-5 15,-2-1-3-15,-1-4 9 0,2-3-20 16,1-2 18-1,3 0-9-15,1-12 5 0,0-8-14 16,-2-8 12-16,-3-4-4 16,-3-8-10-16,-5-2-2 15,-3-3 9-15,-5 0-7 16,-4 5 0-16,-4 1 14 16,0 0-1-16,-4 0-14 15,-1 2 10-15,-3 1-11 16,-1 0 1-16,-1-1 0 15,2-6-3-15,2-7 0 16,2 0-4-16,1-2 4 16,-4-1 1-16,2 4-1 0,-4-3-6 15,0 2 2 1,1-1 4-16,0 2 4 0,-1-1-4 16,-1-1 3-16,1 1-6 15,0-6 3-15,3-8 0 16,3-2 2-16,4-3-2 15,2-2-1-15,3 3 1 16,0-1-3-16,-3-1 9 16,1 1-9-16,-1-1 5 15,-3 6-2-15,-1-1 7 16,0 3 0-16,-2-2-6 16,4 1 0-16,0-1 9 15,3 1-8-15,2-3-2 16,1 3 0-16,4-1-2 0,-4 1-4 15,2-2 4-15,-5 6 2 16,2 0 5-16,1 2-3 16,0 4-2-16,0-1 0 15,1 2 2-15,-2 2-2 16,0 2 0-16,2 4 0 16,0 4-1-16,3 3 1 15,0 1-11-15,0 3 2 16,1 2-4-16,0 3 13 15,-2-2 0-15,0 3 0 16,0 1-1-16,0 0 3 16,-1 6-4-16,-1 1 2 15,-3 3 0-15,-1 5-8 16,-1 2 4-16,-1 2 4 0,-4 3-4 16,-2 4 8-16,-2 0-8 15,4 0 6-15,2 0-7 16,4 0 8-16,3 7-7 15,4 7 4-15,1 1-4 16,0 1 0-16,1-2-4 16,0 0 6-16,1 0 1 15,0 1 1-15,0 0-7 16,2 3 12-16,-1 1-15 16,-2 3 8-16,1-2 2 15,-2 6-1-15,-2-1 2 16,3 2-2-16,1 3 1 15,-1-1 0-15,-1 2 0 0,1 4 3 16,0-2-3-16,2 0-4 16,2 0 3-16,-1-2 1 15,-1 1 0-15,1-1 5 16,0 6-5-16,2 1 0 16,0 5 0-16,2 3-4 15,0 1 12-15,3-1-2 16,0 0-3-16,1-3 3 15,-1 1-2-15,-1 0-4 16,1 3 2-16,0 1-1 16,-2 0-2-16,-2 4 2 15,0-3-1-15,-2 2 3 16,1-3-6-16,-2 1 5 0,0-5-2 16,1 0 0-16,1 1 6 15,-1-1-6-15,4 1 0 16,-3-1 1-16,-1-1 5 15,0-2-5-15,-2 1 0 16,1-1-1-16,-1-1 2 16,0 6-3-16,-2 1 1 15,-1 0 0-15,2 0-1 16,-3-4 1-16,3-2 0 16,-3-4 3-16,3-1-3 15,-1-2-2-15,0 3 0 16,1-3 2-16,-1 0 0 0,-1 2 6 15,-3-1-4 1,1-2-2-16,-1-2 0 0,-2 0 1 16,-2 0-1-16,-1-3 1 15,-2-4-2-15,-1-1 1 16,-1-2 0-16,4-1 2 16,-1-2-1-16,0 0-1 15,3 0-1-15,-2-4 1 16,-4 1 0-16,3-1-1 15,-4 1 1-15,3 3 0 16,2 2 0-16,1 0 0 16,3 0 2-16,-1 0-2 15,4-2 0-15,-3 0 0 0,3-2 2 16,-5-2-2-16,1-1 0 16,-3-2-5-16,-2 1 5 15,-1-5 0-15,-1 4 0 16,2-2 5-16,-4-1-7 15,3 2 4-15,-4-2-2 16,0-2 0-16,-3-4 0 16,-3 3 0-16,-1-4 0 15,-2-1 0-15,-2 0 3 16,1 0-1-16,-2 0-1 16,0 0 11-16,0 0-4 15,0 0 0-15,0 0 3 0,0 0-9 16,0 0-1-1,0 0 3-15,0 0-4 0,0 0 0 16,0 0 0-16,0 0-7 16,0 0-8-16,0 0-12 15,0 0-11-15,0 0-84 16,0 0 40-16,5 0-85 16,3 0-60-16</inkml:trace>
  <inkml:trace contextRef="#ctx0" brushRef="#br0" timeOffset="172108.9">27835 7141 182 0,'0'0'70'0,"0"0"-65"16,0 0 0-16,0 0-4 16,0 0 5-16,0 0 10 15,0 60-12-15,0-37 9 16,4 0-14-16,5 1 1 15,0 0-54-15,-8-5-151 16</inkml:trace>
  <inkml:trace contextRef="#ctx0" brushRef="#br0" timeOffset="172392.96">27847 7738 97 0,'0'0'90'0,"0"0"-23"15,0 0-33-15,0 0-13 16,0 0-7-16,0 93-12 16,11-66 7-16,6-2-7 15,5-1-2-15,-2 4-9 16,-2-4 7-16,-2 3-19 16,-2 0 21-16,-4 2 10 15,-1 3-6-15,-3 6 14 16,-2 3 35-16,-2 2 18 15,1 0-24-15,1 4-27 0,4 0-2 16,1 1-18-16,1-2-40 16,3-2-56-16,-2-2-101 15</inkml:trace>
  <inkml:trace contextRef="#ctx0" brushRef="#br0" timeOffset="172553.64">28109 8822 24 0,'0'0'110'0,"0"0"-32"15,0 0-10-15,8 105 3 16,-8-75-16-16,1 3-5 16,1-1-11-16,2-1-23 15,2-5-16-15,7-5-2 16,3-7-72-16,4-1-85 0,3 2-64 16</inkml:trace>
  <inkml:trace contextRef="#ctx0" brushRef="#br0" timeOffset="172673.41">28248 9240 7 0,'0'0'110'15,"0"0"18"-15,0 0-42 16,2 100-34-16,-2-71 8 16,1 5-22-16,2 1-23 15,6-2-9-15,3 4-6 16,6-3-70-16,4 2-162 16</inkml:trace>
  <inkml:trace contextRef="#ctx0" brushRef="#br0" timeOffset="172957.24">28445 9835 262 0,'0'0'117'16,"0"0"-47"-16,0 0-31 15,0 0-22-15,-2 96 14 16,2-76-22-16,0 1-8 16,0-1-1-16,3-4-35 15,9 4-66-15,5-4 3 16,-5 1 60-16,-2 0 0 15,-1 1 27-15,-6-1 11 16,0-2 13-16,-3-1 25 16,0-5 18-16,0 2 8 0,0 0-8 15,0-2-16 1,0 1-23-16,0 4-8 0,0 6-9 16,0 3-52-1,1 2-23-15,4-1-42 0,1-5-84 16</inkml:trace>
  <inkml:trace contextRef="#ctx0" brushRef="#br0" timeOffset="173078.93">28532 10515 37 0,'0'0'33'15,"0"0"-33"-15,0 0-35 16</inkml:trace>
  <inkml:trace contextRef="#ctx0" brushRef="#br0" timeOffset="175974.59">28457 11312 191 0,'0'0'29'0,"0"0"-16"15,0 0-8-15,0 0 1 16,0 0 13-16,0 0-2 16,0 0 20-16,91 30-2 15,-76-30 23-15,-3 0-7 16,-6-1-16-16,-5-3-17 0,1 2 12 16,-2 2 0-1,0-1 2-15,0 1 1 0,0 0-9 16,0 0-2-16,0 0-1 15,0 0-21-15,0 21-19 16,0 11 17-16,0 14 2 16,-3 6 0-16,1 2 0 15,2-4-5-15,0 0 5 16,0-5-23-16,0-4-6 16,0-6-38-16,3-7 8 15,-1-8-9-15,-1-6-9 16,-1-8-3-16,0-6 16 15,0 0-86-15</inkml:trace>
  <inkml:trace contextRef="#ctx0" brushRef="#br0" timeOffset="176132.31">28499 11580 243 0,'0'0'102'15,"0"0"-60"-15,0 0-39 16,0 0-2-16,0 0 4 15,0 0 9-15,59-26-8 16,-36 19-6-16,2 1-6 16,-7-2-150-16</inkml:trace>
  <inkml:trace contextRef="#ctx0" brushRef="#br0" timeOffset="177863.7">28584 11223 88 0,'0'0'44'0,"0"0"-26"16,0 0 0-16,0 0 28 15,0 0 22-15,0 0 16 16,-61 64-44-16,50-30 15 16,-1 10-27-16,5 12 14 0,-1 12-25 15,2 2-5 1,2-3-3-16,0-8-1 0,4-7-8 16,0-7 0-1,0-5-3-15,7-8-12 0,5-6-2 16,4-8-29-16,-2-9 20 15,3-9-7-15,3 0 23 16,2-20 10-16,0-8 9 16,-5-6 4-16,-5-3 21 15,-6 3-5-15,-5-3 35 16,-1 4-40-16,0 0 18 16,-10 4-17-16,-5 5-18 15,1 8 7-15,1 6-14 16,3 6-3-16,-2 3-15 15,1 1-59-15,4 0-57 0,2 0-92 16</inkml:trace>
  <inkml:trace contextRef="#ctx0" brushRef="#br0" timeOffset="178196.67">28882 11270 415 0,'0'0'77'0,"0"0"-66"16,0 0-8 0,0 0-2-16,-85 56 4 0,85-33-4 15,0 6 8-15,9 4-9 16,10 5 2-16,1 2 14 15,-7 0-16-15,-4-1 0 16,-3-5 9-16,-6 0-7 16,0-5 0-16,0-6 0 15,-6-2-2-15,-4-8 7 16,-5-3 0-16,-2-1-4 16,-3-6-3-16,-2-1-84 15,2-2-317-15</inkml:trace>
  <inkml:trace contextRef="#ctx0" brushRef="#br0" timeOffset="178958.8">26802 10007 360 0,'0'0'123'16,"0"0"-92"-16,0 0-31 16,0 0-2-16,0 0-24 15,0 0-39-15,0 66 25 16,0-24 1-16,8 4 25 16,4-1 7-16,0 4 4 15,4-6-57-15,-1-2-56 16,3-2-14-16</inkml:trace>
  <inkml:trace contextRef="#ctx0" brushRef="#br0" timeOffset="179047.33">26946 10573 75 0,'0'0'61'0,"0"0"-4"15,0 94-2-15,0-62-30 16,0-1-25-16,0-3-67 16</inkml:trace>
  <inkml:trace contextRef="#ctx0" brushRef="#br0" timeOffset="179191.31">27108 11058 39 0,'0'0'5'0,"0"0"-5"15</inkml:trace>
  <inkml:trace contextRef="#ctx0" brushRef="#br0" timeOffset="179347.95">27129 11214 63 0,'0'0'72'0,"0"0"-14"15,0 0 17-15,0 0-32 16,0 0-30-16,0 0-13 15,3 72-112-15</inkml:trace>
  <inkml:trace contextRef="#ctx0" brushRef="#br0" timeOffset="180931.09">27134 11562 23 0,'0'0'107'0,"0"0"-64"15,0 0 7-15,0 0-9 16,0 0 14-16,0 0-30 16,0-25-7-16,0 22 2 15,0 3-11-15,0 0-3 16,0 0-3-16,0 0-1 15,0 0-3-15,0 0 3 16,0 0 1-16,0 0-3 16,0 0 0-16,0 0 0 15,0 0-9-15,0 0 3 16,0 0 6-16,0 0 17 0,0 0 3 16,0 5 2-16,-11 7 16 15,-1 4-6-15,0-3-25 16,0 1 7-16,2-3-9 15,4-2-4-15,1-5 1 16,5-3-2-16,0 3-1 16,0 2-3-16,0 4-2 15,2 2 6-15,15 5 0 16,5 0 1-16,5 0-1 16,-1-2 2-16,-3 0-1 15,-7-1-1-15,-7 0-6 16,-3 2 2-16,-6-1 0 15,0 2 2-15,0 0 2 0,-10-1 13 16,-2-1-12-16,0-2 1 16,0-3 2-16,3-6 6 15,4-1-4-15,4-2-6 16,1-1-15-16,0 0-112 16,0 0-108-16</inkml:trace>
  <inkml:trace contextRef="#ctx0" brushRef="#br0" timeOffset="182214.51">27351 11554 75 0,'0'0'89'0,"0"0"-24"0,0 0-6 15,0 0 12 1,0 0-30-16,0 0-7 0,-9 31 15 16,5-4 10-16,1 3-19 15,1 2-30-15,2 3 4 16,0 2-6-16,0 1-8 16,0-6 10-16,12-4-10 15,4-5 1-15,3-7-1 16,-2-8 3-16,-1-8-3 15,1 0 0-15,-2-5 6 16,0-17 5-16,-3-9 6 16,-4-5-15-16,-4-2-2 15,-4-4 3-15,0 0 5 16,-3 4-8-16,-13 0-3 0,-7 7-2 16,0 7 5-16,0 4-5 15,-1 7-21-15,2 11-37 16,0 2-110-16</inkml:trace>
  <inkml:trace contextRef="#ctx0" brushRef="#br0" timeOffset="183226.75">29964 9200 225 0,'0'0'124'0,"0"0"-49"16,0 0-33-16,0 0-8 15,0 0-16-15,0 0-11 16,-78 69-7-16,72-41-16 16,3 4-141-16,3-4 10 15,0-3 28-15,9-1 68 16,5-1 47-16,-1 3 3 15,3-2-3-15</inkml:trace>
  <inkml:trace contextRef="#ctx0" brushRef="#br0" timeOffset="183357.63">29994 9736 19 0,'0'0'86'0,"0"0"76"0,0 0-67 15,0 109-88-15,0-75 8 16,6 5-15-16,4 1-59 15,3-5-84-15</inkml:trace>
  <inkml:trace contextRef="#ctx0" brushRef="#br0" timeOffset="183497.23">30047 10243 135 0,'0'0'109'16,"0"0"13"-16,-44 85-59 15,31-64-20-15,6-3-4 16,1-5-10-16,5 1-25 15,1-3 7-15,0 7-11 16,16-5-81-16,2 1-204 0</inkml:trace>
  <inkml:trace contextRef="#ctx0" brushRef="#br0" timeOffset="183647.52">30058 10720 398 0,'0'0'36'0,"0"0"-21"15,0 0-9-15,0 0 7 16,0 0-8-16,0 0-5 16,10 77-36-16,3-66-112 15,-2-2-6-15</inkml:trace>
  <inkml:trace contextRef="#ctx0" brushRef="#br0" timeOffset="184831.06">30037 11297 267 0,'0'0'45'0,"0"0"-43"15,0 0 4-15,0 0 0 16,0 0-4-16,0 0 2 16,82 6-3-16,-68-6 13 15,-4-4 37-15,-4-1-12 16,-3 3 6-16,-2 2-2 15,-1 0-8-15,0 0-35 16,0 19 0-16,0 16 0 16,0 19 22-16,0 7 12 15,0 1-16-15,0-3-9 0,0-5 7 16,0-8-15 0,0-5-1-16,0-9-9 0,0-3-41 15,0-8-50-15,0-12-100 16</inkml:trace>
  <inkml:trace contextRef="#ctx0" brushRef="#br0" timeOffset="184997.87">30126 11576 293 0,'0'0'76'16,"0"0"-5"-16,0 0-15 16,0 0-5-16,0 0-21 15,0 0-14-15,-3-47-10 16,24 41-12-16,4-1 3 15,1 1-42-15,1-4-81 16,1-4-85-16,1-4 3 0</inkml:trace>
  <inkml:trace contextRef="#ctx0" brushRef="#br0" timeOffset="185250.39">30420 11311 247 0,'0'0'198'0,"0"0"-98"16,0 0-57-16,0 0-20 15,0 0-2-15,0 0 3 16,-18 3-24-16,18 15-8 16,0 9 8-16,4 10 3 15,6 2 6-15,-3 2-9 16,-1 0-1-16,-1-4-16 0,-2-6 6 16,-3-6 7-16,0-6 4 15,0-5 1-15,0-2 0 16,-6-3 1-16,0-2 1 15,-2 0-6-15,-2-3-14 16,-1 0-105-16,-1-1-283 16</inkml:trace>
  <inkml:trace contextRef="#ctx0" brushRef="#br0" timeOffset="191407.27">29009 6088 320 0,'0'0'120'15,"0"0"-77"-15,0 0-38 16,0 0-4-16,0 0 3 16,0 0 16-16,98 91 1 15,-66-61-13-15,-4-4-6 16,0 3-2-16,1 0 4 15,-4-1-1-15,3 1 0 16,-1-2-2-16,-1-4 2 16,-2-5-3-16,-4-4-10 0,-5-7 10 15,-1-2-8 1,-7-3 6-16,-4-2 2 0,-1 0-4 16,-2 0 4-16,0 0 7 15,0 0-7-15,0-3-7 16,-3-11 5-16,-5-6 2 15,1-1 8-15,-4-1-3 16,2 0-4-16,2 5 11 16,1 6 16-16,3 4-8 15,3 5 10-15,0 2 3 16,0 0-13-16,0 0-20 16,0 0-7-16,0 6 2 15,12 17 5-15,9 7 4 16,4 7 9-16,-2 3-4 0,-6-2-5 15,-9-1-3-15,-7-2 9 16,-1-3-9-16,-6-2 2 16,-10-4-3-16,-5 1 0 15,3-4-64-15,2-3-86 16</inkml:trace>
  <inkml:trace contextRef="#ctx0" brushRef="#br0" timeOffset="192262.09">29470 6804 230 0,'0'0'41'16,"0"0"114"-16,21 121-81 15,-15-78-58-15,-6-4-3 16,0-6-8-16,0-6-1 16,0-8 0-16,0-8-2 15,0-5 3-15,0-3 1 16,0-3 33-16,0 0 11 0,0-4 2 16,0-15-30-16,4-10-22 15,5-4 0-15,3-2 8 16,0-3-8-16,0 1-1 15,1 8 1-15,-4 5 6 16,-3 12-6-16,-2 9 0 16,0 3-4-16,2 0 3 15,1 17-13-15,2 9 11 16,3 3 3-16,-6 0-1 16,-3-5 2-16,-1-4 2 15,-2-7-3-15,0-10 2 16,1 2 1-16,-1-5-3 15,2 0 0-15,1 0 0 0,3-10 7 16,4-12 2-16,0-7-8 16,3 3 3-16,0 4-4 15,-1 5-1-15,1 6 1 16,-1 5-3-16,4 6 7 16,-1 0 0-16,0 2-4 15,0 15 2-15,-3 4-1 16,-3 1-1-16,-3 2 0 15,-3-2-1-15,-1-3-9 16,-2-3-30-16,0-1-20 16,0-6-69-16,0-2-208 0</inkml:trace>
  <inkml:trace contextRef="#ctx0" brushRef="#br0" timeOffset="192582.8">29906 7028 130 0,'0'0'146'15,"0"0"-53"-15,0 0-25 16,29-99-7-16,-27 73-14 16,-2 1-5-16,0 3 9 15,0 4 11-15,-2 8-20 0,-4 7 2 16,-3 3-12-1,-5 0-32-15,-4 6 7 0,0 12-7 16,2 9 2-16,6 6-2 16,7 3 0-16,3 4 2 15,0-1 3-15,5-7-5 16,11-3-9-16,4-2-33 16,2-9-32-16,3-7-10 15,2-8-30-15,0-3-46 16,-3 0-27-16</inkml:trace>
  <inkml:trace contextRef="#ctx0" brushRef="#br0" timeOffset="192972.8">30143 6906 32 0,'0'0'144'16,"0"0"11"-16,0 0-3 15,0 0-24-15,0 0-58 16,0 0-40-16,-52-26-20 15,38 48-10-15,1 7 0 16,2 8 1-16,4-3 0 16,5-3 9-16,2-7-9 15,0-3 3-15,0-10-8 16,2-1 3-16,4-3-26 16,1-7 2-16,5 0 24 0,5 0-16 15,2-14 0 1,-3-7-9-16,1-3 17 0,-7-2 6 15,-4-2 3-15,-1 2 3 16,-5 4 4-16,1 6 11 16,-1 7-1-16,0 7 16 15,0 2-12-15,0 2-21 16,0 19-15-16,0 6 15 16,0 4 7-16,0-3-5 15,0-2 0-15,2-4-2 16,3-5-50-16,3-8-43 15,3-8-234-15</inkml:trace>
  <inkml:trace contextRef="#ctx0" brushRef="#br0" timeOffset="193297.48">30279 6993 128 0,'0'0'116'0,"0"0"66"16,0 0-112-16,0 90-35 15,0-72 1-15,0-5-15 16,0-3-7-16,0-8 1 16,0-1-10-16,0-1 4 15,0 0 13-15,0-14 49 16,11-13-35-16,1-3-32 16,4-2-3-16,3 4 3 15,1 7-4-15,3 7-5 0,1 10 5 16,1 4 3-1,2 0 14-15,0 18-7 0,-2 8-9 16,-7 1 0-16,-3 5 4 16,-7-3-4-16,-7 4-2 15,-1-4-22-15,0 1-19 16,-3-5-55-16,-10-3-75 16</inkml:trace>
  <inkml:trace contextRef="#ctx0" brushRef="#br0" timeOffset="194383.92">28143 11739 220 0,'0'0'125'0,"0"0"-50"16,0 0-15-16,0 0 5 16,0 0-23-16,0 0-34 15,-25 52-8-15,-2-15 0 0,-10 6 22 16,-5 1-22-16,-2-2 0 16,-1 4 8-16,-6 2-5 15,-12 12-3-15,-10 20 0 16,-15 16 7-16,-16 11-6 15,-5 13 8-15,0-4 13 16,8-5 11-16,10-8 1 16,16-12-12-16,8-7-5 15,14-10-13-15,16-6 4 16,9-6-8-16,12-8 0 16,8-9-4-16,2-5 3 15,3-11 1-15,0-6-1 16,2-12-5-16,1-6 2 0,0-3-10 15,0-2-2-15,0 0-5 16,0 0-39-16,10-10-12 16,1-7-130-16</inkml:trace>
  <inkml:trace contextRef="#ctx0" brushRef="#br0" timeOffset="194617.57">26837 13139 317 0,'0'0'28'0,"0"0"68"0,0 0-59 15,4 106-21-15,-4-78-1 16,0-4 3-16,0 0-4 16,0-6 5-16,0-4-9 15,0-5 5-15,4-7-1 16,10-2-9-16,10 0 15 15,7-2-19-15,5-13-1 16,-8-3-209-16</inkml:trace>
  <inkml:trace contextRef="#ctx0" brushRef="#br0" timeOffset="195592.03">25337 13776 381 0,'0'0'39'0,"0"0"-16"16,17 90 62-16,-11-44-57 15,-4 0-15-15,-2 4-13 16,0-5 1-16,0-5 3 16,-2-14 2-16,-3-9-4 15,5-14-1-15,0-3 2 16,0 0 73-16,0-25-24 0,0-15-30 15,0-13-18-15,2-3-2 16,9 5 1-16,2 9-1 16,0 13 1-16,-3 12 28 15,-4 9-25-15,2 6 7 16,-1 2-13-16,4 0-8 16,2 10 5-16,0 7 3 15,-3 1-11-15,-6 3 6 16,-1-5-23-16,-1-3 14 15,-1-6 5-15,-1-3-10 16,0-4 11-16,2 0-25 16,3 0-4-16,1-3 27 0,2-13-20 15,-1-1 30-15,2 2 8 16,2-4-4-16,-1 0 3 16,5 2-5-16,-3 3 0 15,3 7 24-15,0 7-1 16,3 0-19-16,0 0-4 15,4 7 25-15,-3 6-15 16,-2 1-7-16,-4 2-2 16,-2-2-5-16,-4-1 2 15,-2-3-24-15,0-6-15 16,0-2-15-16,4-2 7 16,6 0-31-16,3-9-23 15,4-11-24-15,-2 1 20 16,-2-3 57-16,-5-4 48 15,-1 0 12-15,-8-1 64 0,-2-2 30 16,-2 6 32-16,0 8-10 16,0 7-65-16,0 7 7 15,-8 1-21-15,-3 0-32 16,-5 13 1-16,2 12-18 16,2 4 10-16,7 4-19 15,5-1 9-15,0-4-73 16,21-5-33-16,3-10-125 15</inkml:trace>
  <inkml:trace contextRef="#ctx0" brushRef="#br0" timeOffset="196093.14">26092 13720 518 0,'0'0'75'15,"0"0"-67"-15,0 0-7 16,0 0-1-16,0 0 15 15,-81 58-15-15,77-48-15 16,4-8 15-16,0-2-49 16,0 0 47-16,0-10 2 15,7-11 1-15,6-3 8 16,0 2-9-16,-3-1 6 16,-2 10-7-16,-2 7 2 15,-3 6 5-15,3 0-6 16,0 11 6-16,1 10-6 0,4 2 13 15,0-3-8-15,-1-7 7 16,-1-4-12-16,-1-8 4 16,3-1 0-16,-1 0 2 15,5-11 26-15,0-6-16 16,-2 0-14-16,1 0 26 16,-5 7-12-16,-2 2 7 15,-2 6-3-15,-1 2-16 16,4 0 5-16,5 0-9 15,2 0 0-15,0 0 0 16,-3 3 0-16,-1-2-5 16,-1-1-9-16,-3 0-11 0,2 0 10 15,-1 0-6-15,1 0-22 16,-3 0 23-16,-3 0-17 16,-2 2-24-16,-1 1-90 15,3-2-29-15,2 2 70 16,2 0 45-16,0 1 39 15</inkml:trace>
  <inkml:trace contextRef="#ctx0" brushRef="#br0" timeOffset="196141.24">26406 13730 10 0,'0'0'0'0</inkml:trace>
  <inkml:trace contextRef="#ctx0" brushRef="#br0" timeOffset="203759.4">13802 1078 48 0,'0'0'91'15,"0"0"-5"-15,0 0-81 0,0 0 12 16,0 0 12-16,0 0 16 16,0 0 8-16,1-20-33 15,-1 20-7-15,0 0 12 16,0 1-24-16,0 18 0 15,0 15 31-15,0 7-12 16,-3 5 26-16,2 6-43 16,-1-1 10-16,2 4-3 15,0 0-5-15,0 2 7 16,0 2-6-16,0 4 3 16,6 8-6-16,2 4 5 0,2 5-2 15,-4 4-6-15,-2-2 0 16,-2-2 3-16,-2 3-3 15,0-1 0-15,0 0 12 16,0 4 7-16,-5 0 11 16,-1 4-19-16,0 5-8 15,-1 1 16-15,1-4-19 16,2-1 3-16,-3-2 15 16,4-3-14-16,-1 0 4 15,0-2 13-15,2-3-18 16,-1 3 11-16,0-3-14 15,0-4 5-15,0-4-6 0,-1-1 1 16,1 1 0 0,0-2 1-16,0-5 2 0,1-4 2 15,0-9-5-15,2-3 4 16,-2-6-7-16,-1-2 11 16,1 1-8-16,-2-4 0 15,-4 1 7-15,1-5 0 16,-2-4 2-16,2 2-9 15,-1-4 8-15,0-2-8 16,0 1 0-16,-3 2 1 16,1-3 6-16,-2 5-7 15,0-3 0-15,-3 0 0 16,0-1-1-16,2-4 1 16,1-3 0-16,3 2-1 15,1-4 6-15,1 5-9 0,5 0 4 16,1 1 0-16,1 0-1 15,0 0 3-15,0-1-2 16,0-4 0-16,0 1 7 16,0-3-14-16,0 3 7 15,0 5 0-15,0 4-1 16,0 6 4-16,0 6-3 16,0-2 0-16,1-1 4 15,1-5-9-15,1-5 5 16,-1-5 0-16,0-4 1 0,-2-4 6 15,2 2-7 1,-2 0 0-16,0-1 0 0,0 0-5 16,0-1 5-1,0 4 0-15,0-1 4 0,-6 1-1 16,0-2-3-16,3-3 0 16,-2-1 0-16,4-6-4 15,1 0 4-15,-2-5 0 16,2 0 2-16,0-3 4 15,0 1-9-15,0-1 3 16,0 0 0-16,0 0 0 16,0 0 0-16,0 0 0 15,0 0 4-15,0 0-1 16,0 0-2-16,0 0-1 16,0 0 0-16,0 0 4 0,0 0-4 15,0 0 0 1,0 0 2-16,0 0 4 0,0 0-6 15,3 0 0-15,15 0 0 16,8-1 2-16,12-6-2 16,6-2 0-16,9 3-1 15,10 2 6-15,7-2-10 16,12 2 10-16,9 1-5 16,11-2 3-16,12 1-3 15,12-3 0-15,11 2 0 16,17 0 3-16,10-5-4 15,9 2 1-15,9 1 0 16,5-2 0-16,11 2 0 16,5-2 0-16,13 2-4 0,7 0 10 15,2 1-12-15,6 0 6 16,3 1 0-16,3 2 4 16,4 1-4-16,-7 2 0 15,1 0 3-15,-6 0 8 16,-5 0 3-16,-1 5-14 15,-2 1 0-15,-6 1-2 16,-3-3 2-16,-7 2 0 16,-7-5 5-16,-6 1-3 15,-5-2-4-15,-5 0 0 0,-5 0 2 16,-3 0-1 0,-6 0 3-16,-11 0-2 15,-8-10 2-15,-15 0 0 0,-12 1-2 16,-13-4 0-16,-16 3 2 15,-19 3-10-15,-17 1 13 16,-23 5-5-16,-14 1 0 16,-17 0-5-16,-3 0-2 15,0 0-3-15,0 0-3 16,-18 0 13-16,-6 7 0 16,3-3 1-16,5-1-1 15,10-3 3-15,4 1 9 16,2-1-11-16,0 0 1 15,0 0 10-15,0 0-11 16,0 0 1-16,0-13-2 0,0 1 1 16,0-3 0-16,0 4-1 15,0-2 0-15,0 2-4 16,0 0 4-16,0 0-6 16,0 1 5-16,0-2-8 15,0 1 6-15,0 1-7 16,0 6 8-16,0 2-7 15,0 0 9-15,0 2 0 16,0 0-1-16,0 0-3 16,0 0 2-16,0 0 2 15,0 0-3-15,0 0-1 16,0 0-13-16,3 15 10 16,5 4 4-16,1 4 5 0,4-2-2 15,-1-1 0-15,1-1 1 16,-2-1-5-16,-2-3 4 15,-2 0-14-15,-4-1-30 16,-3 0-44-16,0-4-33 16,-10-6-203-16</inkml:trace>
  <inkml:trace contextRef="#ctx0" brushRef="#br0" timeOffset="205078.89">13857 1217 176 0,'0'0'138'16,"0"0"-38"-16,0 0-39 15,0 0 4-15,0 0-2 16,0 0-45-16,-3-45 25 16,3 27-19-16,0-5-19 15,0 1 13-15,0-6-18 16,0-5 4-16,7 1-4 0,1-4 0 16,0 0-7-1,0-1 1-15,-2 3-15 0,-4 2 4 16,-2 4 15-16,0 5 2 15,0 7 7-15,-2 8-7 16,-4 5-5-16,0 3 0 16,-9 0-15-16,-10 14 20 15,-8 17 0-15,-4 8 3 16,-1 4 1-16,5-2-4 16,7-7-2-16,8-10-3 15,12-10 10-15,3-7-14 16,3-5 9-16,0-2-4 15,0 0-10-15,9 0 28 16,16-10-9-16,4-9 8 0,0-4-9 16,-3 4-1-1,-8 4-1-15,-5 3 4 0,-7 7 12 16,-3 3-12-16,0 2-6 16,6 2-3-16,3 23-54 15,9 17 11-15,-3 9-138 16</inkml:trace>
  <inkml:trace contextRef="#ctx0" brushRef="#br0" timeOffset="207568.46">14415 4767 60 0,'0'0'46'0,"0"0"11"15,0 0 3-15,0 0-7 16,0 0 16-16,0 0-26 16,52 17-8-16,-48-17-5 0,2 0-20 15,0 0 1-15,-4 0-6 16,-2 1 5-16,0-1 17 15,0 0-16-15,0 0 8 16,0 0 7-16,0 0-16 16,0 0 11-16,0 0-2 15,0 0-11-15,0 0 1 16,0 0-7-16,0 0-2 16,7 0 12-16,1 0-10 15,1 0 16-15,1 0-6 16,0 0-10-16,0 0-3 15,-4 0 1-15,2 0 0 16,-5 0 0-16,0 0 3 0,-3 0 4 16,0 0-7-16,0 0 0 15,0 0 0-15,0 0 5 16,0 0-5-16,0 0 1 16,0 0 3-16,0 0-1 15,0 0-3-15,0 0 0 16,0 0 8-16,0 0-8 15,2 0 2-15,-2 0-2 16,1 0 7-16,2-1-1 16,0-2-4-16,0 0 3 15,0-1-10-15,-3 4-2 0,0 0-23 16,0 0 28-16,0 0-6 16,0 0 8-1,0 0-8-15,0 0 1 0,0 0 1 16,0 0 6-16,0 0 0 15,0 0-2-15,0 0 3 16,0 0-3-16,0 0 2 16,0 0 0-16,0 0-6 15,2 0 6-15,3 0 0 16,2 1 7-16,-1 8-4 16,3-1 10-16,2 2-9 15,0-1-3-15,3 3 16 16,-1-5-17-16,-1 1 0 15,1-5-3-15,-2 0 10 16,1-3 2-16,1 0-8 0,-1 0 1 16,1 0 3-16,-1-3-2 15,2-9 0-15,2-4 8 16,-1-4-10-16,0-2 7 16,0-4-3-16,1-3-2 15,1-1-3-15,-1-3 3 16,2-2-3-16,-4 4 0 15,-2-3 4-15,-1 0 4 16,0-1 12-16,0-4-10 16,0-4 7-16,0 0-7 0,-4-3-2 15,3-1 17 1,-2 3-23-16,0-3 9 16,-1-2-11-16,3-3 0 0,4-11-4 15,2-2 4-15,-1 1-8 16,0 6 8-16,-3 7-1 15,-4 3 1-15,0 0 0 16,-2-1 3-16,-1 1 5 16,1 0-8-16,0-2 0 15,3-5-1-15,1-3 7 16,4-5-6-16,2-2 0 16,2-4 3-16,1 1-9 15,2-1 6-15,3 0 0 16,-3 1 0-16,1-7 7 15,-1 2-7-15,-3 1 0 0,0 6 4 16,-3 5-4-16,1 3 0 16,0 2 0-16,1 1-3 15,-2 1 11-15,5 2-8 16,0 3 0-16,3-1 10 16,-1 3-21-16,4 0 11 15,2 1 0-15,2 3-1 16,4-3 9-16,5-1-9 15,5-4 1-15,1-1 0 16,3 0-10-16,2 1 16 16,3-2-6-16,5 1 0 15,3-3-12-15,2 3 0 0,0 5 5 16,-4 6-1 0,-5 9-1-16,-6 8 9 0,-4 7 0 15,-5 4-8-15,-1 5 14 16,-1 3-6-16,3 4 0 15,2 1 4-15,6 0-6 16,3 0 2-16,4 4 0 16,6 9-7-16,6 5 9 15,0 7-4-15,3 7 2 16,-7 11 0-16,-5 0-4 16,-4 8 0-16,0 2 4 15,-2-2-2-15,-3 6 2 16,3 3 0-16,-3 5-2 15,2 6 5-15,-2 4-5 16,2-1 2-16,-3 1 0 0,3 1-1 16,-5 2 2-16,2 2-1 15,-5 2 0-15,0 0 5 16,-3 9 1-16,2 0-6 16,1 5 9-16,2 0-4 15,1-2 0-15,2-1-5 16,3 4 0-16,1-3 6 15,1-4-7-15,-3-1 1 16,-2-1 0-16,1-6 10 16,3-4-8-16,-1-1-2 0,3-2 0 15,-2 0 10 1,-6-2-16-16,0-1 10 0,-2-3-4 16,-3-7 7-16,-2-3-7 15,-3-5 4-15,-5-4-3 16,-2-7 3-16,-4-6-5 15,-5-9 3-15,-4-5-2 16,-5-6 0-16,-3-9 2 16,-3-1-6-16,-4-4 1 15,-1-3-18-15,0 0 9 16,0 0-28-16,0 0 4 16,0 0-24-16,-6 0-96 15,-15 0-208-15</inkml:trace>
  <inkml:trace contextRef="#ctx0" brushRef="#br0" timeOffset="208207.1">16527 1505 326 0,'0'0'98'0,"0"0"-61"0,0 0 15 15,0 0-7 1,0 0-21-16,0 0 7 0,-15-52-31 16,15 68-46-16,0 25-108 15,0 13 48-15,5 8-64 16</inkml:trace>
  <inkml:trace contextRef="#ctx0" brushRef="#br0" timeOffset="208379.08">16655 2612 162 0,'0'0'56'16,"0"120"21"-16,0-72-39 15,2-9-12-15,7-5 17 16,0 1-43-16,3 1 12 15,1 1-12-15,2 0-4 0,-1 2-53 16,-1 2-58-16,-2 8-49 16</inkml:trace>
  <inkml:trace contextRef="#ctx0" brushRef="#br0" timeOffset="208536.29">16763 3437 60 0,'0'0'83'0,"-4"93"-16"15,-2-52 5-15,-1-3-1 16,4-5-47-16,0-4-9 15,2 0-13-15,1-2 0 16,0 2 3-16,0 6-5 16,0 4-30-16,0 3-54 15,3 4 5-15,3-2-15 0,-1-4-20 16</inkml:trace>
  <inkml:trace contextRef="#ctx0" brushRef="#br0" timeOffset="208729.04">16762 4182 236 0,'0'0'110'0,"0"107"-40"16,0-55-20-16,0-4-5 15,0 2-20-15,0-5-8 16,0-4-14-16,0-6 3 16,0-3-6-16,3-5 6 15,4-1-7-15,0-2 6 16,2 2-8-16,1-3 3 16,1 6-56-16,-3 3 15 15,-2 0-24-15,-3-2-8 16,0-4 26-16,2-7 36 15,-2-5 10-15,0-4-211 16</inkml:trace>
  <inkml:trace contextRef="#ctx0" brushRef="#br0" timeOffset="208867.96">16860 5152 536 0,'0'0'110'0,"0"0"-110"15,0 0-87-15,0 0-65 16,0 0-207-16</inkml:trace>
  <inkml:trace contextRef="#ctx0" brushRef="#br0" timeOffset="210617.81">16645 6250 192 0,'0'0'119'0,"0"0"-78"0,0 0-25 16,0 0 5-16,0 0-4 15,0 0-3-15,0 0-1 16,-36 83-6-16,36-83 12 15,0 0 37-15,0 0-9 16,0-13 7-16,11-10-36 16,2-6-14-16,2-5 14 15,0-9-8-15,-3-6-4 16,1-1 7-16,-2-3-10 16,-2 0 11-16,-3 5-12 15,-3 7 1-15,-2 14 20 16,-1 12 16-16,0 12-17 15,0 3 11-15,0 0-33 0,0 16-6 16,0 20-3-16,-1 13 9 16,-5 1 8-16,3-4-8 15,3-9 0-15,0-7 2 16,0-7 0-16,0-9-4 16,0-5 1-16,0-8-22 15,4-1 20-15,5 0 2 16,3-21 1-16,6-5 10 15,-3-8-7-15,-2-3-6 16,-1 2 0-16,-4 5 3 16,1 9 5-16,-6 11-5 15,-2 6 5-15,1 4-5 16,1 4-2-16,4 15-6 16,5 9 8-16,-3-2 2 0,2 1 1 15,-1-4-3-15,-3 0 0 16,1-5 0-16,0-4-49 15,0-3-20-15,4-7-42 16,-1-4-123-16</inkml:trace>
  <inkml:trace contextRef="#ctx0" brushRef="#br0" timeOffset="210790.08">17074 5991 563 0,'0'0'81'16,"0"0"-61"-16,0 0 15 0,0 0 12 16,0 0-47-16,0 0-4 15,47-23-57-15,-35 23-60 16,-3-1-215-16</inkml:trace>
  <inkml:trace contextRef="#ctx0" brushRef="#br0" timeOffset="210919.17">17074 5991 149 0,'-8'116'130'0,"17"-105"-37"15,10-2-48-15,5-3-25 16,4-4-20-16,2-2-99 0</inkml:trace>
  <inkml:trace contextRef="#ctx0" brushRef="#br0" timeOffset="211188.21">17381 5994 390 0,'0'0'106'15,"0"0"-57"-15,-50 85-26 16,40-53 17-16,7-2-14 16,3-3 0-16,0-4-17 15,9-7-1-15,1-5-5 16,3-7-3-16,-2-4 5 15,3 0 4-15,2-12 44 0,-1-16-31 16,0-6-7-16,-9-9 11 16,-6 0-10-16,0-2 9 15,-8 5-15-15,-17 2-9 16,-3 7-2-16,-7 5-59 16,-2 9-31-16,-3-3-70 15</inkml:trace>
  <inkml:trace contextRef="#ctx0" brushRef="#br0" timeOffset="212615.91">15405 2635 64 0,'0'0'139'0,"0"0"-56"16,0 0-26-16,0 0 28 16,0 0-32-16,0 0-19 15,-4 0-13-15,4 2-21 16,-3 15-4-16,0 10-32 15,3 6-53-15,0 3 0 0,0-5-75 16</inkml:trace>
  <inkml:trace contextRef="#ctx0" brushRef="#br0" timeOffset="212897.79">15402 3198 17 0,'0'0'69'16,"0"0"20"-16,0 0-38 15,8 80 15-15,-5-59-26 16,1-1-25-16,-1 4-15 16,3-3-2-16,0 0-88 15,2-1 13-15,-1 1 2 0,0-1 45 16,-2 2 30-16,0-1 0 16,-2 2 31-16,0-3-17 15,-3-2 19-15,0-1 3 16,0-3-6-16,0-1 11 15,0 1-33-15,0-1-7 16,0 2 15-16,0 5-16 16,0 4-22-16,0-2-32 15,0 3 8-15</inkml:trace>
  <inkml:trace contextRef="#ctx0" brushRef="#br0" timeOffset="213070.17">15525 3976 0 0,'0'0'126'15,"-6"111"-20"-15,-9-54-2 16,1-6-16-16,-2-4-42 0,4-8 3 16,3-2-36-16,3-3-3 15,3-4-4-15,3-1-6 16,0-4-14-16,0 2-29 16,4-2-47-16,6 1-13 15,-3-1-120-15</inkml:trace>
  <inkml:trace contextRef="#ctx0" brushRef="#br0" timeOffset="213156.03">15473 4686 50 0,'0'0'86'0,"0"0"-35"16,-29 89-8-16,19-62-26 0,1 2-17 15,3-2-110 1</inkml:trace>
  <inkml:trace contextRef="#ctx0" brushRef="#br0" timeOffset="213313.11">15425 5286 89 0,'0'0'72'16,"0"0"-39"-16,0 0-29 16,0 0-8-16,0 0-49 15</inkml:trace>
  <inkml:trace contextRef="#ctx0" brushRef="#br0" timeOffset="213950.12">18024 2650 287 0,'0'0'46'0,"0"0"-46"16,0 0 0-16,10 89 0 16,-1-47 3-16,2 2-6 15,-4-2 14-15,2 0-23 16,-5-2 14-16,-1-1-2 0,-1 3 0 16,-1 5-23-1,-1 9-68-15,0 10 15 0</inkml:trace>
  <inkml:trace contextRef="#ctx0" brushRef="#br0" timeOffset="214173.42">18040 3649 97 0,'0'0'90'0,"0"102"-30"15,0-52-39-15,12 10-10 16,4 6-11-16,-1 6-5 16,0-2-87-16,-4-5 2 15,-2-12 57-15,-2-11 33 16,-1-10 9-16,-3-4 1 15,-1 1 35-15,-1 1 25 16,1 1-22-16,2 2-1 0,-1 2 4 16,2-3-25-16,-2 3-3 15,2-1-10-15,4 2-13 16,4 4-45-16,3-5-199 16</inkml:trace>
  <inkml:trace contextRef="#ctx0" brushRef="#br0" timeOffset="214331.8">18295 4993 118 0,'0'0'205'15,"0"0"-137"-15,0 0-39 0,0 0 3 16,0 0-31-16,0 0 4 16,-25 95-5-16,23-74-73 15,1 2-38-15,1-2-21 16</inkml:trace>
  <inkml:trace contextRef="#ctx0" brushRef="#br0" timeOffset="214443.96">18282 5329 239 0,'0'0'85'16,"0"0"-65"-16,0 0-20 16,0 0-26-16,0 0-22 15,0 0-48-15</inkml:trace>
  <inkml:trace contextRef="#ctx0" brushRef="#br0" timeOffset="-214294.75">14786 5929 252 0,'0'0'124'0,"0"0"-50"16,0 0-57-16,0 0 9 15,0 0 13-15,0 0 5 16,-27-4-6-16,51 4-36 16,11 0 14-16,9 0-16 15,1 2-53-15,-8-2-179 16</inkml:trace>
  <inkml:trace contextRef="#ctx0" brushRef="#br0" timeOffset="-214098.97">15298 5789 397 0,'0'0'88'0,"0"0"-80"16,0 0-2-16,0 0 77 15,-3 82-36-15,-7-53-23 16,2 6-10-16,0-2-14 16,4 7 0-16,4-3-77 15,0-6-215-15</inkml:trace>
  <inkml:trace contextRef="#ctx0" brushRef="#br0" timeOffset="-213491.2">18579 5799 581 0,'0'0'143'15,"0"0"-114"-15,0 0-20 16,0 0-9-16,-5 113 18 15,2-54-13-15,3-1-10 16,0 3-13-16,2-9-52 0,7-8-122 16</inkml:trace>
  <inkml:trace contextRef="#ctx0" brushRef="#br0" timeOffset="-172840.82">1787 9624 302 0,'-91'47'17'0,"0"18"-8"16,-3 16-7-16,0 5 7 15,3 5 2-15,9 8 20 16,15 10 4-16,13 10 2 16,17 7-18-16,19 10-12 15,18-6-6-15,4-6 12 16,40-10-6-16,20-11-5 15,21 0 12-15,12-11-10 16,10-10 5-16,8-17-7 16,6-28-4-16,0-27-24 15,-2-15 17-15,-4-44 9 16,-2-29 0-16,-4-25 46 0,-7-24-26 16,-14-23 14-1,-14-16 7-15,-20-18-7 16,-15 0-32-16,-26 12 54 0,-13 10-49 15,-28 27 30-15,-33 17-2 16,-32 20-35-16,-32 28-52 16,-24 29-17-16,-20 33-70 15,-2 19 41-15,11 40-114 16</inkml:trace>
  <inkml:trace contextRef="#ctx0" brushRef="#br0" timeOffset="-171423.01">12184 8799 365 0,'0'0'116'15,"0"0"-30"-15,-83-101-28 16,59 86-25-16,3 10 10 16,3 5-14-16,-3 14-4 15,-4 32-23-15,-5 27-2 16,-1 17 5-16,10 3 4 15,4-1-7-15,13-10-2 0,4-6-11 16,0-7-47-16,12-13-14 16,15-17-18-1,4-22 70-15,8-17-3 0,1-13 23 16,5-30 0-16,-1-16-13 16,-2-13-18-16,-6-8 31 15,-10-6 26-15,-12 7 15 16,-8 17 30-16,-6 23-46 15,0 22 47-15,0 17-15 16,0 0-29-16,0 19-28 16,0 19 0-16,0 10 0 15,0 7 9-15,0 0-5 16,0-6-3-16,0-5-2 16,0-5-37-16,0-7-15 15,3-12-45-15,3-12-86 0</inkml:trace>
  <inkml:trace contextRef="#ctx0" brushRef="#br0" timeOffset="-171241.28">12571 8574 277 0,'0'0'190'0,"0"0"-165"15,-24 91-24 1,7-55-1-16,3-7-86 0,3-8-92 16</inkml:trace>
  <inkml:trace contextRef="#ctx0" brushRef="#br0" timeOffset="-170799.79">13264 9017 349 0,'0'0'150'0,"0"0"-87"16,0 0-58-16,0 0 10 15,0 0 23-15,100 41-10 16,-55-39-26-16,4-2-2 16,2 0-7-16,-8 0-95 15,-11-10-135-15</inkml:trace>
  <inkml:trace contextRef="#ctx0" brushRef="#br0" timeOffset="-170649.15">13239 9260 34 0,'0'0'199'16,"0"0"-90"-16,0 0-11 15,113 19-29-15,-68-19-57 0,12 0-6 16,9 0-6-16,1-4-61 15</inkml:trace>
  <inkml:trace contextRef="#ctx0" brushRef="#br0" timeOffset="-169075.88">15136 9145 226 0,'0'0'108'16,"0"0"-67"-16,0 0 11 15,0 0 20-15,-28-96-15 16,17 73 37-16,-2-3-57 15,-1-2-20-15,0-2 20 0,-4 1-14 16,0 0 0-16,1 5-8 16,1 8-15-16,3 7 8 15,6 7-18-15,-5 2 1 16,-8 31 7-16,-6 22 1 16,-3 16-11-16,7 1 7 15,8-2-12-15,8-6-6 16,6-5-4-16,0-10-8 15,3-7-24-15,13-14 4 16,4-14 26-16,7-12 17 16,3 0 11-16,3-24 2 15,0-10 10-15,-4-13-2 16,0-5 18-16,-7-4 6 0,-7 0 9 16,-3 0 6-1,-8 13-24-15,-2 15 17 0,-2 16 2 16,0 9 3-16,0 3-44 15,0 19-2-15,3 20-23 16,0 11 23-16,1 6 3 16,1-3-2-16,3-3 6 15,3 2-7-15,3 2-24 16,5-2-64-16,3-12-110 16</inkml:trace>
  <inkml:trace contextRef="#ctx0" brushRef="#br0" timeOffset="-168872.61">15435 9445 452 0,'0'0'74'16,"0"0"-65"-16,0 0 8 15,0 0 38-15,2 86-24 16,-2-64-9-16,-2-3-22 15,-1-4-5-15,2-5-64 16,1-6-26-16,0-4-159 16</inkml:trace>
  <inkml:trace contextRef="#ctx0" brushRef="#br0" timeOffset="-168549.86">15456 9107 376 0,'0'0'103'16,"0"0"-79"-16,0 0-15 16,0 0-1-16,0 0 12 15,-60 82-11-15,60-66-2 16,0-7-7-16,0-3 0 16,2-4 2-16,7-2 10 15,4 0-9-15,1-11 12 16,-4-6-15-16,-1 0 12 15,-8 4 15-15,-1 3-1 0,0 3-9 16,0 4-6-16,0 1-6 16,0 2 18-16,0 0-13 15,0 0 4-15,0 0-14 16,0 0-2-16,0 0 2 16,0 0-57-16,-4 0-103 15,-6 0-232-15</inkml:trace>
  <inkml:trace contextRef="#ctx0" brushRef="#br0" timeOffset="-167959.57">16119 9037 503 0,'0'0'110'0,"0"0"-96"15,0 0-14-15,0 0 0 16,0 0 35-16,125 31-18 16,-45-20 6-16,10 0-19 15,2 0-8-15,-8-5-98 16,-20 0-161-16</inkml:trace>
  <inkml:trace contextRef="#ctx0" brushRef="#br0" timeOffset="-166622.95">17518 9099 73 0,'0'0'66'0,"0"0"-19"16,0 0 37-16,0 0 10 15,0-92-10-15,-5 68-29 16,-2-3-4-16,0 0-18 16,-1-1-2-16,-1 2-14 15,-3 1 14-15,3 6 2 16,2 7-29-16,1 7 17 0,2 5 7 16,-1 0-28-1,-7 5-4-15,-7 29 3 0,-7 21 2 16,4 13-8-16,2 6 7 15,10 3 0-15,1-4 0 16,8-1-1-16,1-4 0 16,0-12-17-16,5-12-22 15,10-15-11-15,5-16 50 16,-4-10 1-16,7-3 3 16,0-16 11-16,7-18-5 15,3-16-5-15,0-9 6 16,-3-10-9-16,-4-6-1 15,-6-4 9-15,-5 1-6 16,-8 10 2-16,-4 18 41 0,-3 21-29 16,0 22 8-16,0 7-2 15,0 33-23-15,2 23-5 16,3 16 5-16,-1 2 9 16,3-6-7-16,-2-11 3 15,1-5-5-15,-2-6 0 16,1-8-7-16,-2-9-45 15,2-12-17-15,0-8-18 16,3-9-31-16,1-4-43 16</inkml:trace>
  <inkml:trace contextRef="#ctx0" brushRef="#br0" timeOffset="-166202.34">17499 8254 403 0,'0'0'85'15,"0"0"-1"-15,0 0-69 16,0 0-14-16,0 0 3 15,0 0 61-15,137 52-40 16,-72-38-18-16,3-3 26 16,-4 1-33-16,-3-1 0 15,-1 1-3-15,-2-1-80 0,-6-3-140 16,-12-5-141 0</inkml:trace>
  <inkml:trace contextRef="#ctx0" brushRef="#br0" timeOffset="-165369.98">14583 10028 315 0,'0'0'105'0,"0"0"-27"16,0 0-22-16,0 0-31 16,0 0-25-16,0 0-5 15,-18-9 0-15,47 18 5 16,19 3 34-16,29-1 22 15,29-2-19-15,34-4-24 16,26-1 2-16,24-2-12 16,23-2-6-16,16 0 2 15,14 0-13-15,8 0 0 16,-3-4-9-16,-5-2 21 0,-19-2 2 16,-26 1 0-16,-29-2-22 15,-29 2 20-15,-26 0 2 16,-17 0-1-16,-15-2-64 15,-17 2 1-15,-14 0-69 16,-18 1-5-16,-17 0-51 16</inkml:trace>
  <inkml:trace contextRef="#ctx0" brushRef="#br0" timeOffset="-163822.78">16350 10797 17 0,'0'0'0'0,"0"0"-10"16</inkml:trace>
  <inkml:trace contextRef="#ctx0" brushRef="#br0" timeOffset="-163299.18">16350 10797 37 0,'0'7'20'0,"-5"-5"4"15,2-1-8-15,0-1-1 16,-1 1-13-16,3 1 16 0,-1-2-6 16,2 2 7-1,0-2-10-15,0 0-9 0,0 0 1 16,0 0 4-16,0 0 1 15,0 0-6-15,0 0 1 16,0 0 3-16,0 0 7 16,0 0 5-16,0 0-12 15,0 2 0-15,0-2 3 16,0 0-3-16,0 0-4 16,0 3 6-16,0-3-5 15,0 2 17-15,0-2-3 16,0 0 9-16,0 0 13 15,-2 0-8-15,2 0 1 16,0 0 3-16,0 0-9 0,0 0-4 16,0 0-19-16,0 0 1 15,0 0 3-15,0 0-2 16,0 0-3-16,0 0 2 16,0 0 0-16,0 0-2 15,0 0 0-15,0 0 0 16,0 0-1-16,0 0 1 15,0 1 0-15,0-1 0 16,0 0 1-16,0 0-1 16,0 0 0-16,0 0-2 15,0 0 0-15,0 2 1 16,0 0 1-16,0 0 0 16,0-2-7-16,0 5-6 15,0-3-36-15,0-2-133 0</inkml:trace>
  <inkml:trace contextRef="#ctx0" brushRef="#br0" timeOffset="-156347.54">16875 10681 56 0,'0'0'130'0,"0"0"-39"16,0 0 9-16,-85 0-10 15,58 0-33-15,-6-1-22 0,-13-1-1 16,-17 2-20-16,-26 0-7 16,-26 0-7-16,-18 0 6 15,-10 0 9-15,7 0 3 16,15 2-4-16,20 12 13 16,26 3-13-16,22 0-4 15,26 3-5-15,24 3-2 16,4 5-3-16,39 10 1 15,17 6-1-15,15 0 6 16,11-1-6-16,6-3-4 16,2-1-19-16,-5-5-18 15,0-8-9-15,-7-12 11 16,-8-12 25-16,-10-2 14 16,-16-12 14-16,-19-9-11 15,-11-5 4-15,-13-7 32 0,-2-1 29 16,-20-3-32-16,-23-3-7 15,-18 5-24-15,-14 5-3 16,-1 11-2-16,2 7 0 16,8 12-32-16,5 0-56 15,8 2-265-15</inkml:trace>
  <inkml:trace contextRef="#ctx0" brushRef="#br0" timeOffset="-153111.65">17991 7902 34 0,'0'0'36'16,"-128"-25"-9"-16,46 23-2 15,-9 2-21-15,-5 2 25 16,-2 24-4-16,-4 20 19 15,-1 24 15-15,-1 23-6 16,1 20-7-16,2 14-14 16,12 13-12-16,16 5 2 15,18 10-8-15,21-1-9 16,20 0 18-16,14-7-20 0,24-16 17 16,36-14 6-16,23-12-15 15,22-11 8-15,18-8-6 16,13-11-13-16,12-10 4 15,10-14-4-15,5-19 0 16,4-25 2-16,6-11-2 16,0-48-2-16,-2-33-2 15,-9-24-1-15,-22-23 5 16,-25-15 0-16,-30-8 1 16,-32-13 8-16,-25 0 0 15,-21 2-9-15,-7 9 0 16,-19 18 0-16,-23 18 19 0,-15 17 0 15,-13 19-5 1,-15 17-14-16,-15 12-17 0,-7 15-56 16,0 17-137-16</inkml:trace>
  <inkml:trace contextRef="#ctx0" brushRef="#br0" timeOffset="-152166.75">19465 8832 503 0,'0'0'57'0,"0"0"-47"15,0 0-8-15,0 0-2 16,52 101 5-16,-46-64-2 15,-3-6 0-15,-1-6 2 16,-2-5-3-16,0-10-2 16,0-6 5-16,0-4-5 15,0 0 11-15,0-7 27 16,-3-15-20-16,-2-10-17 16,4-13 0-16,-1-5-1 15,0-4-6-15,1 5 6 16,1 6 1-16,0 11 2 0,0 16-3 15,3 16 0-15,15 5-2 16,4 29 2-16,2 12 0 16,-4 8 2-16,-7-8-1 15,-5-6 2-15,-5-15-4 16,-2-13 1-16,-1-8 0 16,2-4 7-16,-2 0 13 15,3-12 27-15,-2-15 8 16,6-12-52-16,1-9 0 15,3 2-2-15,3 9-1 16,1 8 4-16,2 12-4 16,-2 6 22-16,2 4-16 15,0 7-4-15,2 0-4 16,0 0 0-16,0 8-9 0,-2 6-31 16,0 4-26-16,1 3-11 15,-3 4-30-15,3 1-124 16</inkml:trace>
  <inkml:trace contextRef="#ctx0" brushRef="#br0" timeOffset="-151905.8">20020 8771 123 0,'0'0'124'15,"0"0"-12"-15,6-111-4 0,-6 85-13 16,0 9 6-16,0 10-26 15,0 4-15-15,0 3-24 16,-6 0-17-16,-3 9-19 16,-1 8 0-16,2 6 18 15,2 3-9-15,6 3-6 16,0 0 2-16,0 0-4 16,15-1-1-16,6-1-29 15,3-5-42-15,1-5-32 16,3-8-39-16,-1-9-170 15</inkml:trace>
  <inkml:trace contextRef="#ctx0" brushRef="#br0" timeOffset="-151395.78">20275 8665 321 0,'0'0'121'0,"0"0"-35"0,0 0 0 16,0 0-41-16,0 0-35 15,0 0 5-15,-59 68 0 16,56-41-10-16,3-6 2 16,0-8-6-16,0-5-1 15,0-8-2-15,13 0 2 16,0-1 5-16,5-18-5 16,0-5-4-16,0 1-40 0,-4 3 1 15,-4 3 30 1,-4 8 13-16,-3 7 4 0,-2 2-4 15,4 0-5-15,-1 0-6 16,3 2 11-16,0 7-2 16,-3-1 5-16,-1 4-3 15,2 2 2-15,-1 3-1 16,1 1 6-16,2 2 7 16,-1-5-6-16,1-6-4 15,3-3-1-15,3-6-3 16,0 0 11-16,4 0-4 15,-1-6-4-15,-1-3 4 16,-6-1-7-16,0-4 5 16,-2 0-3-16,-1-3 5 15,2-4 14-15,2 5-8 16,4-2 3-16,1 8-1 0,2 6 11 16,3 2 5-16,-1 2-25 15,2 0-5-15,3 3-1 16,-3 10-4-16,-3 1-71 15,-8 2-93-15</inkml:trace>
  <inkml:trace contextRef="#ctx0" brushRef="#br0" timeOffset="-149846.75">16796 11232 279 0,'0'0'49'0,"94"9"-12"16,-29-4-6-16,2-1-26 16,-2-2 3-16,-3-2-4 15,-2 0-3-15,-2 0 2 16,-4-6-3-16,-8-8-1 15,-10 3-20-15,-12-2-48 16,-14 3-40-16,-8-1 31 16,-2-2 2-16,-5-1 41 0,-14 1 35 15,-4 1 29 1,3 5 38-16,6 2 22 0,6 3 6 16,6 2-9-16,2 0-53 15,0 0-31-15,0 2 1 16,15 10 54-16,-3 0-12 15,-3 5-20-15,-5-2-18 16,-4 0-5-16,0-1-1 16,-6 0-1-16,-1-6-35 15,-1-6-193-15</inkml:trace>
  <inkml:trace contextRef="#ctx0" brushRef="#br0" timeOffset="-149413.91">17858 11058 358 0,'0'0'97'16,"0"0"-40"-16,0 0-35 16,-91-14-9-16,64 21-9 0,7 13 8 15,10 3 17 1,10 6-7-16,0 5 3 0,20 1 11 16,11-1-22-16,5-2 3 15,1 0-16-15,-5-1-1 16,-10-4 0-16,-8-3 7 15,-10-3-7-15,-4 0-3 16,-1-2 3-16,-22 2 6 16,-13-3-4-16,-3-4-2 15,2-3 0-15,9-7-3 16,9-2-5-16,9-2-6 16,9 0-7-16,1-12 12 15,0-12-79-15,16-13-143 16,7-6-104-16</inkml:trace>
  <inkml:trace contextRef="#ctx0" brushRef="#br0" timeOffset="-149232.6">18043 10982 356 0,'0'0'144'15,"0"0"-135"-15,5 82 23 16,-5-38 8-16,0 4 23 15,0-1-27-15,0 0-29 16,0 2-5-16,0 1-2 16,-5-6-40-16,0-12-149 0</inkml:trace>
  <inkml:trace contextRef="#ctx0" brushRef="#br0" timeOffset="-149074.65">17980 11258 473 0,'0'0'101'16,"0"0"-39"-16,0 0-5 16,0 0-11-16,0 0-36 15,99-15-10-15,-60 14-72 16,-1 1-100-16,-2 0-211 16</inkml:trace>
  <inkml:trace contextRef="#ctx0" brushRef="#br0" timeOffset="-148724.65">18324 11278 274 0,'0'0'211'0,"0"0"-116"0,0 0-2 15,0 0-33-15,0 0-17 16,-91 2-22-16,70 22-15 16,4 9-1-16,6 8-2 15,3 5-3-15,5-2 0 16,3-9 0-16,0-9 0 15,3-14-1-15,10-9-5 16,4-3 2-16,5-20 4 0,3-22 14 16,-3-14-7-1,-3-8-7-15,-6-4 0 0,-1 0 3 16,-6 2-3-16,-3 10-2 16,0 16 2-16,-3 17 3 15,2 18 11-15,1 5 13 16,4 17-27-16,-1 18-7 15,3 12 7-15,-3 4 4 16,3-1-4-16,0-1-23 16,6-9-86-16,4-10-94 15,9-14-232-15</inkml:trace>
  <inkml:trace contextRef="#ctx0" brushRef="#br0" timeOffset="-148610.28">18668 11354 226 0,'0'0'269'15,"0"0"-184"-15,0 0-50 0,0 0 50 16,0 0-53-16,0 0-32 16,27-61-159-16</inkml:trace>
  <inkml:trace contextRef="#ctx0" brushRef="#br0" timeOffset="-147942.62">19417 11232 208 0,'0'0'136'0,"0"0"-35"16,0 0-30-16,0 0-6 15,-52-85-11-15,34 77-29 16,1 8-12-16,-5 0-13 16,-5 21 4-16,-4 12-4 15,-2 6 3-15,6 5 3 16,9-1 1-16,7 3-7 15,6-6 2-15,5-4-4 16,0-15 3-16,0-11-2 16,16-10-14-16,9-15 15 0,9-25 26 15,6-12-3 1,0-8-5-16,-2-3-3 0,-8-3-13 16,-8-3 4-16,-9-1-6 15,-6 9 3-15,-5 15 1 16,-2 15 7-16,0 20 19 15,0 11 8-15,0 0-38 16,0 24-7-16,-7 17 7 16,-1 11 0-16,2 4 3 15,6 0-3-15,0-3-11 16,0-2-65-16,8-2-29 16,3-4-70-16</inkml:trace>
  <inkml:trace contextRef="#ctx0" brushRef="#br0" timeOffset="-147664.62">19564 11385 243 0,'0'0'144'0,"0"0"-46"16,16-107-30-16,-15 71 11 15,-1 1-9-15,0 4-27 16,0 11-15-16,0 7 10 15,-1 9-2-15,-2 4-17 16,-3 7-19-16,2 13-1 16,-3 7 0-16,4-1 2 0,3 1-1 15,0-7 0-15,0 3-20 16,17-5-22 0,1 1 0-16,3-4-11 0,1-10-32 15,-1-5-44-15,3 0-298 16</inkml:trace>
  <inkml:trace contextRef="#ctx0" brushRef="#br0" timeOffset="-147417.04">19841 11203 406 0,'0'0'83'16,"0"0"-80"-16,0 0 32 15,0 0 27-15,0 0-10 0,2 90-11 16,-2-76-19-1,0-4-9-15,0-9-5 0,0-1 25 16,4 0 33-16,6-9 4 16,5-11-16-16,3-7-46 15,-1 0-5-15,-1 4-2 16,-4 3-1-16,3 4-28 16,-2 4-29-16,5 1-33 15,0 4-45-15,-2-2-153 16</inkml:trace>
  <inkml:trace contextRef="#ctx0" brushRef="#br0" timeOffset="-147251.89">20138 11208 343 0,'0'0'126'0,"0"0"-67"16,0 0-24-16,0 103 29 15,0-75-22-15,-5-2-36 16,2 0-6-16,2-7-13 15,1-12-80-15,0-7-84 16,1-10-123-16</inkml:trace>
  <inkml:trace contextRef="#ctx0" brushRef="#br0" timeOffset="-147125.78">20160 11015 282 0,'0'0'180'0,"0"0"-124"0,0 0-56 15,0 0-66-15,0 0-110 16,0 0-100-16</inkml:trace>
  <inkml:trace contextRef="#ctx0" brushRef="#br0" timeOffset="-146406.8">20314 11170 136 0,'0'0'163'15,"0"0"-60"-15,0 0-9 16,0 0-28-16,0 0-51 16,0 0 12-16,-27 66 13 0,18-40-25 15,3-1-10-15,3-3 1 16,3-5-4-16,0-4 0 16,0-6-2-16,9-7 0 15,3 0 12-15,-2 0-6 16,4-20 4-16,-2-5 2 15,0-1-12-15,0 1 0 16,-5 10 3-16,-2 9-1 16,-1 6 15-16,-1 0-17 15,1 4-6-15,1 11 3 16,-1-3 5-16,1-2-2 16,1-4 0-16,0-6 2 15,3 0-2-15,1 0 2 16,1 0 4-16,2-7-5 15,-1-10 0-15,3-7-1 0,-3-11 1 16,-1-11-1-16,-3-7-1 16,-3-2-9-16,1 5 6 15,-2 15 3-15,1 17 2 16,-1 17 5-16,0 1 1 16,-2 26 11-16,-2 11-18 15,0 11 18-15,0 2-10 16,-15 3-5-16,0-1-3 15,1-7-1-15,6-13-73 16,5-13-46-16,1-15 57 16,2-4 39-16,0-7 24 0,0-11 0 15,0 0-23-15,0 3-64 16,2 5 51-16,2 7 36 16,3 3 18-16,-1 0 21 15,2 0-10-15,1 0-14 16,3 0-12-16,5 0 6 15,1-7 11-15,6 1 1 16,-1-1-3-16,1 4 10 16,-3 3 16-16,-2 0 15 15,-1 0-18-15,-4 11-15 16,-5 1-5-16,-2 4-15 16,-4-2-2-16,-3 5-3 15,0 1-2-15,0 0-15 16,0 3-51-16,-9-4-114 0</inkml:trace>
  <inkml:trace contextRef="#ctx0" brushRef="#br0" timeOffset="-146241.08">20735 11012 536 0,'0'0'84'15,"0"0"-40"-15,0 0 17 16,0 0-61-16,0 0-23 16,0 0-198-16</inkml:trace>
  <inkml:trace contextRef="#ctx0" brushRef="#br0" timeOffset="-145769.65">20867 11339 132 0,'0'0'186'16,"0"0"-101"-16,0 0-61 15,0 0 19-15,0 0-2 16,0 0-4-16,24 42-17 16,-13-42 6-16,-1-3 0 15,1-14 0-15,-1-5-9 16,-4-3-7-16,-5-3-9 0,-1-3 5 15,0 2-1-15,-4 7 13 16,-6 12-4-16,-1 10 7 16,1 0-10-16,-4 21-6 15,2 7-3-15,5 5 9 16,4 0-9-16,3-1 4 16,0-5-6-16,0-9-4 15,9-7 4-15,6-10 1 16,-2-1 0-16,2 0 13 15,0-9-8-15,0-4-3 16,0 1-2-16,1-1 3 0,1 6-4 16,-2 0 0-16,1 4 1 15,2 1 1-15,4 2 7 16,1 0-4-16,0 0-3 16,-3 0-2-16,1 3-1 15,-1 4 0-15,0-1-4 16,2 1-10-16,-1 0-46 15,-1-1-138-15</inkml:trace>
  <inkml:trace contextRef="#ctx0" brushRef="#br0" timeOffset="-145634.65">21537 11472 427 0,'0'0'182'15,"0"0"-131"-15,0 0 14 16,0 0 20-16,0 0-74 0,0 0-11 15,30-15-53 1,-30 6-101-16</inkml:trace>
  <inkml:trace contextRef="#ctx0" brushRef="#br0" timeOffset="-140311.72">3804 2528 81 0,'0'0'37'16,"0"0"4"-16,0 0 5 15,-88-18 35-15,67 10-31 16,-1 1-16-16,7-3 0 0,-3 3-15 16,4-2-9-1,0 0 12-15,0 2-21 0,-2 3 16 16,-1 0-8-16,-8 4-6 15,-6 0 15-15,-15 6-15 16,-7 12-2-16,1 8 18 16,3 5-13-16,10 7 9 15,12 8 1-15,9 15-14 16,8 11 1-16,7 5 3 16,3 1-6-16,0-7 1 15,24-5-1-15,10-2 0 16,15-4-1-16,11-2 4 15,4-4-5-15,3-12 4 0,0-9-2 16,-4-8 0 0,0-11 0-16,-5-11-8 0,-3-3 8 15,-3-4-2-15,-1-19 5 16,-5-8 4-16,-7-10 11 16,-6-9-13-16,-8-5 2 15,-10-8 2-15,-8-1 10 16,-7-3-3-16,0-5 3 15,-19-6-8-15,-11 1 2 16,-9-3 1-16,-10 7-8 16,-3 7-6-16,-5 5 0 15,-7 6 0-15,-1 10 0 0,-4 13-20 16,-1 20-43 0,-2 14-29-16,-7 37-81 0</inkml:trace>
  <inkml:trace contextRef="#ctx0" brushRef="#br0" timeOffset="-121896.58">30922 5099 16 0,'0'0'50'16,"0"0"26"-16,0 0-68 15,0 0 20-15,0 0 50 16,0 0-2-16,16-79 1 0,-16 77 5 16,0-2-14-16,0 3-23 15,0 1-20-15,0 0-8 16,0 0 0-16,0 0-3 16,0-1-2-16,0 1-7 15,1-2 4-15,1-2 5 16,2-4 8-16,2-1-20 15,2-5-2-15,1 2-1 16,0-2-3-16,-2 1-15 16,-2 4 17-16,-2 5 1 15,-2 4-2-15,-1 0 1 16,0 0-4-16,0 0-9 16,0 0 1-16,0 0-11 0,0 16-1 15,-4 11 24-15,-5 4 2 16,-3 4 0-16,-2 3 0 15,4-3 3-15,0-5-6 16,4-6-22-16,4-9-2 16,1-5 16-16,1-3 2 15,0-7 5-15,0 0-12 16,0 0 14-16,0-11-4 16,4-9 6-16,2-6 7 15,1-2-6-15,-2 1 2 16,-1 5-3-16,-1 5-27 15,0 6-166-15</inkml:trace>
  <inkml:trace contextRef="#ctx0" brushRef="#br0" timeOffset="-119490.29">30332 5386 298 0,'0'0'64'0,"0"0"-50"15,0 0 7-15,0 0 34 16,0 0-26-16,0 0-16 16,2-6 6-16,-2 6-5 15,0 0-9-15,0 0 1 16,-3 0 0-16,-12 6-2 15,-3 1-1-15,-6 3 0 0,-3-3-3 16,-4 0 5-16,0-3-5 16,-2-1 9-16,-2 0-4 15,1-3 3-15,-2 0 6 16,2 0-13-16,0 0 6 16,3-4-1-16,3-2-5 15,6-2 0-15,6 2 3 16,7-1-4-16,1 0 0 15,4 0-9-15,-2 0-51 16,5-2-30-16,1 1 4 16,0-2-116-16</inkml:trace>
  <inkml:trace contextRef="#ctx0" brushRef="#br0" timeOffset="-119144.9">29864 5300 41 0,'0'0'108'16,"0"0"-83"-16,0 0 19 16,0 0 11-16,0 0 19 15,0 0-25-15,-14 62 16 16,4-46-19-16,-5-1-13 15,0-1-12-15,-1-3-8 16,1-1 8-16,3-4-7 16,1 1-6-16,2 0 0 0,5 1-6 15,-1 0-1-15,5-1-1 16,0-3 3-16,0 0-2 16,6 1-1-16,17-3 0 15,2 1 13-15,5 0-13 16,0 3-16-16,-5-2-37 15,-7-2-160-15</inkml:trace>
  <inkml:trace contextRef="#ctx0" brushRef="#br0" timeOffset="-113857.18">16829 10205 69 0,'0'0'30'0,"0"0"1"16,0 0-13-16,-102-59 26 16,66 46-30-16,-7 6 6 0,-9 4 36 15,-8 3-44-15,-7 9-6 16,-9 16-4-16,-8 8-2 16,-8 8 5-16,-8-1-5 15,-1 4 0-15,0 1 7 16,3 7 6-16,-2 8 9 15,0 7-2-15,5 9-1 16,5 8 8-16,14-1-20 16,15 0 13-16,12-4 12 15,19-1-28-15,18 5 9 16,12 5-2-16,15 6-8 16,25 5 7-16,17-5-7 15,19-9 1-15,24-14-1 16,21-25-1-16,25-20-4 15,17-20-4-15,9-6-18 0,3-20 5 16,-2-14-42-16,-9-14-1 16,-2-16 42-16,-9-11 20 15,-5-9 18-15,-8-11-4 16,-18-1 6-16,-16-9-10 16,-21-6 4-16,-23-4 14 15,-22-4-3-15,-21-1 0 16,-19-4-1-16,-6 3-10 15,-32 5-3-15,-13 11-11 16,-15 17-18-16,-16 19-35 0,-17 16-59 16,-15 19-112-1</inkml:trace>
  <inkml:trace contextRef="#ctx0" brushRef="#br0" timeOffset="-112472.68">16632 11593 103 0,'0'0'127'15,"0"0"-68"-15,0 0 11 16,0 0-5-16,-45 108-27 16,45-45-14-16,0 22 6 15,13 18 10-15,11 10-16 16,3-1-10-16,0-12-13 15,-1-15 10-15,-1-11-11 16,-1-16-3-16,-1-11 3 16,-6-11 0-16,-2-12 1 15,-6-8-1-15,-5-4 3 0,-2-8-7 16,-2-4-10-16,0 0 11 16,-12 0 3-16,-12-16 0 15,0-5 2-15,-3-11-4 16,2-2 5-16,-2-4-5 15,0 3 2-15,3 4 0 16,8 8 6-16,7 12-5 16,9 11 2-16,0 2-3 15,16 25 0-15,5 6 23 16,2 0-7-16,-3-3-3 16,-3-3-6-16,-1-7-5 15,-4-1 0-15,0-9 2 0,-3-5-3 16,0-5 0-1,3-1 4-15,3-22 32 0,4-7-15 16,1-3-15-16,-4-3-7 16,-4 2-16-16,-6-2-115 15,-6 2-455-15</inkml:trace>
  <inkml:trace contextRef="#ctx0" brushRef="#br0" timeOffset="-111097.91">17223 13240 187 0,'0'0'24'0,"0"93"53"16,0-35-29-16,-11-4-12 15,-5-4 9-15,-1-7-1 16,1-5-12-16,2-7-14 16,1-4-8-16,6-8-7 15,2-7 5-15,2-4-8 16,3-6 0-16,0-2 15 0,0-4 32 15,2-24 23-15,11-15-68 16,8-9-1-16,1-5 7 16,-2 4-6-16,-1 11 0 15,-7 15 15-15,1 12 9 16,0 15-7-16,6 5-18 16,9 23-1-16,5 14 22 15,1 8-11-15,-1 5-6 16,-2 1-5-16,-2-1 7 15,-2-9-8-15,-5-7 1 16,-4-11 0-16,-5-13 2 16,-5-8-2-16,-5-7 1 0,-2-5 12 15,2-26 6-15,-1-16-2 16,-2-17-5-16,0-13 0 16,0-17-3-16,0-8-6 15,-5-11-3-15,2-2 1 16,3-1-2-16,0 7 2 15,0 6-4-15,3 13-7 16,11 19-26-16,5 28-29 16,2 25-21-16,-1 18-36 15,-4 8-144-15</inkml:trace>
  <inkml:trace contextRef="#ctx0" brushRef="#br0" timeOffset="-110439.39">17946 13106 392 0,'0'0'87'0,"0"0"-21"16,0 0-18-16,0 0-42 16,0 0-2-16,0 0 13 15,50 142 26-15,-22-74-6 16,-3-1-33-16,-6-4 8 16,-4-5-9-16,-3-6 0 15,-4-15-2-15,-4-12 0 16,-2-13 0-16,1-12 3 15,0 0 0-15,4-23 46 16,7-18-16-16,-1-11-31 16,2-12 3-16,-5-6-5 0,1-3 0 15,1 6-2-15,0 16-13 16,2 21-46-16,5 24-36 16,-2 6-197-16</inkml:trace>
  <inkml:trace contextRef="#ctx0" brushRef="#br0" timeOffset="-109996.83">18528 13283 447 0,'0'0'97'0,"0"0"-76"0,0 0-5 15,-91 20 18-15,67 10-7 16,2 6-4-16,7 4-19 16,3 1-3-16,9-2 1 15,3-6-2-15,0-5 0 16,0-9-2-16,9-9-4 16,3-9 1-16,1-1 1 15,7-7 4-15,5-22 0 16,3-10-14-16,0-4 12 15,-5-1 2-15,-2 3 0 16,-7 9 9-16,-4 8-8 0,-6 10-1 16,-2 8 26-1,-2 2-2-15,0 2-4 0,0 2-18 16,0 0-2-16,3 0-4 16,1 12 1-16,6 8 3 15,1 3 0-15,1 0 0 16,6-2-3-16,-3 0 1 15,4-8-32-15,0-6-21 16,-2-7-85-16,-1 0-253 16</inkml:trace>
  <inkml:trace contextRef="#ctx0" brushRef="#br0" timeOffset="-109740.72">18827 13211 406 0,'0'0'46'0,"0"0"46"16,0 0-48-16,26 80 3 16,-23-60-16-16,-3 1-11 15,0-3-9-15,0-6-11 16,0-2 6-16,0-9-2 16,0-1 16-16,0 0 63 15,0-14-24-15,0-9-47 16,0-2-4-16,0 2-5 15,3 3-4-15,7 2 1 16,4 3-28-16,4 3-58 16,-3 0-138-16</inkml:trace>
  <inkml:trace contextRef="#ctx0" brushRef="#br0" timeOffset="-109569.03">19134 13283 296 0,'0'0'89'0,"0"0"20"16,0 0-89-16,0 106 10 15,0-80-18-15,-9 1 4 16,0-7-16-16,2-7-78 16,4-13-154-16</inkml:trace>
  <inkml:trace contextRef="#ctx0" brushRef="#br0" timeOffset="-108842.92">19366 13185 262 0,'0'0'183'0,"0"0"-74"15,0 0-26-15,0 0-24 16,0 0-21-16,0 0-5 16,-95-56-21-16,79 78 1 15,4 11-12-15,1 8 2 16,7 4 5-16,4-3-4 16,0-2-2-16,0-12-2 0,13-6-22 15,1-9-13 1,3-10 12-16,2-3 23 0,1-3 0 15,-1-18 0 1,1-7-5-16,-4-6 3 0,0-5-2 16,-6-4 4-16,-4 0 8 15,-3 4-8-15,-3 11 18 16,1 14-9-16,4 14 6 16,1 6-15-16,4 21 2 15,-1 9 11-15,-3 2-8 16,-1-3-3-16,-1-8 0 15,2-4-1-15,-2-9-1 16,2-10 0-16,4-4 2 16,1 0 0-16,4-7 4 0,5-15-1 15,-5-7-4-15,1-2-1 16,-4-2-9-16,0 8 8 16,-5 5 1-16,-2 10-2 15,-1 6 2-15,1 4-7 16,3 0-5-16,3 9 9 15,1 6 3-15,0 1 0 16,-2 0 4-16,0 0-3 16,1-3-1-16,-2 0-2 15,-1-4-40-15,-5-6-143 16</inkml:trace>
  <inkml:trace contextRef="#ctx0" brushRef="#br0" timeOffset="-108690.58">19152 12958 544 0,'0'0'76'0,"0"0"-53"16,0 0-23-16,0 0-2 16,0 0-174-16</inkml:trace>
  <inkml:trace contextRef="#ctx0" brushRef="#br0" timeOffset="-108264.27">19966 12924 695 0,'0'0'44'0,"0"0"-23"16,0 0-21-16,0 0 0 16,0 0 33-16,-55 90-20 15,49-42 2-15,6-1-9 16,0-5-5-16,7-4 5 16,13-11-6-16,10-10-6 15,3-15-12-15,3-2-1 16,0-12 12-16,-3-16 3 0,-6-10 4 15,-9-7 3-15,-5-3-3 16,-8 6 0-16,-3 12 1 16,-1 15 1-16,-1 15 39 15,3 1-12-15,0 25-17 16,3 11-10-16,7 7 36 16,4-1-29-16,10-3-9 15,7-10-5-15,5-6-76 16,-2-7-26-16,-9-5-15 15,-10-8-31-15,-13-4-92 16</inkml:trace>
  <inkml:trace contextRef="#ctx0" brushRef="#br0" timeOffset="-107919.33">17902 12615 408 0,'-90'-1'70'15,"34"1"-24"-15,28 9 4 16,23 11-7-16,5 9-40 16,41 7 21-16,29 0 25 15,48-8-16-15,43-18 6 16,45-10-18-16,31-2-7 15,17-16-14-15,12-3-21 0,2-5 3 16,2-2-24-16,-9-2-28 16,-21 1-51-16,-31 4-41 15,-33 6 122-15,-34 8 40 16,-32 9 37-16,-26 2 10 16,-30 2-47-16,-27 18-7 15,-27 3-68-15,-15 3-162 16</inkml:trace>
  <inkml:trace contextRef="#ctx0" brushRef="#br0" timeOffset="-107253.74">17166 14284 456 0,'0'0'88'0,"0"0"-69"16,148-62-7-16,-25 22 8 15,33-5 29-15,13 2-40 16,15-3 13-16,7 0-13 15,8-1 18-15,14 0 18 16,12-3-45-16,5 1 0 16,15-5 2-16,2-1 2 15,-1-1 2-15,-8 1-6 16,-28 2 0-16,-31 10 3 16,-34 3-1-16,-44 10 4 15,-39 12-6-15,-39 6-2 16,-27 9 1-16,-60 3-51 0,-47 1-2 15,-48 23-51-15,-43 9-187 16,-35 9 19-16</inkml:trace>
  <inkml:trace contextRef="#ctx0" brushRef="#br0" timeOffset="-107002.83">17767 14036 110 0,'-251'77'151'0,"49"-11"-56"15,54-16-48-15,56-10 3 16,47-11-25-16,40-6-2 15,22-10-17-15,51-11 0 16,44-2 29-16,48-18-27 16,47-21 23-16,45-8 14 0,29-5-27 15,16-2-2-15,4-1-16 16,-8-2 0-16,-14 4 24 16,-22 6-7-16,-24 5 0 15,-27 11 11-15,-35 9-19 16,-39 13-1-16,-40 9-8 15,-38 0-11-15,-43 10-75 16,-28 9-180-16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5:04:17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3198 4660 10 0,'0'0'13'0,"0"0"-12"16,0 0 17-16,0 0 27 15,0 0-1-15,0 0 23 16,-3 0 1-16,3 0-2 16,0 0-32-16,0 0-34 15,0 0-6-15,0 0 4 16,0 0 3-16,0 0-1 16,0 0 6-16,0 0 3 15,0 0 9-15,0 0-18 16,0 6 0-16,0 0-10 0,0 2 10 15,0-2 3-15,0-2-1 16,0-1 0-16,2 2-2 16,-1-1 0-16,1 5 0 15,2 4 1-15,1 1 3 16,-2 3-4-16,4 0 2 16,-4 0 2-16,0 7-1 15,-3 3-3-15,0 3 1 16,0-1 2-16,0 2 20 15,0 0 3-15,0 0-22 16,0 5 16-16,0 2 3 16,0 1-17-16,0 4 1 15,-3 3 3-15,3 5-11 0,0-2 3 16,-3 4-2 0,3-1 5-16,-4 1 2 0,1 2-6 15,0 3 7-15,-3 1-4 16,1-1 0-16,-1 0 3 15,-1 0-5-15,1-1-2 16,3 2 1-16,0-2-1 16,0 1 2-16,3 3-2 15,-3-1 4-15,3 5 1 16,0 4-5-16,0 5 10 16,0 2-7-16,0 1 1 15,0 1-1-15,0-3 0 0,0 1-3 16,0 1 0-16,0 2 3 15,0-1-3-15,0-2 1 16,-6 1-1-16,-3 2 0 16,2-1-4-16,-4 2 4 15,1 2 0-15,-4 3 7 16,2 4-7-16,-4 4 0 16,4-2-4-16,0 1 3 15,0-4-2-15,3-2 5 16,2 0-2-16,1-3 0 15,1-2 5-15,1-5 0 16,2-3-5-16,1 0-3 16,1-3 1-16,0-3 4 15,0-1 4-15,0 0-6 16,0 1 4-16,4 1-4 0,4-1-1 16,1-5 1-16,-2-5 3 15,2 0-2-15,-1-3-1 16,0-3 2-16,-3-1-2 15,-2-1 0-15,0-3 6 16,0-4-13-16,0-1 14 16,-3-2-9-16,0-2 2 15,0 2 0-15,0-5 0 16,0 5 0-16,0-3-2 16,0-2-1-16,-3-4 6 0,-5 0 1 15,0-1-4 1,0-1-7-16,1-1 7 0,2-1 0 15,-1-4 1-15,2-4-1 16,1-1 0-16,0-3 0 16,3-1 0-16,0-1 0 15,0-7 0-15,0 2-2 16,0-3 8-16,0 3-9 16,0-3 4-16,0-3-1 15,0-1 2-15,0 0-2 16,0 0-2-16,0 0 1 15,0 0 2-15,0 0-1 16,0 0 2-16,6 0-2 16,9 0 0-16,8 0 0 0,6 0 12 15,10-5-12-15,11 3 11 16,9-2-18-16,15 2 10 16,11 1-3-16,17-2 0 15,11 3 0-15,12 0 4 16,11 0-3-16,10 0 4 15,14 0-4-15,6 0-1 16,11 1 8-16,11-1-1 16,3 2 16-16,6 0-12 15,2 1 5-15,2 5-6 16,-4-5-5-16,6 4-5 16,1 0 9-16,-1 2-16 15,3-2 7-15,-8 0 0 0,-8 0-5 16,2 2 8-1,-4-2-6-15,-10 0-7 0,-1 0 10 16,-13 0 8-16,-9-2-8 16,-10 1-2-16,-9-1 1 15,-11-2-5-15,-14-1 6 16,-13-1 13-16,-11 3-13 16,-14-1 2-16,-12 1-1 15,-10 2 2-15,-5-3 4 16,-1-3-7-16,1 0 0 15,-1 0-1-15,4 0-1 16,-4-3 1-16,4-10 2 16,-4-1 1-16,4 1-2 0,-7 0-6 15,1 0 6-15,-6 2 2 16,-2 4-1-16,-2 0 4 16,-7 2-5-16,-3 1 0 15,-5 0 3-15,1 1-3 16,3 0 0-16,5 0 1 15,7 1-1-15,11 2-2 16,12-2-5-16,7-1 7 16,8 2-3-16,7-1-3 15,1-2 3-15,0 0-5 16,0 1 5-16,-7 1 0 16,-6-2 1-16,-8 1 2 15,-13 0 6-15,-15 1 1 16,-13 0-7-16,-9 0 3 0,-6 1-2 15,-3 1 17-15,0 0-17 16,0 0 10-16,0 0-11 16,0 0-6-16,0 0 1 15,0 0 1-15,0 0 4 16,0 0 1-16,0 0 1 16,0 0-2-16,0 0 5 15,0 0-5-15,0 0 1 16,0-3 2-16,0 3 1 15,0 0 3-15,0-2-4 16,0 1 2-16,0-5 6 16,-3-6 1-16,-7-4 5 15,2 2-12-15,2 3-5 0,3 5 0 16,1 2 1 0,2 3 0-16,0 1 1 0,0 0-2 15,0 0-10-15,17 9-7 16,7 7 3-16,3 5 13 15,-4-1 2-15,-6 3-2 16,-2-4 0-16,-9 3 1 16,-5 0-1-16,-1-1 1 15,0 3-13-15,-13-2 8 16,-10 0-26-16,-6-1-17 16,-7-8-17-16,-4-6-29 15,-4-7-33-15,-11 0-67 0</inkml:trace>
  <inkml:trace contextRef="#ctx0" brushRef="#br0" timeOffset="1199.8">3179 4306 51 0,'0'0'10'15,"0"0"68"-15,-27 112 50 0,6-77-31 16,3-7-22-16,2-5-40 16,1-3-16-16,3-7-17 15,2-3 5-15,4-2-1 16,1-4-3-16,5-3 0 15,0-1-2-15,0 0 6 16,0-13 3-16,12-17-6 16,3-11-4-16,9-3-18 15,-3 4 16-15,3 7 2 16,-5 11-5-16,-7 14-10 16,-3 7 15-16,1 1 39 15,1 0-29-15,2 0-7 16,2 7 12-16,3 4 3 0,-3 3-14 15,6 0 0-15,-3 4-1 16,6 4 1-16,-2 6-4 16,3-6-24-16,-2 1-120 15,5-8-248-15</inkml:trace>
  <inkml:trace contextRef="#ctx0" brushRef="#br0" timeOffset="2271.23">10018 10944 269 0,'0'0'90'0,"0"0"-83"16,13 124 4-16,-11-64 68 16,-2-2-27-16,0-2-24 15,0 1-3-15,0 2-17 16,0-6-3-16,0-6 2 15,0-13-1-15,0-12-6 16,0-10 3-16,1-9-3 16,1-3 2-16,2 0-1 0,5-29 13 15,6-16 28-15,2-18-26 16,2-8-11 0,2-1-3-16,-2 4-1 0,1 16-1 15,-4 16 1-15,-4 16-1 16,2 20 12-16,0 5-1 15,3 31-11-15,8 8 9 16,-7 5-9-16,-9 0 19 16,-3 0 3-16,-6 4-11 15,0-4-4-15,0-2-3 16,0-12-4-16,-3-10 0 16,0-9-11-16,3-7-32 15,0-9-31-15,19-7-22 0,7-25-85 16,9-14 64-1,-2-15-67-15</inkml:trace>
  <inkml:trace contextRef="#ctx0" brushRef="#br0" timeOffset="2430.39">10519 11105 311 0,'0'0'135'16,"0"0"-127"-16,0 116 44 15,0-67-2-15,0 2 7 16,0 4-38-16,0-1-12 15,-4-2-4-15,1-10-6 16,0-11-15-16,3-17-81 0,0-14-148 16</inkml:trace>
  <inkml:trace contextRef="#ctx0" brushRef="#br0" timeOffset="2563.81">10443 11311 540 0,'0'0'89'0,"0"0"-89"15,0 0 0-15,0 0 5 16,91 28 12-16,-56-25-17 16,-6-3-57-16,0-1-155 15</inkml:trace>
  <inkml:trace contextRef="#ctx0" brushRef="#br0" timeOffset="4093.75">1975 3919 105 0,'0'0'12'0,"3"80"35"16,3-42-20-16,0-7-15 15,-2-3 20-15,2-3-12 0,2-3-15 16,2-5 10-16,-4-6-15 15,0-7 1-15,0-4 3 16,0 0-4-16,4-1 15 16,-2-20 21-16,4-6-1 15,-3-4-24-15,-6-4-4 16,0 2 4-16,-3 11 21 16,0 8 10-16,0 7-3 15,0 7-15-15,0 0 5 16,0 8-29-16,3 18 0 15,3 8-13-15,0 1 13 16,0-5 0-16,4-3 5 0,-2-8-4 16,-1-7-2-1,2-5 2-15,-5-4-1 0,1-3 7 16,4 0-7-16,6-21 2 16,-2-6 24-16,-2-1-5 15,-4-2 10-15,-1 3-6 16,-3 0-14-16,-1 7 7 15,-2 0-7-15,0 6-8 16,0 4-3-16,0-2 0 16,0 1-1-16,0 0-15 15,0-3-49-15,0-6-21 16,7-7-38-16,9-4-119 16</inkml:trace>
  <inkml:trace contextRef="#ctx0" brushRef="#br0" timeOffset="4290.39">2439 3677 94 0,'0'0'70'16,"3"82"26"-16,-3-35-25 16,0-1 11-16,0 1-22 15,0-1-38-15,0-2-9 16,0-2-2-16,3-4-5 15,1-1-6-15,-2-13-12 16,-1-17-123-16</inkml:trace>
  <inkml:trace contextRef="#ctx0" brushRef="#br0" timeOffset="4453.85">2412 3937 332 0,'0'0'84'0,"0"0"-64"15,0 0 58-15,0 0-19 16,90-28-39-16,-68 25-13 16,2 0-1-16,1-1-12 15,-8 0-48-15,-7-1-134 16</inkml:trace>
  <inkml:trace contextRef="#ctx0" brushRef="#br0" timeOffset="8489.62">5150 5988 377 0,'0'0'15'16,"0"0"0"-16,0 0-15 15,0 0 2-15,0 0 4 0,40 89-4 16,-28-80-2-16,0 0-3 16,0-4-2-16,-5 0 2 15,-4 0-1-15,-1-4-49 16,-2 1-63-16,0-2-8 16,-6 0 68-16,-12 0 32 15,-2 0 24-15,-5 0 76 16,1 0 27-16,2 0-25 15,4 0-32-15,8 0 4 16,4 0 34-16,6 0-6 16,0 0-42-16,0 0-26 15,0 0-10-15,7 5-7 0,14-2 7 16,9-3-11-16,9-5-32 16,5-19-5-16,0-11-148 15</inkml:trace>
  <inkml:trace contextRef="#ctx0" brushRef="#br0" timeOffset="8709.09">5699 5564 309 0,'0'0'55'0,"0"0"-55"0,0 0 11 15,0 0 4-15,12 83 15 16,-5-69-16-16,-1-2-13 16,3-4 5-16,3-5-6 15,0-3-11-15,0-2-127 16</inkml:trace>
  <inkml:trace contextRef="#ctx0" brushRef="#br0" timeOffset="8950.4">5806 5561 39 0,'0'0'98'0,"0"0"-44"15,0 0-25-15,0 0-13 16,0 0 21-16,-83 66-17 16,83-64 5-16,0-2 8 15,-2 0 6-15,2 0 40 16,0-5-7-16,0-3-65 15,0-2 14-15,15 1-21 16,6-4-4-16,10-1 2 16,1-1-17-16,-1 1-88 15,-6-4-73-15</inkml:trace>
  <inkml:trace contextRef="#ctx0" brushRef="#br0" timeOffset="9466.89">6379 4647 162 0,'0'0'48'0,"0"0"4"15,0 0 7-15,0 0-46 16,0 0-5-16,49 84 7 16,-46-78-14-16,0-6-2 15,3 0-4-15,-1-5-59 16,1-13-40-16</inkml:trace>
  <inkml:trace contextRef="#ctx0" brushRef="#br0" timeOffset="9667.26">6379 4647 175 0,'-55'-37'49'16,"19"58"-24"-16,3 1 6 0,5-3 4 15,11-4-17-15,7-4 17 16,9-7-14-16,1-1-10 16,0-3-4-16,16 0-7 15,14 0 0-15,12-10 1 16,5-9 21-16,4 1-22 15,3-6-43-15,-2-1-77 16,-9-4-71-16</inkml:trace>
  <inkml:trace contextRef="#ctx0" brushRef="#br0" timeOffset="9946.7">7007 4168 434 0,'0'0'106'0,"0"0"-91"16,0 0-15-16,23 85 1 15,-12-57 4-15,3-3 0 16,5-2-5-16,1-4 0 0,5-7-15 16,-1-8-56-16,-3-4-95 15</inkml:trace>
  <inkml:trace contextRef="#ctx0" brushRef="#br0" timeOffset="10177.03">7158 4175 243 0,'0'0'129'16,"0"0"-79"-16,0 0-24 15,0 0-5-15,-97 89-2 16,82-69 0-16,7-6-18 16,3-7 2-16,5 0-2 15,0-5-1-15,5 0 0 16,12-2-34-16,7 0 34 0,1 0 0 15,3-2-58 1,4-9 39-16,-4-3-71 0,-5 0-158 16</inkml:trace>
  <inkml:trace contextRef="#ctx0" brushRef="#br0" timeOffset="10705.34">8302 3695 324 0,'0'0'113'0,"0"0"-107"16,0 0 1-16,11 105-7 15,-2-67 9-15,1-1-8 16,-3-5 5-16,1-5-4 0,4-6-2 16,-2-12-16-1,-1-7-131-15,-1-2-109 0</inkml:trace>
  <inkml:trace contextRef="#ctx0" brushRef="#br0" timeOffset="10933.15">8314 3823 88 0,'0'0'122'0,"0"0"-64"16,0 0-39-16,0 0-14 15,-55 80 12-15,52-70-5 16,3 0-10-16,0-6 7 0,0 0-9 16,0-3 0-16,0-1-2 15,0 2 2 1,0-2 0-16,5 0 0 0,15 0-13 15,12 0 10-15,8 0 6 16,6-7-6-16,2-3-2 16,-2-1-224-16</inkml:trace>
  <inkml:trace contextRef="#ctx0" brushRef="#br0" timeOffset="11904.81">5053 7047 143 0,'0'0'39'0,"0"0"-11"16,0 0-21-16,91 36-7 15,-79-36-5-15,3 0-19 16,-6-12 12-16,-6-9-53 15,-3-5-46-15</inkml:trace>
  <inkml:trace contextRef="#ctx0" brushRef="#br0" timeOffset="12106.46">5023 6999 92 0,'0'0'99'16,"0"0"-51"-16,-76 102-37 15,58-77-5-15,7-8-5 0,7-7-2 16,1-6-5-16,3-4 5 15,0 0 2-15,0 0 7 16,0 0 36-16,0 0 7 16,0-4-23-16,0-5 20 15,7-1-16-15,16-4-28 16,14-5-1-16,8-7-6 16,4-6-80-16</inkml:trace>
  <inkml:trace contextRef="#ctx0" brushRef="#br0" timeOffset="12365.41">5694 6585 450 0,'0'0'25'0,"0"0"-19"16,0 0 0-16,0 0-1 15,0 0 5-15,42 81 2 16,-21-71-11-16,-2-8-2 16,1-2-15-16,-2-1-131 15,-5-19-61-15</inkml:trace>
  <inkml:trace contextRef="#ctx0" brushRef="#br0" timeOffset="12517.13">5851 6574 74 0,'0'0'99'0,"0"0"-41"16,0 0-35-16,-42 87 2 16,32-70 32-16,-1-1-23 15,-1-2-21-15,-4-1-13 16,4-3-24-16,-1-7-206 15</inkml:trace>
  <inkml:trace contextRef="#ctx0" brushRef="#br0" timeOffset="12637.61">5708 6657 16 0,'0'0'120'0,"0"0"-17"0,0 0-27 16,0 0-19-16,34-80 17 16,-10 62-29-16,4-3-44 15,5-1-1-15,3-2-33 16,1-2-176-16</inkml:trace>
  <inkml:trace contextRef="#ctx0" brushRef="#br0" timeOffset="12862.7">6343 6038 480 0,'0'0'95'0,"0"0"-90"16,0 0-5-16,0 0 0 16,0 0-1-16,0 0 4 15,72 82 0-15,-54-73-3 16,-3 1-2-16,4-1-26 16,-5-7-75-16,-4-2-164 15</inkml:trace>
  <inkml:trace contextRef="#ctx0" brushRef="#br0" timeOffset="13034.18">6561 6070 267 0,'0'0'58'0,"0"0"-26"0,0 0-11 15,-6 80 5-15,6-62-2 16,-1 0-20-16,-1-5-4 15,-4-5-8-15,-4-6-120 16</inkml:trace>
  <inkml:trace contextRef="#ctx0" brushRef="#br0" timeOffset="13162.59">6427 6183 293 0,'0'0'102'0,"0"0"-68"16,0 0-16-16,0 0 9 0,88-58-27 15,-75 51-13 1,-4 0-188-16</inkml:trace>
  <inkml:trace contextRef="#ctx0" brushRef="#br0" timeOffset="13521.57">5945 7136 189 0,'0'0'203'16,"0"0"-203"-16,0 0 0 15,97 32-22-15,-72-30-16 0,-4-2 18 16,-1 0-53-16,-6-3-73 15</inkml:trace>
  <inkml:trace contextRef="#ctx0" brushRef="#br0" timeOffset="13717.62">6073 7102 235 0,'0'0'92'0,"0"0"-72"16,0 0-16-16,0 0-2 15,0 0 30-15,-89 84-15 16,75-68-9-16,1-3-8 16,1 0-3-16,6-5 2 15,6-6-11-15,0-2-5 0,25-3-92 16,10-22-159-16</inkml:trace>
  <inkml:trace contextRef="#ctx0" brushRef="#br0" timeOffset="14145.72">7073 6373 128 0,'0'0'184'0,"0"0"-92"15,0 0-33-15,0 0-23 16,0 0-22-16,0 0-8 16,91 87 2-16,-63-69-7 15,1-8-1-15,-2-10-45 16,-5 0-92-16,-6-16-96 15</inkml:trace>
  <inkml:trace contextRef="#ctx0" brushRef="#br0" timeOffset="14292.58">7207 6388 347 0,'0'0'107'0,"0"0"-70"15,0 0-15-15,-61 90 17 0,55-65-29 16,0 0-6-16,-3-6-4 15,5-6-48-15,4-13-16 16,0-3-85-16</inkml:trace>
  <inkml:trace contextRef="#ctx0" brushRef="#br0" timeOffset="14609.82">7331 5345 426 0,'0'0'103'0,"0"0"-103"16,0 0 6-16,0 0-2 16,0 0 1-16,83 84 0 15,-64-69-2-15,-2-10-3 16,4-4-28-16,-1-1-70 16,-4 0-71-16,-4-8-78 15</inkml:trace>
  <inkml:trace contextRef="#ctx0" brushRef="#br0" timeOffset="14753.62">7510 5359 306 0,'0'0'121'0,"0"0"-88"0,-55 82-19 15,40-45 19-15,0 1-18 16,9-4-9-16,3 0-5 16,3-7-1-16,-2-6-49 15,-6-6-87-15,-3-7-134 16</inkml:trace>
  <inkml:trace contextRef="#ctx0" brushRef="#br0" timeOffset="14868.83">7519 5462 135 0,'0'0'0'0,"0"0"-46"15</inkml:trace>
  <inkml:trace contextRef="#ctx0" brushRef="#br0" timeOffset="15165.34">8047 4970 314 0,'0'0'50'16,"0"0"-45"-16,0 0 18 16,60 105 22-16,-38-76-16 15,0-2-8-15,-2-4-12 16,-1 0 0-16,-5-3-9 15,1-7-17-15,-6-6-125 16,-5-7-138-16</inkml:trace>
  <inkml:trace contextRef="#ctx0" brushRef="#br0" timeOffset="15366.34">8148 4984 162 0,'0'0'202'16,"0"0"-172"-16,0 0-28 15,-71 93 5-15,65-75 24 16,6-2-12-16,0-2-12 0,0-4-7 16,5 0-8-1,1-3-136-15</inkml:trace>
  <inkml:trace contextRef="#ctx0" brushRef="#br0" timeOffset="15802.12">8907 4656 313 0,'0'0'51'16,"0"0"9"-16,46 82-30 15,-31-63-25-15,-1-4 3 0,2-3 0 16,-2-4-1-1,-3-3-4-15,1-5-3 0,0 0-45 16,-3-11-102-16,0-8-107 16</inkml:trace>
  <inkml:trace contextRef="#ctx0" brushRef="#br0" timeOffset="15973.82">9021 4659 142 0,'0'0'78'0,"0"0"-30"16,-73 86-17-16,51-47-4 15,1-6-14-15,3 0 3 16,3-9-16-16,6-5 1 0,3-7 6 16,2-7-7-1,1-3-24-15,0-2-22 0,1 0-25 16,2-6-4-16,0-14-43 16</inkml:trace>
  <inkml:trace contextRef="#ctx0" brushRef="#br0" timeOffset="16055.63">8902 4825 14 0,'0'0'122'15,"0"0"-20"-15,0 0-66 16,85-11-22-16,-63 3-14 16,-1-6-169-16</inkml:trace>
  <inkml:trace contextRef="#ctx0" brushRef="#br0" timeOffset="16297.53">9293 4356 313 0,'0'0'37'16,"0"0"45"-16,59 85-49 15,-40-59-12-15,0-5 1 16,-1-2-15-16,3-5-2 15,-2-4-5-15,1-7-37 16,-3-3-70-16,-3-3-184 16</inkml:trace>
  <inkml:trace contextRef="#ctx0" brushRef="#br0" timeOffset="16513.86">9454 4379 277 0,'0'0'63'15,"0"0"-47"-15,-91 69-8 16,64-46-4-16,2-3-3 16,13-4-2-16,4-5-7 15,5-1-41-15,3-4 8 16,0 3 34-16,8 3-14 16,10-1 21-16,7-5 32 0,7-5-14 15,-1-1-18-15,3 0-32 16,-5-10-153-16</inkml:trace>
  <inkml:trace contextRef="#ctx0" brushRef="#br0" timeOffset="21393.3">6846 5500 118 0,'0'0'79'16,"0"0"-19"-16,0 0-6 0,0 0 23 16,0 0-17-1,0 0-32-15,0 0 1 0,0 11-8 16,0-11-15-16,0 0-12 15,2 0 5-15,3 0-30 16,1 0 3-16,-4 0-15 16,-2 0 18-16,0 0 3 15,0 0 4-15,0 0 12 16,0 0-31-16,0 7-7 16,0 9 33-16,-3 7 11 15,-7 2 3-15,4 0-3 16,1 2 5-16,4-1-4 15,1-2-1-15,0 1 0 16,0 1 0-16,0 0 0 16,0 1 0-16,0 1 6 0,0 1-5 15,1-3 2-15,1 0-3 16,-1-2 7-16,1-4-10 16,-1-2 3-16,1 0-1 15,-2-1-1-15,0 0-17 16,0 1-38-16,0 2-63 15</inkml:trace>
  <inkml:trace contextRef="#ctx0" brushRef="#br0" timeOffset="21589.56">6792 6539 44 0,'0'0'59'0,"0"83"-28"0,0-46 16 16,0-6-12-16,0-1-15 16,0-1-2-16,2 1-11 15,1 2-7-15,1-3-74 16,2 3-59-16</inkml:trace>
  <inkml:trace contextRef="#ctx0" brushRef="#br0" timeOffset="21723.9">6818 7404 19 0,'0'0'62'0,"7"87"-5"15,-7-30-8-15,0 9-43 16,0 8-6-16,0-4-149 16</inkml:trace>
  <inkml:trace contextRef="#ctx0" brushRef="#br0" timeOffset="21852.74">6882 8104 70 0,'0'0'54'0,"0"0"1"16,16 99-21-16,-14-63-5 15,-2 5-8-15,0 3-21 16,-2 4-12-16,-11 0-71 0,1-4-25 16</inkml:trace>
  <inkml:trace contextRef="#ctx0" brushRef="#br0" timeOffset="22020.7">6815 9099 86 0,'0'0'96'0,"0"0"-27"16,-2 95-20-16,2-75 3 15,0-1-41-15,0 6-11 16,0 4-36-16,2 0-121 15</inkml:trace>
  <inkml:trace contextRef="#ctx0" brushRef="#br0" timeOffset="22202.59">6810 9806 337 0,'0'0'13'0,"0"0"2"16,-12 86-11-16,8-58-3 15,2-4 35-15,2-8-21 16,0-5 3-16,0-7-7 16,0-3-7-16,0-1-8 15,0 0-42-15,0-9-159 16</inkml:trace>
  <inkml:trace contextRef="#ctx0" brushRef="#br0" timeOffset="23125.08">3240 5922 232 0,'0'0'176'0,"0"0"-118"16,0 0-33-16,0 0 11 16,0 0-35-16,0 0-1 15,18 0-13-15,-3 0 13 16,0-5 23-16,0 0-23 16,7 3-18-16,2 0-37 15,9 1-39-15,6-2-84 16</inkml:trace>
  <inkml:trace contextRef="#ctx0" brushRef="#br0" timeOffset="23538.47">3612 5904 20 0,'0'0'77'15,"0"0"-24"-15,0 0 15 0,0 0-30 16,0 0-27-16,0 0 2 16,44 0 32-16,-17 0-26 15,7 0-19-15,2 0-8 16,5 0 2-16,8 0 6 15,7 0 0-15,0 0 52 16,4 0-49-16,-8 0 8 16,-5 3-7-16,-3-3 2 15,-4 0 5-15,0 0-11 16,-1 0-2-16,0 0 2 16,-2 0 2-16,2 0-2 0,-5 0 6 15,2 1-6 1,-2 2-59-16,-1 0-56 0,0 0 39 15,-2 2-5-15,-2 0 28 16,-4 0 53-16,2 4 18 16,-9 0 26-16,0-3-27 15,-2 1 7-15,2-3 20 16,10-1-20-16,4 1-23 16,2 3 1-16,5 0-2 15,1 2 6-15,-3-1-6 16,1-2 14-16,1-3 21 15,2 0-16-15,1-3-19 16,4 0-52-16</inkml:trace>
  <inkml:trace contextRef="#ctx0" brushRef="#br0" timeOffset="23690.83">5663 6010 260 0,'0'0'0'0,"0"0"-5"15,0 0-17-15,0 0 15 16,94-12-22-16,-70 11 5 16,-3 0 21-16,9-2-48 15</inkml:trace>
  <inkml:trace contextRef="#ctx0" brushRef="#br0" timeOffset="23854.86">6315 6028 139 0,'0'0'64'0,"0"0"-64"16,0 0-31-16,0 0 8 15,0 0 23-15,0 0 10 16,64-25-3-16,-52 18-7 16,0-3-84-16</inkml:trace>
  <inkml:trace contextRef="#ctx0" brushRef="#br0" timeOffset="24054.67">6624 5966 172 0,'0'0'105'0,"0"0"-88"16,0 0-12-16,0 0 11 15,0 0 3-15,0 0-15 16,73-16 15-16,-58 12-8 15,-3 4-11-15,1-1-10 16,-7 1-54-16,-1-2-10 16,-5 1-30-16</inkml:trace>
  <inkml:trace contextRef="#ctx0" brushRef="#br0" timeOffset="31175.26">6682 9947 35 0,'0'0'172'0,"0"0"-55"0,0 0-72 16,0 0-10 0,0 0 1-16,0 0-16 0,0 0-5 15,6 5-10-15,0 8 10 16,0 3-12-16,1 2 0 15,2-1-6-15,6 0-15 16,5-2-48-16,2-6-80 16</inkml:trace>
  <inkml:trace contextRef="#ctx0" brushRef="#br0" timeOffset="31316.98">6928 10038 180 0,'0'0'208'0,"0"0"-151"0,0 0-42 15,-86 10-3 1,57 7 3-16,3 4-13 0,3 5-2 16,7-2-83-16,7 0-100 15</inkml:trace>
  <inkml:trace contextRef="#ctx0" brushRef="#br0" timeOffset="33897.58">6870 5682 137 0,'0'0'148'0,"0"0"-56"16,0 0-49-16,0 0 32 15,0 0-7-15,0 0-28 16,11-11-6-16,-3 0-30 16,0-2 14-16,-1 0 5 0,1 0-21 15,-4-2 16 1,2 1-18-16,-4 0 1 0,-1 4-1 16,-1 4 0-16,0 4 0 15,0 2-2-15,0 0 0 16,-1 1 0-16,-16 16-10 15,-4 7 12-15,-1 3 4 16,6-6-4-16,8-4 0 16,5-6-3-16,3-3-16 15,0-2 5-15,0-1-11 16,6-5-7-16,9 0 29 16,-3-5 3-16,0-10 7 15,0-5 1-15,-8-5-2 16,-1 0 0-16,-3 2-6 15,0 3 18-15,0 6 18 0,-3 9-29 16,-1 5 4 0,-5 0 1-16,-9 17-1 0,-3 12-17 15,0 4 6-15,8-3 0 16,5-7-3-16,8-3 0 16,0-8 3-16,0-6-3 15,2-4-9-15,5-2 12 16,1 0 1-16,4 0 12 15,-3-7 3-15,2-11-16 16,-5-3 3-16,-1-3-2 16,-5 4 9-16,0 6-10 15,0 4 4-15,0 7-3 0,0 3 8 16,0 0-9 0,0 0-5-16,0 0 3 0,0-1-3 15,3 1 0-15,5 0-18 16,3-2-10-16,3-3 32 15,-2-1 1-15,1-3 0 16,-7 2 13-16,-6-5-9 16,0-1 15-16,0 0-13 15,-12 2-2-15,-7 6 5 16,-5 5-9-16,-3 0-4 16,-1 22 0-16,7 8 1 15,5 1-2-15,8 0 5 16,8-2-4-16,0-6-4 15,6-3 4-15,12-7-2 16,0-5-8-16,4-6-1 0,-1-2 14 16,-1 0-13-16,-4-15 14 15,-4-6 1-15,-2-1-1 16,-7-4 0-16,-3 1 4 16,0 6 2-16,0 6 10 15,0 7 9-15,-3 6-14 16,-10 4-11-16,-1 16 0 15,-5 8 0-15,7-1-1 16,6-6 5-16,4-1-8 16,2-8-3-16,0-5 0 15,2-1-5-15,7-6-9 16,2 0 21-16,-1-6 6 0,-1-11-2 16,-5-2-2-16,-4-7-2 15,0 0 3-15,-4-1-8 16,-11 3 10-16,0 7-5 15,4 6 0-15,0 9-2 16,2 2 0-16,-3 0 2 16,3 13-1-16,0 4-5 15,4-3 4-15,4-3-2 16,1-3-1-16,0-6-4 16,0-2 9-16,0 0 2 15,0 0-2-15,0 0 0 16,0 0-3-16,4 0-11 15,-4 0-206-15</inkml:trace>
  <inkml:trace contextRef="#ctx0" brushRef="#br0" timeOffset="35255.06">6301 10594 85 0,'0'0'78'15,"0"0"-47"-15,0 0 58 16,0 98-14-16,0-67-20 16,0 1-9-16,-8 4-6 15,0-1-30-15,2-4-10 0,3-6 9 16,0-9-9-16,3-8 1 16,0-6 0-16,0 0 3 15,0-2-1-15,0 0 9 16,0 0-6-16,0-8 25 15,0-16-18-15,11-8-1 16,-1-7-6-16,5-1-3 16,2 3 4-16,-1 8-7 15,-4 8 11-15,3 9-7 16,-5 7-4-16,3 5-3 16,-2 0 1-16,0 20-11 15,0 7 12-15,-3 4-2 16,-2-1 3-16,-2-2 1 0,-2-4-1 15,-2-5 2 1,0-6-6-16,0-3 8 0,0-6-4 16,0-2 1-16,0-2-1 15,0 0 4-15,0 0 3 16,3 0 4-16,4-6 1 16,4-12-10-16,2-5-2 15,5-1 0-15,1 3 0 16,2 3 0-16,0 1 1 15,-3 9 4-15,-6 5-5 16,0 3 4-16,-2 0-7 16,-2 0 3-16,-1 10-2 15,-2 0 2-15,5 2 0 16,-2 2 0-16,2 3 0 0,2 6-2 16,-3 1-9-16,5 2-52 15,-4-3-106-15,0-7-119 16</inkml:trace>
  <inkml:trace contextRef="#ctx0" brushRef="#br0" timeOffset="35556.32">6861 10814 94 0,'0'0'166'16,"0"0"-50"-16,6-100-30 15,-6 73 4-15,0 9-21 0,0 7 3 16,0 7-17 0,-6 4-11-16,-4 0-44 0,-5 11 10 15,-3 10-8-15,3 6 0 16,6 1-2-16,3 2-1 16,6-4 1-16,0 1 0 15,0-2-1-15,0-7 1 16,12-3-10-16,3-4-22 15,1-5-43-15,8-3 12 16,6-3-41-16,1 0-101 16,8-14-59-16</inkml:trace>
  <inkml:trace contextRef="#ctx0" brushRef="#br0" timeOffset="35746.42">7104 10714 154 0,'0'0'122'0,"0"0"-32"16,0 0-23-16,0 0 1 15,0 0-28-15,0 0-20 16,-58 47-2-16,53-19-16 16,4-3 2-16,1 1 0 15,0-5-4-15,0-7-2 16,0-6 0-16,9 0-28 16,5-8-53-16,2 0-52 15,-1-2-40-15</inkml:trace>
  <inkml:trace contextRef="#ctx0" brushRef="#br0" timeOffset="36049.44">7171 10751 100 0,'0'0'64'0,"0"0"8"0,0 0 25 16,0 0-36-16,6 92-13 16,-6-64-18-16,0-3-19 15,0-7-7-15,0-7 14 16,0-8-16-16,0-3-2 15,0 0 19-15,5-6-6 16,5-14 2-16,-1-11-15 16,3-1 1-16,4-1 0 15,1 5-1-15,4 5-3 16,-2 11 1-16,-1 6 2 0,1 6 21 16,0 0 1-16,-2 10-7 15,-3 10 4-15,-1 5-19 16,-7 0 2-16,-3-2-5 15,-3 2 6-15,0 3-3 16,0 2 0-16,-18-4-71 16</inkml:trace>
  <inkml:trace contextRef="#ctx0" brushRef="#br0" timeOffset="37120.75">6000 11368 166 0,'0'0'135'16,"0"0"-76"-16,0 0-44 15,0 86 18-15,5-26 54 0,-1 1-50 16,-1 0 0-16,-3-3-20 16,0-4 8-16,0-3-14 15,0-9-10-15,0-12 7 16,0-8-8-16,0-11 7 15,0-6-8-15,0-4 3 16,0-1 7-16,0-12 21 16,13-16-2-16,4-12-27 15,2 1 0-15,-2 2-1 16,-1 12-4-16,-7 11 3 16,-4 11 1-16,2 3-3 15,0 2-16-15,1 19 12 0,4 3 4 16,0 1-5-16,-3-1 1 15,4-4-11-15,2-4 11 16,3 1 7-16,3-5 0 16,3-2-11-16,1-6-12 15,0-4-26-15,-2 0 4 16,-2-14 28-16,-2-9 17 16,-7-5 1-16,-4-3 3 15,-8-1 18-15,0 5 34 16,0 9-15-16,-2 6 21 15,-2 9-11-15,1 3 4 16,-3 0-48-16,-2 13-4 16,1 11-3-16,2 4 0 0,4 2 1 15,1 1-2-15,0-3 1 16,6-2-10-16,9-7-26 16,4-5-51-16,5-5-23 15,3-9-162-15</inkml:trace>
  <inkml:trace contextRef="#ctx0" brushRef="#br0" timeOffset="37308.61">6609 11751 12 0,'0'0'5'15,"0"0"27"-15,0 0 24 0,0 0-11 16,0 0-45-16,0 0-71 16,-6-10-8-16</inkml:trace>
  <inkml:trace contextRef="#ctx0" brushRef="#br0" timeOffset="37472.68">6609 11751 86 0,'-6'-10'87'0,"6"11"-5"15,0 3-4-15,-3 4-15 16,0 6-5-16,-3 9-17 15,3 1 3-15,0 5-27 16,3 0 1-16,0-3-7 0,0-3-7 16,0-6-4-16,9-6 0 15,4-5-16-15,-1-6-22 16,-1 0-90-16,-1-3-163 16</inkml:trace>
  <inkml:trace contextRef="#ctx0" brushRef="#br0" timeOffset="37625.97">6612 11529 306 0,'0'0'0'0,"0"0"-35"0,0 0 31 15,0 0-157 1</inkml:trace>
  <inkml:trace contextRef="#ctx0" brushRef="#br0" timeOffset="38538.71">6749 11741 225 0,'0'0'183'0,"0"0"-96"16,0 0-86-16,0 0 24 16,-88 53-11-16,75-21-8 0,5 1-2 15,8-2-4-15,0-9-86 16,14-8-59-16,6-11 91 16,2-3 5-16,-2 0 49 15,1-11 60-15,-1-6 11 16,-4 2-19-16,3 2 34 15,-4 4-22-15,-1 4-33 16,7 5 3-16,-2 5-8 16,6 21-22-16,-4 12 14 15,0 9 10-15,-6 2-7 16,-3 0-13-16,-6-1-7 16,-3 0 10-16,-3 3 1 15,0 4-9-15,-14 2 5 0,-6-10-8 16,2-11 0-16,4-19-1 15,10-16 6-15,-1-1-5 16,1-10 9-16,1-20-9 16,3-12-29-16,0-9 26 15,18-12-8-15,10-5-15 16,8-4-21-16,7-6-12 16,5-4 18-16,-6 2 17 15,-2 5 21-15,-9 5-9 16,-7 7 12-16,-7 8 13 15,-8 8 26-15,-4 11 24 16,-3 11 15-16,-2 11-17 0,0 11-2 16,0 3-32-16,-9 27-27 15,-6 16-9-15,-1 11 9 16,4 4 6-16,4 3-6 16,5 3 2-16,3 1-5 15,0 4 3-15,0-7-4 16,0-8 3-16,9-13-50 15,3-17-13-15,5-18 6 16,4-6 56-16,3-8 2 16,1-19 12-16,-1-10-12 15,1-8-16-15,-2-12-15 16,0-10 31-16,-2-7 0 16,-4-2 3-16,-4 0-3 15,-4 6 3-15,-3 7-6 0,-1 10 6 16,-1 19 22-16,-3 10 8 15,1 14 11-15,-2 7 3 16,0 3-21-16,1 30-26 16,1 24-7-16,-1 19 7 15,1 7 1-15,-2-2 6 16,0-1-4-16,0-6-3 16,0-9 3-16,0-7-3 15,1-10 0-15,1-11-4 16,1-11-2-16,1-11-28 15,1-10-20-15,2-2-46 16,-1-15-65-16</inkml:trace>
  <inkml:trace contextRef="#ctx0" brushRef="#br0" timeOffset="38651.47">7431 11728 175 0,'0'0'56'0,"0"0"-55"16,0 0 21-16,0 0-19 15,82 22-3-15</inkml:trace>
  <inkml:trace contextRef="#ctx0" brushRef="#br0" timeOffset="38765.44">7883 11785 301 0,'0'0'77'0,"0"0"-65"15,0 0-10-15,0 0-4 16,0 0-128-16</inkml:trace>
  <inkml:trace contextRef="#ctx0" brushRef="#br0" timeOffset="42655.57">1293 6013 160 0,'0'0'29'0,"0"0"34"16,3 116-20-16,-1-73-18 15,1-5 5-15,-2-8 8 16,2-5-16-16,0-9-17 16,0-8 15-16,-2-4-19 15,1-4 16-15,-2 0 2 0,1 0 14 16,-1 0 20-16,2-16-3 15,1-11-50-15,3-3 8 16,0-5-4-16,3 2-4 16,-6 6 9-16,0 7-9 15,-2 10 16-15,-1 7-3 16,2 3-13-16,-1 0 0 16,2 15-26-16,2 11 22 15,-2 3 3-15,0-5 2 16,-3-5 1-16,0-7-2 15,0-7-8-15,3-2 7 16,-3-3 1-16,0 0 1 16,0 0 7-16,7-1-6 0,-1-18 4 15,3-5-6-15,3-5 0 16,-3 0 7-16,0 3-7 16,-3 5 0-16,1 8 14 15,-2 6-9-15,-4 6 16 16,2 1-21-16,6 0-11 15,2 11 9-15,10 5-4 16,-2 1 6-16,-1-2 5 16,3 4-4-16,-2-4 0 15,2-1-1-15,-3-1 2 16,6-3 2-16,-8-3-4 16,2-4-4-16,-6-3 3 0,1 0-7 15,1 0 4-15,1-14-1 16,0-5-9-16,-3-4 13 15,-5 4-2-15,-4-2 3 16,-3 2 12-16,0 9 1 16,0 3 16-16,0 3-5 15,0 4 4-15,-6 0-13 16,-1 0-15-16,-1 8-7 16,2 11 7-16,3 2-12 15,3 0 11-15,0 1-12 16,6 3-22-16,12-5-16 15,9-2-64-15,7-9-170 16</inkml:trace>
  <inkml:trace contextRef="#ctx0" brushRef="#br0" timeOffset="43025.16">2030 5997 467 0,'0'0'106'0,"0"0"-59"15,0 0-5-15,0 0-25 16,-97 31-17-16,81-3 0 16,5 2-5-16,7-3 10 15,4-4-10-15,0-4 5 16,0-8-12-16,6-2-15 0,3-6-5 16,1-3-3-16,4 0 21 15,-2-10 14-15,1-9 4 16,2-8 0-16,1 1-4 15,-2 2 3-15,-1 7 7 16,-4 7-9-16,-3 4 9 16,-4 5 11-16,-2 1-6 15,1 0-15-15,2 0-7 16,3 3 7-16,0 8 0 16,0 0 8-16,0-1-6 15,6-1-2-15,-2-3 0 16,1-2-1-16,5-4-114 15,-2 0-153-15</inkml:trace>
  <inkml:trace contextRef="#ctx0" brushRef="#br0" timeOffset="43279.55">2206 6031 36 0,'0'0'61'0,"0"0"29"16,0 0-32-16,0 0 3 15,0 0 17-15,6 80-35 16,-6-73-9-16,0-5-16 15,0-2 9-15,0 0 52 16,0 0 3-16,0-7-17 16,0-10-36-16,6-6-28 15,6 5 10-15,3 1 5 16,2 2-10-16,6 5 2 16,3 2-6-16,-1 6-1 0,6 2-2 15,-7 4-4-15,4 14-3 16,-5 6-32-16,-2 3-41 15,-9 1-97-15</inkml:trace>
  <inkml:trace contextRef="#ctx0" brushRef="#br0" timeOffset="44569.99">935 6714 466 0,'0'0'63'0,"0"0"-63"15,0 0 0-15,0 0 6 16,46 119 27-16,-35-82-8 16,-1-1 5-16,-1-6-24 15,0-8 4-15,-3-6-8 16,1-9 6-16,-4-4 0 16,-1-3-3-16,1 0 10 0,0-17 7 15,3-14-18-15,0-6 8 16,0-3-12-16,-2 9 14 15,-2 7 7-15,-1 13 16 16,-1 9-24-16,2 2-13 16,5 22-4-16,4 14-19 15,10 12 23-15,1-1 0 16,2-7 10-16,-3-11-10 16,1-11 2-16,-7-9-1 15,-3-8 5-15,0-1-3 16,1-13 19-16,1-14 17 15,2-12-27-15,-4-1-12 0,-6-6-11 16,-3 5 6 0,-3 6-68-16,0 9-28 0,0 15-123 15</inkml:trace>
  <inkml:trace contextRef="#ctx0" brushRef="#br0" timeOffset="44920.39">1456 7035 285 0,'0'0'149'0,"0"0"-129"15,0 0-7 1,0 0 47-16,31-90 15 0,-28 63-33 15,-1-1-6-15,-2 1 1 16,0 4 21-16,0 6-30 16,-6 8-4-16,0 8-24 15,1 1 13-15,-4 4-13 16,-1 18-3-16,1 7 0 16,1 5 5-16,7-3-5 15,1-5 0-15,0 0 3 16,9-9-10-16,10-5-42 15,7-8-30-15,5-4-1 16,-1 0-46-16,0-16-211 16</inkml:trace>
  <inkml:trace contextRef="#ctx0" brushRef="#br0" timeOffset="45112.1">1677 6833 212 0,'0'0'297'15,"0"0"-241"-15,0 0-22 16,0 0-5-16,0 0 18 15,0 0-23-15,-26 69-15 16,26-49 8-16,0 0-3 16,0-1-1-16,0-3-4 15,6-4-9-15,6-4-1 16,1-6-12-16,1-2-48 0,5 0-45 16,-8-14-185-1</inkml:trace>
  <inkml:trace contextRef="#ctx0" brushRef="#br0" timeOffset="45261.4">1672 6615 475 0,'0'0'155'0,"0"0"-79"16,0 0-70-16,0 0-6 15,0 0-99-15,0 0-95 16,9 37-225-16</inkml:trace>
  <inkml:trace contextRef="#ctx0" brushRef="#br0" timeOffset="46232.66">1969 6814 119 0,'0'0'470'16,"0"0"-396"-16,0 0-62 15,0 0 27-15,-88 31-26 16,69 2-13-16,8 3 0 16,7-2 2-16,4-1-2 15,0-11 0-15,1-7-25 16,13-8-12-16,2-7 13 16,8 0-18-16,-3-21 42 0,-2-2 2 15,-4-4-2-15,-6-2 29 16,0 4 9-16,-3 8 13 15,-3 6-24-15,1 7 10 16,-2 4-31-16,4 15-6 16,4 20-7-16,5 15 7 15,3 7 26-15,0 6-3 16,-6 8-9-16,-4 9 4 16,-4 9-10-16,-4 4-8 15,0-15 4-15,0-21-3 16,-6-24-1-16,0-20 0 15,3-13 0-15,-3 0 3 16,-3-23-3-16,-1-11-26 16,5-15-23-16,5-7 41 15,5-6-41-15,14-5 21 0,8-1-22 16,-2-3 3-16,-1 1 31 16,3-2 16-16,-3-1 3 15,-2-2 39-15,-5 0-28 16,-6 3 34-16,-3 5 0 15,-8 6-17-15,0 14 14 16,0 18-28-16,0 16 2 16,0 13 26-16,-3 18-45 15,0 30-18-15,-4 15 18 16,1 11 5-16,4-5-4 0,2-7 0 16,0-14-1-16,0-10 0 15,0-15-10-15,5-10 0 16,0-10-20-16,-2-3 4 15,2 0 22-15,7-18 3 16,1-8-2-16,2-12 3 16,0-9 10-16,-1 2-9 15,-2 4-2-15,-2 14 2 16,-4 14 1-16,0 13 16 16,6 0-18-16,0 27-13 15,3 12 9-15,6 4 2 16,-5-4 3-16,-1-7-1 15,1-10 0-15,-2-10 1 16,-2-9-1-16,3-3 4 16,0-3-3-16,1-19 1 0,5-7 2 15,-3-10-4-15,1-5-3 16,-4-7-4-16,-2-2 4 16,-2-4 2-16,-5 5 2 15,-3 13-3-15,-1 17 5 16,0 12-2-16,1 13 15 15,0 28-16-15,0 19-4 16,0 14 4-16,-3 6 11 16,0 0 2-16,0-6-6 15,0-9-3-15,5-12-4 16,1-10-31-16,4-17-39 16,2-12-70-16,-6-4-99 0</inkml:trace>
  <inkml:trace contextRef="#ctx0" brushRef="#br0" timeOffset="46361.5">2579 6677 172 0,'0'0'409'15,"0"0"-334"-15,0 0-73 16,0 0 7-16,78-11-9 16,-51 11-9-16,-8 0-296 15</inkml:trace>
  <inkml:trace contextRef="#ctx0" brushRef="#br0" timeOffset="52999.45">17273 3853 164 0,'0'0'191'0,"0"0"-132"15,0 0-24-15,0 0 1 16,0 0-23-16,0 0 14 16,0 0-13-16,0 0-11 15,-10 0 6-15,10 0-8 16,0 9-2-16,0 15-2 16,0 15 3-16,0 15 10 15,0 7-9-15,0 8 2 0,0 9 14 16,0-1-17-16,0 5 3 15,0 1 2-15,-4-1-3 16,-3-1-2-16,0 6 6 16,-5 9-2-16,-6 15-8 15,-4 23-1-15,-3 12 5 16,0 8 45-16,0 4-41 16,0-2 17-16,2-1-7 15,-2 5-7-15,6-2-1 16,-2 12-6-16,0 3 0 15,3 9 1-15,0 0 12 0,5-6-13 16,-1 2 3 0,2 0-1-16,2 7 6 0,-5 4-7 15,0 3 6-15,-4-6 12 16,-4-10-12-16,1-6-7 16,-2-8 0-16,-1 3 5 15,1-4 5-15,3-5-9 16,0-4 4-16,2-17-5 15,2-12 8-15,-1-13-9 16,8-15 1-16,2-18 0 16,7-13 2-16,1-15-1 15,0-14-1-15,0-12 0 16,6-12-11-16,-3-8-19 16,1-3-34-16,-4-4-20 0,0-23-7 15,0-13-200-15</inkml:trace>
  <inkml:trace contextRef="#ctx0" brushRef="#br0" timeOffset="53846.14">12121 6417 249 0,'0'0'93'16,"0"0"-59"-16,0 0-31 15,0 0 5-15,0 0 0 16,0 0 7-16,93 15 14 0,-33-9-19 16,19-1 2-16,21-1 29 15,19 1-22-15,15 0-14 16,13 1 1-16,20-1 9 16,16 0-15-16,29 1 5 15,27 0 3-15,23 1-2 16,28 0 8-16,29 0-12 15,24 3 6-15,26-1-8 16,22 4 2-16,14 1 0 16,6-1-1-16,-1 6-1 15,-4-3 5-15,-15 1-3 16,-14 0 17-16,-11-2 19 16,-23-1-24-16,-19-3 21 0,-30-1-25 15,-33-4 12 1,-41-3-14-16,-41-2 4 0,-41-1-5 15,-47 0-7-15,-39 0 0 16,-30 0 2-16,-19 0-2 16,-3 0-5-16,0-6-25 15,-19-5-23-15,-8-5-70 16,-9 1-59-16,-4-2-194 16</inkml:trace>
  <inkml:trace contextRef="#ctx0" brushRef="#br0" timeOffset="56164.34">17626 4929 141 0,'0'0'64'0,"0"0"-20"16,0 0-1-16,0 0 9 15,0 0-19-15,0 0-7 16,-7-9 12-16,7 5-26 15,0 2 13-15,0 1-25 0,0-6-215 16</inkml:trace>
  <inkml:trace contextRef="#ctx0" brushRef="#br0" timeOffset="56314.74">17267 5066 481 0,'0'0'0'0,"0"0"-331"15</inkml:trace>
  <inkml:trace contextRef="#ctx0" brushRef="#br0" timeOffset="56523.83">17129 5009 197 0,'0'0'72'0,"0"0"-61"15,0 0-10-15,0 0-1 16,0 0-34-16,0 0-37 15,-16 5-52-15</inkml:trace>
  <inkml:trace contextRef="#ctx0" brushRef="#br0" timeOffset="56669.18">16955 5077 60 0,'0'0'113'0,"0"0"7"15,0 0-64-15,-89 20-10 16,80-20 18-16,6 0-34 15,0 5-7-15,3 4-23 16,0 0-162-16</inkml:trace>
  <inkml:trace contextRef="#ctx0" brushRef="#br0" timeOffset="56816.64">16441 5365 489 0,'0'0'45'16,"0"0"-45"-16,0 0-26 16,0 0-111-16,0 0-108 15</inkml:trace>
  <inkml:trace contextRef="#ctx0" brushRef="#br0" timeOffset="56966.86">16110 5802 262 0,'0'0'138'0,"0"0"-63"0,-102 70-74 15,80-47-1-15,3-1-43 16,3-7-82-16</inkml:trace>
  <inkml:trace contextRef="#ctx0" brushRef="#br0" timeOffset="57122.84">15623 6285 370 0,'0'0'90'16,"0"0"-49"-16,0 0-36 0,-81 26-5 16,80-21-21-16,1-1-51 15,0-3-141-15</inkml:trace>
  <inkml:trace contextRef="#ctx0" brushRef="#br0" timeOffset="57274.63">15374 6588 260 0,'0'0'89'0,"0"0"-64"15,0 0-17-15,0 0 37 16,0 0-45-16,0 0-75 0,-20 18-226 15</inkml:trace>
  <inkml:trace contextRef="#ctx0" brushRef="#br0" timeOffset="57432.52">15595 6609 427 0,'0'0'75'15,"0"0"-75"-15,0 0-14 16,0 0-32-16,0 0-50 16,0 0-250-16</inkml:trace>
  <inkml:trace contextRef="#ctx0" brushRef="#br0" timeOffset="57594.58">15716 6757 230 0,'0'0'94'16,"0"0"-66"-16,0 0-22 15,0 0-6-15,0 0-6 16,0 0-52-16,7 66-32 16</inkml:trace>
  <inkml:trace contextRef="#ctx0" brushRef="#br0" timeOffset="57754.33">15666 7102 389 0,'0'0'33'16,"0"0"-33"-16,0 0-54 15,0 0-97-15,0 0 62 16</inkml:trace>
  <inkml:trace contextRef="#ctx0" brushRef="#br0" timeOffset="57918.44">15941 7188 369 0,'0'0'144'0,"0"0"-111"16,0 0-33-16,0 0-18 15,0 0-32-15,0 0-82 16,134-52-4-16</inkml:trace>
  <inkml:trace contextRef="#ctx0" brushRef="#br0" timeOffset="58063.4">16602 7064 288 0,'0'0'68'0,"0"0"-60"15,0 0 37-15,0 0 34 16,0 0-12-16,0 0-67 0,36 3-46 16,-6-17-316-16</inkml:trace>
  <inkml:trace contextRef="#ctx0" brushRef="#br0" timeOffset="58213.84">17102 7058 542 0,'0'0'71'0,"0"0"-63"16,0 0-6-16,0 0 2 16,0 0-4-16,0 0-51 15,80-27-22-15,-33 7-142 16,2-2-59-16</inkml:trace>
  <inkml:trace contextRef="#ctx0" brushRef="#br0" timeOffset="58308.54">17591 6880 326 0,'0'0'166'0,"0"0"-138"16,0 0-28-16,0 0-77 16,0 0-325-16</inkml:trace>
  <inkml:trace contextRef="#ctx0" brushRef="#br0" timeOffset="58833.96">18004 4906 292 0,'0'0'130'0,"0"0"-45"15,0 0-43 1,0 0 1-16,0 0-1 0,0 0-41 16,-7-4-1-16,16 4-3 15,15 0-138-15,11 4-50 16</inkml:trace>
  <inkml:trace contextRef="#ctx0" brushRef="#br0" timeOffset="58976.75">18104 5376 89 0,'0'0'410'0,"0"0"-410"16,0 0-66-16,0 0-15 16,0 0-103-16</inkml:trace>
  <inkml:trace contextRef="#ctx0" brushRef="#br0" timeOffset="59117.11">18318 5763 147 0,'0'0'48'16,"0"0"-24"-16,0 0-8 16,-27 94-16-16,25-71-6 15,2-5-197-15</inkml:trace>
  <inkml:trace contextRef="#ctx0" brushRef="#br0" timeOffset="59267.47">18327 6326 269 0,'0'0'5'16,"0"0"-10"-16,0 0-75 15,-94 90 23-15,70-66 38 16,3 0 16-16,7-2-48 15</inkml:trace>
  <inkml:trace contextRef="#ctx0" brushRef="#br0" timeOffset="59411.66">18064 6745 114 0,'0'0'75'15,"0"0"-59"-15,0 0-2 0,-104 84-4 16,75-70-7-16,1-1 7 15,0-6-10-15,-2-2-69 16</inkml:trace>
  <inkml:trace contextRef="#ctx0" brushRef="#br0" timeOffset="59525">17530 6928 463 0,'0'0'133'16,"0"0"-133"-16,0 0-37 15,0 0-180-15</inkml:trace>
  <inkml:trace contextRef="#ctx0" brushRef="#br0" timeOffset="59789.82">16558 6092 502 0,'0'0'0'0,"0"0"-221"16</inkml:trace>
  <inkml:trace contextRef="#ctx0" brushRef="#br0" timeOffset="60235.95">17260 5729 649 0,'0'0'26'0,"0"0"-26"16,0 0-121-16,0 0-59 16,0 0 11-16,0 0 0 15</inkml:trace>
  <inkml:trace contextRef="#ctx0" brushRef="#br0" timeOffset="60395.18">17613 5732 522 0,'0'0'131'0,"0"0"-106"16,0 0-9-16,0 0-16 15,0 0 2-15,0 0-10 16,-53 6-49-16,38-1-190 15</inkml:trace>
  <inkml:trace contextRef="#ctx0" brushRef="#br0" timeOffset="60546.34">16657 6248 494 0,'0'0'67'0,"0"0"-54"0,0 0-13 15,-91 23-16-15,88-23-60 16,3 0-178-16</inkml:trace>
  <inkml:trace contextRef="#ctx0" brushRef="#br0" timeOffset="61108.38">16210 6093 554 0,'0'0'84'16,"0"0"-84"-16,0 0 0 0,0 0 0 16,0 0 11-16,0 0-5 15,4 49-12-15,2-39-7 16,3-6-48-16,0-2-46 16,1-2-206-16</inkml:trace>
  <inkml:trace contextRef="#ctx0" brushRef="#br0" timeOffset="61286.61">16210 6093 315 0,'-25'23'72'0,"5"-16"-55"15,-1 5 41-15,4 1-55 16,4-3 4-16,4-2-7 16,4-6-14-16,4 1 14 0,1-3 8 15,0 0 9 1,0 0 45-16,6 0-62 0,18 0-7 15,7 0-97-15,5 0-202 16</inkml:trace>
  <inkml:trace contextRef="#ctx0" brushRef="#br0" timeOffset="61577.12">16960 5720 494 0,'0'0'214'0,"0"0"-199"16,0 0 0-16,0 0 9 15,0 0-11-15,0 0-8 16,66 94 0-16,-54-80-5 16,2-1-33-16,0-7-46 15,2-6-92-15,-1 0-249 16</inkml:trace>
  <inkml:trace contextRef="#ctx0" brushRef="#br0" timeOffset="61727.28">17102 5789 450 0,'0'0'76'0,"0"0"-47"16,0 0 5-16,0 0 14 16,0 0-12-16,0 0-22 15,-42 33 6-15,42-33-20 16,9 0-13-16,13 0-81 16,8-10-458-16</inkml:trace>
  <inkml:trace contextRef="#ctx0" brushRef="#br0" timeOffset="61938.5">17563 5558 632 0,'0'0'139'0,"0"0"-114"15,0 0-25-15,0 0 0 16,0 91 14-16,0-49 10 15,0-1-12-15,0-1-8 16,0-1-8-16,6-8-12 16,7-6-88-16,1-12-56 15</inkml:trace>
  <inkml:trace contextRef="#ctx0" brushRef="#br0" timeOffset="62087.46">17716 5749 301 0,'0'0'319'15,"0"0"-224"-15,0 0-55 16,0 0-2-16,0 0-15 16,-100 23-4-16,69-4-19 15,0 5-22-15,-2-1-64 16,2-7-285-16</inkml:trace>
  <inkml:trace contextRef="#ctx0" brushRef="#br0" timeOffset="62413.52">16470 6636 599 0,'0'0'131'0,"0"0"-100"16,0 0-31-16,0 0-4 15,0 0 1-15,0 0-6 16,-6 64-13-16,6-42-58 15,0-8-57-15,6-8-185 16</inkml:trace>
  <inkml:trace contextRef="#ctx0" brushRef="#br0" timeOffset="62566.41">16373 6782 381 0,'0'0'91'16,"0"0"-72"-16,-83 29 9 15,71-25 33-15,3-1-25 16,8 0-25-16,1 1-11 0,0 2-14 16,1 1-53-16,20-7-90 15</inkml:trace>
  <inkml:trace contextRef="#ctx0" brushRef="#br0" timeOffset="64720.34">17038 6574 141 0,'0'0'265'0,"0"0"-180"15,0 0-65-15,0 0 24 16,0 0-16-16,0 0-25 16,-24 3 1-16,24-2 1 15,0-1-4-15,0 0 4 16,0 0-4-16,0 0 4 15,0-8-5-15,5-6-10 16,-3 1 10-16,-2 1 19 16,0 3 18-16,0 5-6 15,0 4 1-15,-7 0-9 16,-7 15-22-16,-5 17 0 16,-1 7 6-16,6-2-6 15,5-1 7-15,7-9-8 0,2-6 0 16,0-10-7-16,0-4 6 15,9-7-24-15,4 0 19 16,1-10 0-16,-2-16-2 16,-2-5-3-16,-5-4 3 15,-4-2 1-15,-1 0 14 16,0 9 4-16,0 7 4 16,-3 11 1-16,-1 5 22 15,-6 5-38-15,-1 0 7 16,-4 13-8-16,0 3 1 15,8-3-6-15,2-5 5 16,5-1 0-16,0-4-2 0,0-1 3 16,0-2-13-16,1 0 7 15,16-4-9-15,2-12-5 16,-3-6-1-16,-6 5 21 16,-6 4 7-16,-4 9 28 15,0 3-21-15,0 1-5 16,-1 0-9-16,-8 12 0 15,-3 10-1-15,3 3 2 16,6-5-2-16,3-2-3 16,0-8 4-16,0-5-4 15,0-1 3-15,0-4 1 0,6 0 5 16,3-13-5 0,1-11-4-16,-5-4-1 0,-4-5-6 15,-1-2 11-15,0 3 2 16,-13 9 11-16,-1 9 5 15,0 14-13-15,-4 0 5 16,0 24-10-16,0 11 0 16,1 6-9-16,13 2 9 15,4-7 0-15,0 0 3 16,7-10-3-16,10-8-2 16,1-6-2-16,0-11-12 15,1-1 4-15,-1-6-27 16,0-17 31-16,-5-10 8 15,-3-4 0-15,-7 1 8 0,-3 6 39 16,0 7-20 0,-7 9 10-16,-9 9-18 0,-4 5-12 15,-3 0-7-15,0 19-3 16,1 6 1-16,8 2 2 16,5 0-1-16,8-3 0 15,1-4-1-15,0-1 1 16,1-7-3-16,14-6-32 15,5-6 18-15,5 0-14 16,2-14-2-16,-3-11 19 16,-6-5 6-16,-6-1 9 15,-8 6 8-15,-4 6 35 16,0 8 14-16,-3 6-19 16,-12 5-33-16,-3 0 6 0,-3 10-11 15,1 15 0-15,5-1-1 16,5-2-2-16,7-1 3 15,3-5 0-15,0-3-7 16,0-7-15-16,8-2-12 16,9-4-3-16,3 0 13 15,1-20-21-15,-4-6 26 16,-7-2 4-16,-9 3 15 16,-1-1 13-16,0 7 28 15,-13 7-13-15,1 5 1 16,-2 7-11-16,-2 0-3 0,-3 9-7 15,4 11-5 1,0 5 0-16,5 3-3 0,8-7-3 16,2 0 3-16,0-7 0 15,0-4-6-15,9-4 0 16,4-6-8-16,1 0 9 16,4-4 1-16,-2-16-14 15,-1-7 14-15,-6-1-4 16,-7 0 8-16,-2 3 7 15,0 7 1-15,-5 9 13 16,-6 3-11-16,-3 6 1 16,0 0 1-16,0 8-12 15,0 14-2-15,2 6-4 16,8 0 4-16,4-2 2 16,0-2-1-16,3-6-14 0,8-7-5 15,0-8-14-15,4-3 12 16,-2 0 21-16,-1-15 1 15,-1-7 0-15,-8-3-2 16,-3-1 2-16,0 6 7 16,-3 3 21-16,-12 10-6 15,-6 7-9-15,0 0-12 16,-3 14 2-16,5 8-2 16,7 3-1-16,3 0 0 15,6-2 1-15,3-6-1 16,0-4 0-16,0-6-4 15,0-4-5-15,4-3 0 0,10 0-4 16,7-7 12 0,2-16-9-16,-1-6 9 0,-3-1 1 15,-10-3 0-15,-6 5 10 16,-3 6 6-16,0 9 2 16,-6 9 2-16,-11 4-19 15,-5 3 8-15,0 20-9 16,0 8 1-16,8 4-3 15,6-1-2-15,8-2 2 16,0-7 0-16,0-7-20 16,5-5-2-16,4-8 1 15,0-3 4-15,4-2 17 16,-1 0-6-16,6-18 8 0,-1-3-1 16,-3-3-5-1,-5 1 6-15,-2-1 24 0,-7 5 6 16,0 1 0-16,0 8-2 15,0 3-9-15,0 3-10 16,-10 4-9-16,1 0-13 16,-4 0-40-16,3 6-22 15,0 4-6-15,3 3-34 16,3-3-66-16,1-1-95 16</inkml:trace>
  <inkml:trace contextRef="#ctx0" brushRef="#br0" timeOffset="66257.32">17212 7352 110 0,'0'0'4'15,"0"0"4"-15,0 0 1 16,0 0 47-16,0 0 43 16,0 0-58-16,0 0-9 15,0 33 7-15,0-33-14 16,0 0 21-16,0 0 26 16,0 0 1-16,0-1-3 15,0-16-17-15,9-9-52 16,4-3 5-16,-1-2 11 15,1-1 2-15,-3-4-16 16,-3 2 1-16,-2-2 9 0,-2-1-12 16,-3 1 2-16,0-3 14 15,0 10-14-15,0 8 1 16,0 8 5-16,0 13-6 16,0 0-3-16,-3 14-10 15,-3 18 4-15,1 12 2 16,2 5 6-16,3-2-2 15,0-3 0-15,9-4 0 16,5-11-6-16,1-10-5 16,-2-7-6-16,0-11 4 15,-1-1 9-15,3-1-4 16,-3-19 9-16,2-6-1 0,-1-6 9 16,-2-3-9-1,-1 1 0-15,-3 3 14 0,-1 7-14 16,-3 11 13-16,-1 8-5 15,-2 5 0-15,0 0-8 16,0 23-11-16,0 7 11 16,0 10 11-16,0-3 0 15,0-5-4-15,5-1-1 16,3-3-6-16,1-3 0 16,6-3-1-16,3-8-38 15,7-7-61-15,1-7-86 16,-1 0-325-16</inkml:trace>
  <inkml:trace contextRef="#ctx0" brushRef="#br0" timeOffset="66407">17733 7196 407 0,'0'0'120'0,"0"0"-78"15,0 0-24-15,0 0 46 16,0 0-56-16,0 0-8 15,62-28-74-15,-57 27-293 16</inkml:trace>
  <inkml:trace contextRef="#ctx0" brushRef="#br0" timeOffset="66551.66">17733 7196 413 0,'-51'102'81'0,"63"-99"-41"16,7 2 22-16,7-5-13 15,7 0-49-15,6 0-8 16,2 0-78-16,-1-5-185 16</inkml:trace>
  <inkml:trace contextRef="#ctx0" brushRef="#br0" timeOffset="66823.06">18037 7201 507 0,'0'0'113'15,"0"0"-101"-15,0 0 20 0,-79 97 3 16,67-56-30-16,6 1 12 16,3-2-13-16,3-7-3 15,0-6 3-15,3-9 0 16,8-8-4-16,1-8 3 16,4-2 0-16,4-4 35 15,2-20 2-15,-1-7-25 16,-3-7 3-16,-7-2-17 15,-8 1 0-15,-3 0-1 16,0 11-7-16,-10 9-12 16,-6 5-43-16,2 7-7 15,-2 3-303-15</inkml:trace>
  <inkml:trace contextRef="#ctx0" brushRef="#br0" timeOffset="67254.47">17843 6753 469 0,'-123'-11'101'0,"-4"11"-25"15,-5 44-30-15,-2 26 1 16,0 26-11-16,19 16-9 0,28 8-2 15,38 0-23 1,38-2 3-16,22-2 1 0,49-5-6 16,25-9 3-16,21-17-3 15,15-17-41-15,14-23 19 16,9-22-39-16,0-21 29 16,1-5 5-16,-6-33-34 15,-8-20 3-15,-10-17 36 16,-11-19 9-16,-19-13 13 15,-17-7 50-15,-19-2-11 16,-24 2 19-16,-27 8 7 16,-13 7-2-16,-47 9-8 15,-25 10-40-15,-23 14-7 16,-20 20-8-16,-11 20-2 16,-11 24-16-16,2 16-49 0,11 34-35 15,14 12-95-15,23 5-133 16</inkml:trace>
  <inkml:trace contextRef="#ctx0" brushRef="#br0" timeOffset="70142.86">15571 6368 237 0,'0'0'67'16,"0"0"-47"-16,0 0-7 15,0 0-8-15,0 0-5 16,0 0 1-16,-70-58 2 0,70 58 1 15,0 0-4 1,0 0-3-16,-3 21 3 0,-2 12 5 16,1 10 71-16,1 2 10 15,0-4-37-15,3-1-12 16,0-6 4-16,0-1-20 16,0-2 2-16,0-3-22 15,0 1 2-15,3 4-3 16,1-7-61-16,-4-10-258 15</inkml:trace>
  <inkml:trace contextRef="#ctx0" brushRef="#br0" timeOffset="71108.66">18353 6518 419 0,'0'0'99'16,"0"0"-77"-16,0 0-15 0,-31 125 23 16,19-77-8-16,3-4-4 15,5-5 7-15,2-7-24 16,2-9 1-16,0-7-1 16,0-5 3-16,0-4-4 15,2-2 0-15,-1-5 6 16,4 0 20-16,2-12 9 15,-3-13-25-15,0-3 4 16,-4 7 2-16,0 3 2 16,0 11 4-16,0 6-8 0,0 1-11 15,-4 0-3 1,-4 7-3-16,-1 9-7 0,0 1 18 16,4-6-12-16,4-3 4 15,1-5 0-15,0-3-1 16,0 0 7-16,0 0-4 15,0 0 12-15,0-5-13 16,0-19 6-16,4-6-7 16,5-4 0-16,-3 2 3 15,-1 5-3-15,-4 8-1 16,2 8-9-16,-3 7-53 16,0 4-18-16,0 0-120 15</inkml:trace>
  <inkml:trace contextRef="#ctx0" brushRef="#br0" timeOffset="72429.7">15499 6323 201 0,'0'0'151'0,"0"0"-41"15,0 0-45-15,0 0-15 16,0 0-45-16,0 0-2 16,-9 24 8-16,3 12 10 15,-1 7-3-15,-2 9-18 16,3 6 0-16,-2 4 3 16,4-4-2-16,1-11-2 15,-1-14-7-15,4-13-13 16,0-13 18-16,0-7-17 15,0-7 11-15,0-18 5 0,8-12 8 16,-1-5 1-16,-6-3 22 16,-1-3 1-16,0 4-1 15,0 10 5-15,0 14 5 16,0 13 26-16,0 7-26 16,-1 0-37-16,-6 10-9 15,-4 14 6-15,-1 4 3 16,3-5 0-16,2-6 1 15,5-8-4-15,2-7 3 16,0-2 0-16,0 0 0 16,0 0 1-16,0-2 4 15,9-16 7-15,6-8-12 0,-2 1 1 16,-6 7 5 0,-3 8-6-16,-3 10 8 0,1 3-8 15,-1 26-18-15,1 14 15 16,-1 8 3-16,1 0 0 15,-1-8 0-15,1-9 0 16,-2-11-1-16,0-11 4 16,0-7-5-16,0-5 2 15,0 0 0-15,1-20 22 16,1-16-22-16,-1-13 1 16,-1-4-2-16,0-4 4 15,0 10-3-15,0 14 4 16,0 16-4-16,0 16 8 0,0 4-8 15,0 28-21 1,0 14 18-16,0 5 6 0,0-5-3 16,4-7 0-16,1-11-9 15,-2-15 8-15,0-8-7 16,-2-2 8-16,-1-2 6 16,3-3 4-16,3-17 17 15,2-14-27-15,-1-6 0 16,-2-4-4-16,-2-5 2 15,-2 5-20-15,2 11 5 16,-3 12 3-16,0 13-41 16,0 8-161-16</inkml:trace>
  <inkml:trace contextRef="#ctx0" brushRef="#br0" timeOffset="73581.42">15432 7349 430 0,'0'0'105'16,"0"0"-71"-16,0 0-31 16,0 0 5-16,0 0 20 15,0 0-4-15,21-88 3 0,-13 68-22 16,1 3 12-16,1-1-13 16,-1-2-3-16,-3 6 2 15,-2 7 7-15,-2 1-8 16,-2 6 0-16,0 0-2 15,0 20-21-15,0 13 19 16,-6 11 2-16,-3 6 13 16,-3-3-11-16,3-2-2 15,0-4 13-15,0-1-13 16,2-10 0-16,-1-4-1 16,2-9-19-16,2-7 8 15,-1-6 7-15,4-3 5 0,1 1 16 16,-3 1-16-1,3-3 1-15,0 0 19 0,0 0-8 16,0 0 2-16,3 0-14 16,18 0 0-16,12 0-16 15,11 0 10-15,0 0-179 16</inkml:trace>
  <inkml:trace contextRef="#ctx0" brushRef="#br0" timeOffset="74968.58">18739 7770 105 0,'0'0'76'0,"0"0"-34"16,0 0 59-16,0 0 22 15,0 0-12-15,0 0-26 16,0 0-6-16,2-28-36 16,7 5-30-16,0 0 2 15,-1 8 14-15,-3 8-4 16,-3 4 1-16,-2 3-16 16,0 0-10-16,0 5-9 15,0 18-10-15,0 6 19 16,0 7-1-16,-2-3 0 15,-5 1-13-15,-2 3 1 0,0-3-1 16,-4-3 7-16,4-7-20 16,1-7 13-16,4-6 14 15,1-7-7-15,-1-1 6 16,2 1 0-16,2-2 1 16,-1-1 5-16,1 2-3 15,0-3 4-15,0 1-1 16,0 0-3-16,0-1 3 15,0 0-5-15,7 0-13 16,14 0 8-16,7 0-13 16,2-1-12-16,-3 0-33 15,-5 0-25-15,-8 1-12 0,-7 0-10 16,-7 0-35 0,0 0 79-16,-3 0 21 0,-12 0 45 15,-4 0 14-15,-3 3 13 16,2 5 40-16,4-2 29 15,4 0-35-15,4-4-20 16,5 1 1-16,1-1-8 16,2-2-4-16,0 1-19 15,0 0-11-15,0 1-62 16,10 1-37-16,0-3-66 16</inkml:trace>
  <inkml:trace contextRef="#ctx0" brushRef="#br0" timeOffset="75660.55">18681 8057 311 0,'0'0'137'16,"0"0"-73"-16,0 0-32 15,0 0-9-15,0 0-4 16,0 0-4-16,7 3-12 15,8-3-3-15,5 0 0 16,3 0 10-16,-4 0-17 16,-2 0 7-16,-7 0-13 15,-5 0 9-15,-5 0-1 0,0 0 0 16,0 0-1 0,-8 0-24-16,-14 1 30 0,-4 3 10 15,-2-4 1-15,6 2-11 16,4-2 0-16,6 2-29 15,0 0-25-15,1-1-269 16</inkml:trace>
  <inkml:trace contextRef="#ctx0" brushRef="#br0" timeOffset="83309.37">22605 2746 95 0,'0'0'47'0,"0"0"79"0,0 94-35 15,0-57-52-15,0-5 41 16,0-3-29-16,0-6-33 16,0-11 12-16,0-7-12 15,0-3 0-15,0-2 32 16,0 0-2-16,0 0 18 15,5-21 0-15,3-12-48 16,5-11-9-16,2-5-9 16,3-3 0-16,1 5-2 15,-4 11 3-15,-4 15-1 0,-4 15 0 16,-1 6-23-16,4 25-3 16,3 16-25-16,1 11 46 15,-3-2-3-15,-7-5-14 16,-1-8 13-16,-2-10 2 15,-1-12 7-15,2-7-6 16,-1-5 6-16,-1-3 0 16,2 0 13-16,1-19-1 15,3-11 12-15,2-7-14 16,3-2 7-16,0 6 11 0,-1 8-24 16,-2 12 2-1,-5 9 29-15,0 4-30 0,6 0-5 16,8 3-6-1,5 15-10-15,4 7 15 0,0 4-69 16,-1 0-30-16,0-3-82 16,-2-8-227-16</inkml:trace>
  <inkml:trace contextRef="#ctx0" brushRef="#br0" timeOffset="83555.69">23174 2901 266 0,'0'0'167'16,"0"0"-76"-16,18-103-34 0,-18 72 46 15,0 6-27 1,0 9-5-16,0 9-32 0,0 7 4 16,0 0-36-16,-5 0-7 15,-2 8 0-15,-3 15-13 16,2 8 21-16,3 0-12 15,5 5 4-15,0-3-42 16,0 2-30-16,21-6-67 16,11-10-78-16</inkml:trace>
  <inkml:trace contextRef="#ctx0" brushRef="#br0" timeOffset="84195.39">23465 2754 387 0,'0'0'139'0,"0"0"-15"16,0 0-85-16,0 0-19 16,0 0-6-16,-81 34-7 15,68-9 2-15,1 4-9 16,5-1 1-16,4-5 6 16,3-7-7-16,0-3-7 15,1-9-17-15,12-4 9 16,2 0 9-16,5-4 6 15,-2-13-16-15,-1-7 15 16,0-4-33-16,1-2 32 16,-2 2-11-16,-2 8 0 15,-5 8 13-15,-3 6-15 0,-4 6 13 16,0 0-15-16,-1 0-2 16,1 7 12-16,-1 4 4 15,1 3 6-15,-1 0-12 16,-1-4 9-16,2 2-44 15,1-4-62-15,0-6-46 16,2-2 93-16,-1 0 59 16,2 0 13-16,-5 0 45 15,1-2 29-15,-2 2-29 16,1 0 2-16,2 0-44 16,2 3-13-16,1 12 4 15,3 3 1-15,-2-3 18 0,-1-1-23 16,-3-4-1-1,0-6 27-15,-1 0-24 0,-1-4 7 16,1 0 26-16,1 0-3 16,0-9 38-16,2-10-15 15,1-6-57-15,0-2 29 16,1 3-22-16,-3 3 13 16,3 5-10-16,1 7-2 15,2 3-1-15,8 6-8 16,3 0 5-16,2 0-12 15,-1 4 7-15,-6 10-3 16,-1 2-1-16,-1 2-2 16,0 2 4-16,2-2-73 0,-2-2-113 15</inkml:trace>
  <inkml:trace contextRef="#ctx0" brushRef="#br0" timeOffset="84405.28">24312 2740 505 0,'0'0'84'15,"0"0"-65"-15,0 0-16 0,0 0 2 16,94 0-5-16,-74 0-107 15,-14 0-289-15</inkml:trace>
  <inkml:trace contextRef="#ctx0" brushRef="#br0" timeOffset="84503.33">24312 2740 54 0,'37'105'102'16,"-11"-99"15"-16,8-1-67 15,-1 1-50-15,-2-6-47 16</inkml:trace>
  <inkml:trace contextRef="#ctx0" brushRef="#br0" timeOffset="85455.04">25108 2587 131 0,'0'0'127'16,"0"0"-48"-16,0 0 19 16,0 0-8-16,0 0 2 15,0 0-19-15,-14-30-45 16,-8 30-9-16,-11 24-6 15,-6 18-13-15,2 15 5 16,5 6-5-16,14 4 0 16,12-2-2-16,6-2 10 15,5-7-14-15,20-7 6 16,10-15-31-16,2-12 14 16,6-17 16-16,5-5 1 0,1-15 13 15,-1-21-8-15,-5-7 2 16,-12-8-2-16,-12-6 0 15,-13-6 0-15,-6-1 4 16,0 1 9-16,-22 5-11 16,-12 10-7-16,-9 13-58 15,-2 13-48-15,5 16-154 16</inkml:trace>
  <inkml:trace contextRef="#ctx0" brushRef="#br0" timeOffset="85970.64">26033 1891 588 0,'-169'-54'29'0,"-38"18"-12"15,-41 16-17-15,-33 15 0 16,-17 5 1-16,-3 26 17 16,-2 24-15-16,-3 26 43 15,1 22-41-15,4 15 19 16,16 7-18-16,26 14-4 0,33 3 36 16,37 8-37-16,43 8 12 15,46 4-11-15,44 3 3 16,46-4-10-16,24-6 1 15,58-12 4-15,48-3-5 16,50-9 6-16,49-10-3 16,50-15 2-16,38-25-27 15,27-30 26-15,12-40-48 16,1-26-20-16,-10-62 36 16,-21-38 33-16,-31-25 31 15,-39-10-7-15,-47-6 23 16,-44 1-13-16,-34-6-20 0,-35 4-5 15,-28 7 16-15,-29 8 6 16,-29 16 5-16,-14 9-11 16,-34 17-15-16,-21 14-10 15,-27 11-11-15,-28 12-52 16,-35 17-53-16,-33 19-71 16</inkml:trace>
  <inkml:trace contextRef="#ctx0" brushRef="#br0" timeOffset="86660.32">22917 4873 554 0,'0'0'41'0,"0"0"-41"16,0 0-19-16,0 0 17 15,17 95 4-15,-2-35 7 16,4 11-7-16,1 10 0 15,-3-7 6-15,-3-8-8 16,-4-18 4-16,-2-14-4 16,-4-16 0-16,-2-10-1 15,-2-7 2-15,1-1 33 0,5-12 69 16,6-19-6 0,3-16-95-16,4-6-1 0,0-10 14 15,1-10-29-15,-1 2 14 16,-3 2-36-16,-2 20-12 15,-3 15-73-15,-2 20-132 16</inkml:trace>
  <inkml:trace contextRef="#ctx0" brushRef="#br0" timeOffset="88701.68">22155 5180 157 0,'0'0'105'0,"0"0"-18"15,0 0-44-15,0 0-34 16,0 0 24-16,0 0-20 15,-76 10 8-15,47 10-15 16,7 2 19-16,6 0-9 16,8 4-16-16,8-1 0 15,8 2-14-15,13 0 14 16,6-1 19-16,-1-2-19 16,-2-2-1-16,-5-3 1 15,-8 5 9-15,-7-5-1 16,-4 4-8-16,0 1-5 0,-19 0 5 15,-7 0 9-15,0-6-3 16,3-4 0-16,7-8-6 16,10-5-10-16,6-1-65 15,2-12-55-15</inkml:trace>
  <inkml:trace contextRef="#ctx0" brushRef="#br0" timeOffset="88886.88">22441 4985 482 0,'0'0'86'0,"0"0"-86"15,9 83 0-15,-7-20 22 0,-2-1-16 16,0-3-5 0,0-2 13-16,-5-3-14 0,-2-2-29 15,-2-12-60-15,-5-7-89 16,-5-14-7-16</inkml:trace>
  <inkml:trace contextRef="#ctx0" brushRef="#br0" timeOffset="89007.37">22265 5489 112 0,'0'0'228'0,"0"0"-100"15,0 0-14-15,0 0-58 16,0 0 0-16,-4-86-21 16,37 69-31-16,12-3 5 15,13 2-9-15,6 1-19 0,-3-3-149 16</inkml:trace>
  <inkml:trace contextRef="#ctx0" brushRef="#br0" timeOffset="91026.31">23119 5112 76 0,'0'0'136'16,"0"0"-67"-16,0 0 7 15,0 0 2-15,0 0 9 16,0 0-32-16,0 0 4 16,-66-70-31-16,51 80-18 15,-4 22-10-15,-2 18-5 16,2 4-2-16,6 3 7 16,7-5 0-16,6-6-4 15,0-9 11-15,0-10-14 16,3-11-17-16,13-16-20 15,7 0 44-15,9-31 19 16,2-18 13-16,-1-8-1 16,-5-16-17-16,-3-8 8 0,-5-3-13 15,-2-5 11 1,-8 8-8-16,-2 13-7 0,-5 16 21 16,-2 23 5-16,-1 17 3 15,0 12 23-15,0 0-57 16,0 28-16-16,5 14 11 15,1 15 2-15,0 5 3 16,2 0 2-16,0-1-2 16,3-5 0-16,3-4-33 15,4-8-6-15,5-8 14 16,2-12-26-16,-1-8 18 16,-3-12-7-16,1-4-20 15,-1 0 37-15,-1-14-12 16,-1-9 0-16,-3-4 11 0,-2-2 24 15,-8-3 52-15,-6 0 35 16,0 7-24-16,0 6-15 16,0 11 25-16,-3 8-22 15,-8 0-17-15,-5 16-34 16,-1 11-1-16,-1 9-4 16,8-1 9-16,7 3-8 15,3-3 4-15,0-1-6 16,18-10-56-16,12-10-55 15,4-11-87-15</inkml:trace>
  <inkml:trace contextRef="#ctx0" brushRef="#br0" timeOffset="91270.57">23723 5088 287 0,'0'0'117'0,"0"0"-21"16,0 0-38-16,31 86-5 15,-28-69 13-15,-1-3-28 16,0-6-12-16,0-4-12 16,0-4-6-16,-1 0 39 15,4 0 5-15,2-14 21 16,2-19-27-16,6-6-44 16,-1-7 0-16,0 4-2 15,-2 8-8-15,3 9-23 0,-1 8-67 16,0 5-47-1,-2 6-263-15</inkml:trace>
  <inkml:trace contextRef="#ctx0" brushRef="#br0" timeOffset="91446.13">24029 5148 309 0,'0'0'121'16,"0"0"-78"-16,-2 81 33 15,-4-61-28-15,0 1-14 16,0-9-28-16,2 0-6 16,3-6-50-16,1-6-91 0,0-13-64 15</inkml:trace>
  <inkml:trace contextRef="#ctx0" brushRef="#br0" timeOffset="91536.92">24062 4848 101 0,'0'0'2'0,"0"0"-2"16</inkml:trace>
  <inkml:trace contextRef="#ctx0" brushRef="#br0" timeOffset="92006.95">24215 4973 452 0,'0'0'84'0,"0"0"-33"16,0 0 1-16,-80 37-9 15,62-4-24-15,9 3-18 16,6-3 3-16,3-3-1 16,0-9-3-16,4-6-19 15,11-9 10-15,3-6-1 16,1 0 4-16,1-4-2 15,1-17 6-15,-2-7 3 16,-1-6-4-16,-2 3-1 0,-2 2 4 16,-3 4 0-1,-1 2 2-15,0 0 0 0,-1-1 3 16,6-4-4 0,0-2 2-16,4-6 15 0,2-5-9 15,-4-2 18-15,-1 3 12 16,-7 6 9-16,-3 10-9 15,-3 11 3-15,-3 12 23 16,0 1-34-16,0 24-31 16,0 25-18-16,0 21 17 15,0 8 1-15,-4 10 6 16,-5 1-6-16,1-2 0 16,8-3-1-16,0-15-52 15,0-16-63-15,15-17-45 0,4-19-377 16</inkml:trace>
  <inkml:trace contextRef="#ctx0" brushRef="#br0" timeOffset="92160.14">24445 4885 582 0,'0'0'0'15,"0"0"-79"-15,0 0-282 16</inkml:trace>
  <inkml:trace contextRef="#ctx0" brushRef="#br0" timeOffset="92510.37">25412 4867 599 0,'0'0'105'0,"0"0"-52"16,0 0-43-16,0 0 26 16,0 0 16-16,0 0 4 15,-2-4-19-15,13-1-37 16,16 1-5-16,14 0 0 16,9-3-33-16,2 4-68 15,-6 1-23-15,-9 2-38 16,-22 0-199-16</inkml:trace>
  <inkml:trace contextRef="#ctx0" brushRef="#br0" timeOffset="92621.1">25431 4957 383 0,'0'0'67'0,"0"0"-54"16,0 0-7-16,0 0 11 0,0 0 3 15,119 11-20-15</inkml:trace>
  <inkml:trace contextRef="#ctx0" brushRef="#br0" timeOffset="93071.19">26500 4768 620 0,'0'0'65'16,"0"0"-35"-16,68-98 2 15,-47 66 29-15,-2 0 14 16,-7 3-40-16,-1 11-3 16,-7 7 5-16,-2 6-14 15,-2 5-23-15,0 17-20 16,0 29-3-16,0 17 17 15,-9 13 6-15,-2 2-13 16,1-4-28-16,-5-1 8 16,-2-4 2-16,-3-2-20 0,-4-9-14 15,0-12 26 1,0-17-33-16,6-11 43 0,3-9 23 16,-3-2 6-16,3-1 40 15,-1-3-16-15,9 4 21 16,3-6 10-16,4 0-16 15,0-1 7-15,17 0 2 16,29 0-43-16,20 0-5 16,17 0-21-16,2-4-147 15,-2-4-181-15</inkml:trace>
  <inkml:trace contextRef="#ctx0" brushRef="#br0" timeOffset="93640.39">27763 4343 732 0,'-170'-94'37'15,"-45"5"-27"-15,-45 10 27 16,-51 11-34-16,-43 18-6 15,-30 28-7-15,-25 22 10 16,0 27 22-16,1 36-17 16,4 26-5-16,1 28 18 15,9 25-18-15,8 24 0 0,18 19-8 16,38 21 15-16,51 10-13 16,61 2 6-16,78-13 0 15,68-27-10-15,69-24 10 16,49-22 0-16,74-10-5 15,63 2 7-15,59-5-2 16,52-8 0-16,49-17-3 16,43-26 1-16,38-31-43 15,31-29 28-15,27-12 7 16,7-43 13-16,-4-12-3 16,-28-17 0-16,-43-13 8 15,-48-11-19-15,-51-16 22 0,-51-11-5 16,-52-9-5-1,-44-10-1-15,-38-6 9 0,-34-2 3 16,-25-4 4-16,-27 8-7 16,-29 9-5-16,-15 8 3 15,-36 10-7-15,-30 5-10 16,-25-1 5-16,-31 6-1 16,-33 11-21-16,-41 14 26 15,-43 24-29-15,-47 28-53 16,-51 11 2-16,-41 10-140 15</inkml:trace>
  <inkml:trace contextRef="#ctx0" brushRef="#br0" timeOffset="101675.08">17012 6523 22 0,'0'0'117'0,"0"0"-62"15,0 0-1-15,0 0 2 16,0 0-16-16,0 0-15 15,0 0 25-15,0 0-17 16,0-35 21-16,0 26-32 16,0 3-8-16,-4-3 4 0,-1 2-5 15,-1-1-13 1,-1-2 13-16,0 5-12 0,2 1 8 16,2 3 27-16,-3 1-31 15,-5 0-3-15,-5 21 2 16,-5 8-2-16,3 7-2 15,4-1 0-15,6-1 6 16,6-6-15-16,2-5 9 16,0-2-3-16,5-6-5 15,8-8-29-15,1-1 3 16,0-6 18-16,0 0 0 16,-2-13 16-16,0-9 1 15,-3-9 17-15,-6-6-6 16,-3-3 5-16,0-1 15 15,-3 8 31-15,-8 13-32 0,3 9 7 16,2 11-23-16,-3 0 1 16,-8 13-16-16,-2 17 6 15,-2 12-4-15,6-2-2 16,9-2-18-16,6-6-5 16,0-6-19-16,12-6-6 15,5-6-1-15,3-8-9 16,1-6 0-16,-1 0 1 15,-4-14-24-15,-4-9 81 16,-2 3 12-16,-5 2 54 0,-5 10-8 16,0 2-3-1,0 6-12-15,0 0-19 0,0 0-19 16,-10 10 0 0,0 7-1-16,3-5-1 0,2 0 2 15,5-7-5-15,0-3-1 16,0-2-16-16,5 0-10 15,9-7 27-15,0-14 0 16,0-3 0-16,-6-5 6 16,-5 3-6-16,-3 2 38 15,0 5 15-15,-5 9-28 16,-6 7 2-16,-1 3-27 16,-4 12 8-16,-1 16-14 15,1 6 8-15,9 4-2 16,7-3 0-16,0-2-9 0,7-9-9 15,12-6-47 1,3-10 30-16,-2-8 8 0,-1 0-8 16,-3-11 16-16,-3-11 19 15,-4-7 9-15,-5-1 3 16,-4 3 43-16,0 5-27 16,0 7 8-16,-10 9-36 15,-6 5 9-15,0 1-6 16,-1 0-5-16,3 9 2 15,4 7-2-15,5 4-49 16,4-1-29-16,1-1-252 16</inkml:trace>
  <inkml:trace contextRef="#ctx0" brushRef="#br0" timeOffset="107863.71">20232 6598 432 0,'0'0'62'0,"0"0"-53"16,0 0-11-16,0 0 2 16,0 0 0-16,59 88 40 15,-35-70-20-15,-4-4 5 0,-1-1-19 16,-2-4 4-16,-3 4 22 15,-1 1-24-15,-9 5 7 16,-4 2-8-16,-1 5 3 16,-25 1 24-16,-13-1-9 15,-6-1-9-15,1-3-3 16,7-1-13-16,7 0-47 16,10 0-75-16,4-4-167 15</inkml:trace>
  <inkml:trace contextRef="#ctx0" brushRef="#br0" timeOffset="108822.68">17300 3824 11 0,'0'0'58'16,"0"0"11"-16,0 0-13 15,0 0-7-15,0 0-10 16,-76 95 21-16,67-82-2 16,3-6-9-16,0 0-30 0,4-1 11 15,2-6-15 1,0 0 6-16,0 0-3 0,0 0 2 16,0 0 26-16,0-10-26 15,14-14 2-15,5-5-9 16,1 1-11-16,-7 9-2 15,-4 12 7-15,3 7-7 16,8 8-1-16,6 31-38 16,9 13-10-16,1 7-84 15,-2-4-218-15</inkml:trace>
  <inkml:trace contextRef="#ctx0" brushRef="#br0" timeOffset="109750.52">20302 7854 172 0,'0'0'226'16,"0"0"-188"-16,0 0-32 15,0 0 5-15,0 0 3 16,0 0 80-16,-3-30-67 15,3 1-8-15,0-7 4 16,11-9-18-16,0-5 3 16,0-7 5-16,-4 3-9 15,-1 7 8-15,-6 5-10 16,0 16 19-16,0 12 15 16,0 10-14-16,-2 4-2 0,-6 1-20 15,-7 24-10 1,-6 12 10-16,-3 16 0 0,5 11 2 15,2 2-4 1,8 2 6-16,5-1-3 0,2-5-1 16,2-5-7-16,0 0-13 15,0-7-21-15,0-7-24 16,0-11-5-16,0-8-80 16,-1-8 50-16,-5-7 9 15,2-6-19-15,-3-3 47 16</inkml:trace>
  <inkml:trace contextRef="#ctx0" brushRef="#br0" timeOffset="110239.49">20136 7802 266 0,'0'0'181'16,"0"0"-168"-16,0 0-6 16,0 0 44-16,0 0 23 0,0 0-16 15,78 40-36-15,-41-32-14 16,2-2-8-16,-3-5 0 16,-2-1-35-16,-4-3-177 15</inkml:trace>
  <inkml:trace contextRef="#ctx0" brushRef="#br0" timeOffset="110834.49">20594 7285 198 0,'0'0'52'0,"0"0"60"16,-22 96-82-1,11-64 4-15,0-7 18 0,5-4-27 16,0-6-7-16,4-9-7 16,2-5-9-16,0-1 13 15,0 0 9-15,0 0 32 16,0-5 12-16,2-12-36 15,4-4-30-15,-3 5 1 16,0 5 3-16,-3 7 9 16,0 4-8-16,0 0-7 15,0 0-9-15,-6 13 9 16,-5 2 4-16,1 1-4 16,4-7-1-16,4-5-5 15,2-2 6-15,0-2 0 0,0 0 6 16,0 0-5-16,0 0 9 15,0-2 0-15,0-13-4 16,12-9-5-16,3 2-1 16,-1 2-16-16,0 8-11 15,-1 11-97-15,-5 1-208 16</inkml:trace>
  <inkml:trace contextRef="#ctx0" brushRef="#br0" timeOffset="113819.78">20305 7477 232 0,'0'0'133'16,"0"0"-58"-16,0 0-24 15,0 0-42-15,0 0 5 16,-18 103 40-16,3-27-15 16,0 12 0-16,0 2-21 15,2 1-5-15,-2-7-2 16,3-8-11-16,0-10 2 15,5-16-5-15,2-19-2 16,5-11 4-16,0-13-1 16,0-7 2-16,0 0 8 0,10-21 7 15,8-16 2-15,6-8-2 16,-2-7-13-16,-2-1 11 16,-1 0-9-16,-2 5-4 15,-1 14 22-15,-7 14-12 16,-3 10 7-16,-2 10 2 15,4 0-19-15,4 13-10 16,6 15 9-16,-1 4 1 16,-3 5-1-16,-5 0 1 15,-1 0 0-15,0 1-1 16,-3-3 5-16,1 0-4 16,-1-2 1-16,-1-8-1 0,1-8-8 15,2-10-44 1,3-7-5-16,7 0-4 0,5-20 49 15,7-11 11-15,2-9-12 16,-1-11-1-16,-3-6 14 16,-7-6 0-16,-6-2 4 15,-8 6 18-15,-4 12 10 16,-2 17 25-16,0 18-11 16,0 12 4-16,0 7-50 15,-10 27 4-15,-3 12-4 16,-2 9 16-16,5 3-14 15,-1 0-2-15,2 1 0 0,2-4-1 16,-2-8-26 0,3-12-55-16,6-21-54 0,0-14-146 15</inkml:trace>
  <inkml:trace contextRef="#ctx0" brushRef="#br0" timeOffset="113948.64">20580 8027 210 0,'0'0'384'0,"0"0"-306"15,0 0-71-15,92-11-5 16,-55 11 5-16,3 0-7 16,2 0-9-16,4 0-84 15,-7-3-307-15</inkml:trace>
  <inkml:trace contextRef="#ctx0" brushRef="#br0" timeOffset="114876.99">15094 3423 461 0,'0'0'26'0,"0"0"19"16,13 123-36-16,-6-74 10 0,5-6-18 15,5-10 1 1,2-6-2-16,7-9-1 0,3-10-2 16,4-8-7-16,0 0-10 15,-5-17-33-15,-7-9-13 16,-9-4 24-16,-9-3 42 15,-3 3 0-15,0 8 36 16,0 9 15-16,0 6 20 16,0 7-24-16,0 13-47 15,0 16 0-15,0 11 9 16,0 2-3-16,0-5 8 16,10-5-9-16,6-8-5 15,1-8 4-15,0-8 14 0,-1-5 25 16,-1-3-7-16,3-9-2 15,-3-16 22 1,-2-6-30-16,-2-9-13 0,-5-3 14 16,-3-1-21-16,0 8-2 15,-3 10 4-15,0 12-4 16,0 8 6-16,0 6-10 16,0 0-46-16,-6 11-97 15,1 8 23-15,5-3-200 16</inkml:trace>
  <inkml:trace contextRef="#ctx0" brushRef="#br0" timeOffset="115105.08">15804 3230 498 0,'0'0'130'16,"0"0"-69"-16,0 0-60 15,0 0 6-15,-8 142 50 16,8-74-1-16,0-1-45 16,0 0 3-16,0-2-14 15,0-6-4-15,-1-6 4 16,-5-11-79-16,0-17-74 16,1-20-209-16</inkml:trace>
  <inkml:trace contextRef="#ctx0" brushRef="#br0" timeOffset="115237.43">15689 3582 555 0,'0'0'119'0,"0"0"-48"16,0 0-10-16,0 0-31 15,0 0-30-15,0 0 0 16,104-52-7-16,-50 49-44 16,8-7-100-16,7-7-129 15</inkml:trace>
  <inkml:trace contextRef="#ctx0" brushRef="#br0" timeOffset="115650.55">16535 3110 528 0,'0'0'49'0,"0"0"-3"16,-65 99-23-16,46-64 6 15,6-4 3-15,1-7-32 16,7-7 10-16,2-8-10 16,2-6 6-16,1-3-6 15,0 0 10-15,0-9-3 16,0-18 2-16,6-7-1 16,3-3-8-16,-3 5 1 15,-2 9 3-15,-2 7-3 0,-2 12 3 16,0 4 29-1,0 2-33-15,-6 20-15 0,-11 7 15 16,2-1 0-16,4-6 2 16,8-5-3-16,3-8 1 15,0-6 0-15,0-3 1 16,0 0 3-16,0 0 16 16,3 0 15-16,11-14-15 15,6-7-20-15,2-3-9 16,-3 4-71-16,-6-1-39 15,-10 9-241-15</inkml:trace>
  <inkml:trace contextRef="#ctx0" brushRef="#br0" timeOffset="125668.96">14021 9515 420 0,'0'0'42'0,"0"0"-22"15,67-115-19-15,-21 62 10 16,12-12 30-16,17-17-14 16,18-15 10-16,15-13 0 15,16-9-4-15,12-6-29 16,9-7 20-16,10-10-18 15,2-9 5-15,2-6 6 16,5-1-17-16,-3 5 6 16,-1 7-6-16,-9 15 7 15,-17 18-11-15,-13 17 4 0,-21 18 0 16,-20 19-1-16,-23 16 16 16,-23 18-15-16,-18 13 0 15,-12 9 0-15,-4 3-6 16,0 0 3-16,0 0-1 15,0 0-4-15,0 0-19 16,0 0 3-16,-2 7-8 16,-7 7 32-16,0 0 1 15,-1 0-1-15,-2-3-10 16,5-1-14-16,0-4 7 0,4-2 6 16,2-4 10-1,1 0 1-15,-2 0-3 16,2 0 10-16,0 0-7 0,0 0 4 15,0 0-3-15,0 0 18 16,0-6-19-16,0-10-12 16,8-4 12-16,4-1 0 15,3-3 3-15,0 1-3 16,0-4 0-16,-3-1-7 16,-2-1-25-16,0 3-1 15,-5 0 1-15,-3 3 4 16,-2 3-6-16,0 3 23 15,0 4 7-15,0 2-2 16,0 1 6-16,-2 5-4 16,-1-2 4-16,1 2 16 0,1 5 30 15,-1 0-2-15,2 0-24 16,0 0-20-16,0 0-4 16,7 13 4-16,3 3 16 15,2 0-15-15,-5 7 13 16,-1 1-13-16,-3 4 3 15,-1 4-8-15,-2 1-55 16,0-2-167-16</inkml:trace>
  <inkml:trace contextRef="#ctx0" brushRef="#br0" timeOffset="126371.28">13217 9866 180 0,'0'0'103'0,"0"0"29"16,0 0-44-16,0 0-22 15,0 0 0-15,0 0-52 16,-42 64 33-16,29 5 11 16,2 7-33-16,2 9-6 0,0-2-19 15,6-1 8 1,3-11-18-16,0-15 7 0,15-14-53 16,12-12-12-16,6-12-42 15,-1-17-102-15</inkml:trace>
  <inkml:trace contextRef="#ctx0" brushRef="#br0" timeOffset="126657.57">13378 10120 428 0,'0'0'153'0,"0"0"-141"15,0 0-1-15,-39 111 17 0,30-55-15 16,9-4-8-1,0-5-5-15,0-10 3 0,17-14-14 16,2-12 10-16,3-11-3 16,3-1 4-16,1-26 12 15,-2-12 10-15,-5-11-12 16,-11-5-9-16,-7-1 41 16,-1 0-12-16,-9 11 8 15,-9 9-25-15,2 15-10 16,0 11-6-16,5 10-69 15,5 1-71-15,6 15-191 16</inkml:trace>
  <inkml:trace contextRef="#ctx0" brushRef="#br0" timeOffset="126821.78">13727 10400 12 0,'0'0'379'16,"0"0"-235"-16,0 0-100 15,-27 100-1-15,14-74-19 16,4 1-19-16,3-2-5 16,6-4-42-16,0-6-48 15,0-6-146-15</inkml:trace>
  <inkml:trace contextRef="#ctx0" brushRef="#br0" timeOffset="127120.66">13960 10156 593 0,'0'0'63'0,"0"0"-46"16,-3 102-12-16,0-55 18 16,3-1-7-16,0-10-15 15,9-6 7-15,4-8-8 16,1-11-2-16,-1-11-1 15,-4 0 3-15,1-14 27 16,2-18 5-16,-4-9-17 0,-5-7-6 16,-3-6 1-16,0 5-5 15,-11 8 9 1,-8 12-12-16,-2 10-4 0,-2 9-12 16,-2 5-74-16,1 5-41 15,1 0-404-15</inkml:trace>
  <inkml:trace contextRef="#ctx0" brushRef="#br0" timeOffset="127338.38">14255 9835 478 0,'0'0'41'0,"85"143"96"16,-51-47-74-16,-14 5 1 15,-17 2-37-15,-3-7-11 16,-5-10-2-16,-10-7-14 16,-2-6-2-16,-2 0-3 15,-6-3-92-15,-5-5-60 16,-7-7-308-16</inkml:trace>
  <inkml:trace contextRef="#ctx0" brushRef="#br0" timeOffset="137134.51">8813 4934 199 0,'0'0'128'0,"0"0"-100"15,0 0-1-15,0 0 13 16,0 0 20-16,0 0-11 16,0 0-17-16,-23 0 1 15,16 0-1-15,-2 0-2 16,-2-2 5-16,-2-4-20 16,-1 0 2-16,-2-4 3 15,-1 0-11-15,-3-3-7 16,-1 0-2-16,-3-6 8 0,1 2-7 15,-2 0-1-15,0-1 0 16,-2 2 4-16,-1 4-4 16,1 1 0-16,6 1-4 15,0 1 4-15,7 2 2 16,1 0-2-16,6 5-20 16,2-3 10-16,2 4-38 15,3-4-4-15,0 4-45 16,0 0-162-16</inkml:trace>
  <inkml:trace contextRef="#ctx0" brushRef="#br0" timeOffset="137615.26">8478 4642 151 0,'0'0'103'16,"0"0"-76"-16,0 0-1 15,0 0 0-15,0 0 9 0,0 0-13 16,9-24-3-1,-9 24 6-15,0 0 4 0,0 0-25 16,0 0-4-16,0 0-5 16,0 0-16-16,-4 0 21 15,-8 6 22-15,-2 1 26 16,-2 1-20-16,4 0-4 16,-3 0-11-16,2-1 5 15,-2 0-11-15,6-1 5 16,0-1-7-16,4 0-1 15,0-4 6-15,5 2-10 16,0-2-5-16,0 5-1 16,0-2 6-16,8 3 10 15,6-1-10-15,5-2 0 16,1 3 11-16,2-1-11 0,3 2-45 16,-4-1-102-1,-4 0-112-15</inkml:trace>
  <inkml:trace contextRef="#ctx0" brushRef="#br0" timeOffset="138268.84">8935 4542 231 0,'0'0'262'16,"0"0"-203"-16,0 0-34 15,0 0 12-15,0 0-10 0,0 0 5 16,-17-18-25 0,6 8-3-16,-3-1 1 0,-4-4-4 15,0 1 4-15,0-3 12 16,3 2-15-16,-1 2-2 16,4 3 0-16,2 3-20 15,2-1-38-15,2 3-33 16,3 4-30-16,2-5-66 15</inkml:trace>
  <inkml:trace contextRef="#ctx0" brushRef="#br0" timeOffset="138484.26">8826 4314 11 0,'0'0'132'0,"0"0"-39"0,0 0-29 15,0 0 7-15,0 0-6 16,-67 85-25-16,64-70 4 16,3 0-24-16,0-2-4 15,0 2-2-15,16 2-14 16,11 2-1-16,1-1-36 16,2-4-162-16,-6-5-134 15</inkml:trace>
  <inkml:trace contextRef="#ctx0" brushRef="#br0" timeOffset="141430.46">7076 5316 130 0,'0'0'100'15,"0"0"-63"-15,0 0 35 16,0 0-10-16,0 0-18 16,0 0-9-16,0 0-13 15,0 0-11-15,1-7 7 0,-1 7-15 16,3 0 9-16,6 0-12 15,8 2 0-15,5 12-6 16,12 8 6-16,2-1 0 16,3 3 1-16,3 0 10 15,-1-4-7-15,-2 3-2 16,-4-3 5-16,-7 1-6 16,-3-3 3-16,-8 2-4 15,-2-4 2-15,-5 0 0 16,-2-2-1-16,-4-5-1 15,-1 0-5-15,-3 0 2 16,0 0-36-16,0 0-66 0,0 1-61 16</inkml:trace>
  <inkml:trace contextRef="#ctx0" brushRef="#br0" timeOffset="141714.84">7350 5670 414 0,'0'0'140'0,"0"0"-106"0,0 0-34 15,0 0 0 1,0 0 15-16,91 19 3 0,-55-8-5 15,0 1-10-15,-2 1-2 16,-2-3 0-16,-4 0 2 16,-6-1-6-16,-5-2-30 15,-1 0-29-15,-5-4-54 16,-2-3-79-16</inkml:trace>
  <inkml:trace contextRef="#ctx0" brushRef="#br0" timeOffset="141911.26">7674 5572 159 0,'0'0'168'0,"0"0"-146"16,0 0-8-16,0 0 45 16,0 0 5-16,0 0-18 15,-12 77-19-15,6-59-12 16,-1 0 0-16,1 6-15 15,-3-1-40-15,-2 0-205 16</inkml:trace>
  <inkml:trace contextRef="#ctx0" brushRef="#br0" timeOffset="142351.24">7229 6056 321 0,'0'0'112'0,"0"0"-73"16,0 0 2-16,0 0-15 15,0 0-25-15,0 0 26 16,88 46 5-16,-62-23-28 16,-2-2 4-16,-2-4-6 15,-7-2-2-15,-3-4 0 16,-3-5-13-16,-3-2-75 16,-6-4-257-16</inkml:trace>
  <inkml:trace contextRef="#ctx0" brushRef="#br0" timeOffset="142531.6">7425 6079 318 0,'0'0'103'0,"0"0"-77"0,0 0 9 16,0 0 15-16,0 0-17 16,85 89 9-16,-79-75-13 15,-6 0-24-15,0 3 4 16,0 5-8-16,-8 2-1 15,-11 2-82-15,-3-4-128 16</inkml:trace>
  <inkml:trace contextRef="#ctx0" brushRef="#br0" timeOffset="151981.59">24258 8579 403 0,'0'0'84'15,"0"0"-45"-15,0 0 0 16,-102-16-19-16,69 16 29 16,0 8-11-16,2 10 2 0,7 0-40 15,4 7 7 1,7-1-7-16,7 7 0 0,6 4 0 15,0 0 0-15,21 0 0 16,9-9-9-16,7-12-22 16,3-11 30-16,2-3 1 15,-5 0 6-15,-7-3 3 16,-12 3-9-16,-6 0-1 16,-8 12-2-16,-4 15-11 15,0 6 12-15,-4 1 0 16,-18 0 2-16,-4-2 26 15,-2-4-6-15,-3-5-12 16,1-6 14-16,0-6-12 16,4-5-5-16,9-3 12 0,5-3-11 15,3 0-12-15,7-13 5 16,2-10-105-16,0-2-64 16,14 0-184-16</inkml:trace>
  <inkml:trace contextRef="#ctx0" brushRef="#br0" timeOffset="152971.34">24633 8639 344 0,'0'0'151'0,"0"0"-80"15,0 0-19-15,0 0-8 16,0 0-10-16,-107-43-12 16,68 51 5-16,0 22-14 15,3 10-13-15,6 8 0 16,11 8 0-16,11 3-4 15,8-4 0-15,0-10-13 16,19-16-22-16,10-16-19 16,8-13 46-16,5-7 12 15,2-25 19-15,-3-10-4 16,-6-12-6-16,-7-1 16 0,-11 4-8 16,-6 6 23-1,-8 17-18-15,-1 14 5 0,-2 10 2 16,0 4 0-16,0 23-29 15,0 29-14-15,-9 25 12 16,-4 16 2-16,2 2 0 16,2-5 2-16,6 1-2 15,2-6-70-15,1-10-40 16,0-18-91-16,0-17-232 16</inkml:trace>
  <inkml:trace contextRef="#ctx0" brushRef="#br0" timeOffset="153525.1">24852 8942 379 0,'0'0'100'0,"3"-96"-18"16,0 65-35-16,-1 13 51 15,-2 10-8-15,0 8-29 16,0 0-45-16,0 6-16 15,0 23-12-15,0 11 12 16,0 9 5-16,4-6-3 16,4-6-1-16,1-11-2 15,1-12-13-15,8-8-9 16,7-6 21-16,5-11-5 16,3-20-4-16,-3-14 6 15,-5-6-9-15,-4-4 14 0,-5 8 8 16,-7 12-5-16,-2 16 2 15,-6 17 16-15,-1 2 0 16,0 4-21-16,0 21-31 16,0 7 31-16,0 10 11 15,0-1-8-15,0-4 8 16,0-5-7-16,3-9-2 16,4-9 5-16,1-6-5 15,4-5-2-15,7-3-6 16,2-1-19-16,5-19 16 15,-1-7-8-15,-4-2-8 16,-6 0 8-16,-2 1 17 0,-6 8 0 16,-2 9 25-16,-3 9-2 15,-1 2-18-15,-1 12-5 16,0 19-16-16,0 13 14 16,0 2 2-16,0 1 0 15,0-6 3-15,0-6-3 16,0-4-60-16,0-11-55 15,0-15-119-15</inkml:trace>
  <inkml:trace contextRef="#ctx0" brushRef="#br0" timeOffset="153670.41">25407 8508 423 0,'0'0'43'0,"0"0"-15"15,0 0-28-15,0 0-39 16,0 0-117-16</inkml:trace>
  <inkml:trace contextRef="#ctx0" brushRef="#br0" timeOffset="153953.84">25555 8847 378 0,'0'0'37'0,"0"0"2"16,0 0 26-16,0 0 20 16,14 93-17-16,-14-69-28 15,0-1-10-15,0-3-5 16,-2-1-6-16,-10-2 12 15,-4 0-22-15,-4-2 7 16,-4-1-13-16,-1-4-3 16,3-8-19-16,4-2-51 15,6-1-68-15,7-23-187 16</inkml:trace>
  <inkml:trace contextRef="#ctx0" brushRef="#br0" timeOffset="154477.5">26097 8397 653 0,'0'0'0'0,"0"96"27"16,-14-26 18-16,-5-1 3 15,-4 3-15-15,-4 3-19 0,2-3-8 16,4-9-6-1,9-20-9-15,9-20-25 16,3-13 23-16,0-10 6 16,8 0 3-16,13-18 2 0,4-17 7 15,4-7-6-15,-1 4-2 16,-3 6-6-16,-6 14 7 16,-5 10 3-16,-2 8 6 15,-3 0-2-15,1 0 2 16,4 12 4-16,-2 6-6 15,0 3 2-15,-1 6-6 16,0 6 1-16,1 4-4 16,-5 0-4-16,4-7-9 15,2-9-36-15,-1-7 1 16,6-10-8-16,0-4 21 0,4-4 15 16,2-20 17-1,-1-9 3-15,-7-5 36 0,-5 3-3 16,-8 6 23-16,-3 6-19 15,0 12 28-15,0 4 1 16,0 5-25-16,0 2-30 16,-5 0-11-16,-1 19-20 15,0 10 19-15,3 8-13 16,3-3-52-16,20 0-54 16,27-12-83-16</inkml:trace>
  <inkml:trace contextRef="#ctx0" brushRef="#br0" timeOffset="154852.81">26938 8866 624 0,'0'0'61'0,"0"0"-10"0,-96 0-20 16,67 26 6-16,5 3-17 15,8 10-19-15,7-5 2 16,9-3-2-16,0-6 4 15,0-6-4-15,16-9-1 16,6-10-2-16,10-2-11 16,6-29 10-16,6-22-10 15,-1-13 2-15,-3-11 4 16,-4-10 5-16,-8 0-18 16,-2 14-2-16,-8 17 22 0,-5 26 12 15,-7 21 45-15,-3 9-3 16,-3 35-54-16,0 15 0 15,-18 20 13-15,-6 3-11 16,-3-1-2-16,14-5-19 16,13-9-63-16,19-11 24 15,31-8 9-15,21-3 39 16,20-12-45-16,15-6-21 16,15-10-110-16</inkml:trace>
  <inkml:trace contextRef="#ctx0" brushRef="#br0" timeOffset="155319.43">28515 8496 466 0,'-33'-133'75'0,"-33"-6"4"0,-41-10-5 16,-45 3-22-16,-56 5-36 16,-52 15-15-16,-42 15 9 15,-39 26 12-15,-39 37-6 16,-30 34 11-16,-25 30-20 15,-13 53 25-15,17 31-11 16,29 30-18-16,35 25-2 16,53 24 9-16,50 18-7 15,58 11 11-15,70 16-14 16,76 4-1-16,60 6-1 0,90 0-3 16,70-25 0-1,62-20-15-15,51-35-16 0,46-37 35 16,33-34-2-16,27-40 3 15,21-43 0-15,1-23-4 16,-16-49 3-16,-34-28-16 16,-48-24-9-16,-50-22 13 15,-35-22 6-15,-34-11 7 16,-26-11 3-16,-32 5 0 16,-30 13 7-16,-35 16 26 15,-27 25-14-15,-21 14 33 16,-13 8-48-16,-22 9-1 15,-28 8-6-15,-20 2-13 0,-17 6-57 16,-2 13-5-16,10 18 3 16,28 21-147-16,39 23-146 15</inkml:trace>
  <inkml:trace contextRef="#ctx0" brushRef="#br0" timeOffset="155439.74">29212 8396 620 0,'0'0'49'0,"0"0"-49"16,31 125-21-16,-46-75-175 15</inkml:trace>
  <inkml:trace contextRef="#ctx0" brushRef="#br0" timeOffset="157520.62">16687 11289 1 0,'0'0'108'0,"0"0"-25"16,0 0-28-16,0 0-9 15,0 0 12-15,0 0-27 0,0 0-31 16,9 23 31-16,-5 7 55 15,0 1-45-15,-3-1-12 16,2 1-11-16,0-1 5 16,1 2-13-16,2 5-9 15,5 6 10-15,5 11-7 16,2 10-4-16,4 12 28 16,-1 7-15-16,-3 5 6 15,2-1 0-15,-3-3-15 16,0-2 13-16,-1 1-17 15,-2-1 0-15,-4 0 8 16,-1 9-6-16,-3 9-2 16,-3 6 14-16,-1 0-12 0,-2 1 8 15,0-4-10-15,3-3 5 16,3-1 4-16,2-6-7 16,3-7 3-16,1-3 0 15,1 0-3-15,-2 5 12 16,0 8-14-16,-3 10 0 15,-3 9 6-15,-4 4-2 16,-1-2-4-16,0-3 0 16,-1-4 6-16,-9-7-9 15,-1-3 3-15,3-3 0 16,1-3-7-16,2-3 8 16,4 0-1-16,1 3 0 0,0-3 7 15,0-3-10 1,10-9 3-16,4-9 0 0,2-6 2 15,1-5 4-15,0-4-4 16,3-3-2-16,1-5 1 16,1-5-6-16,2-4 5 15,0-6 0-15,-3-5 3 16,0-3-2-16,-2-3-1 16,-3-6 0-16,-1-3 5 15,-6-6-6-15,-3-2 1 16,-3-2 0-16,-1-1 3 15,-2-1 2-15,0 0-5 16,0 0 24-16,0 0-16 16,0 0 7-16,0 0-15 0,0 0 0 15,0 0 7-15,0 0-1 16,0 0-5 0,0 0-1-16,0 0 5 0,0 0-8 15,0 0 3-15,0 0 0 16,0 0-2-16,0 0 3 15,0 0-1-15,0 0 1 16,0 0 10-16,0 0-12 16,0 0 1-16,0 0 0 15,0 0-1-15,1 0 1 16,2 0 0-16,6 0-1 16,8 0 7-16,12 0-3 15,19 0-3-15,13 0 1 0,17 0-4 16,16 0 3-16,19 0 0 15,17 0-3-15,25 0 14 16,21 0-11-16,23 0 0 16,20 0 0-16,14 0-5 15,11-6 1-15,4 1 4 16,6 3-4-16,4 2 4 16,-3 0-2-16,6 0 2 15,2 0 0-15,3 0 2 16,0 1-2-16,-6 4 0 15,-8-1-1-15,-21 2 7 16,-14 2-5-16,-19 1-1 0,-19-2 0 16,-18 1-2-1,-23 0 3-15,-24 0-1 0,-21-2 3 16,-21 0 7-16,-17-4-18 16,-15 0 8-16,-12-2-9 15,-8 0-11-15,-10 0-41 16,-10-10-37-16,-7-16-70 15</inkml:trace>
  <inkml:trace contextRef="#ctx0" brushRef="#br0" timeOffset="159692.31">17882 15438 275 0,'0'0'110'16,"0"0"-100"-16,0 0-7 15,0 0-3-15,0 0 0 16,0 0 8-16,0 0 23 15,39 53-16-15,-26-37 18 16,4 0-23-16,1-3 6 16,1 1-5-16,5-3-6 15,4 1-3-15,3-1 5 16,7-1-4-16,4-3 4 16,2-6-1-16,1-1 14 15,-2-3-3-15,-2-16 12 16,-7-5 6-16,-3-6-7 15,-4 1 0-15,-3-5 3 0,-4-4-13 16,-4-5 3-16,-3-5-5 16,1-10-7-16,-7-9 8 15,-1-4-13-15,-3-5-1 16,0 0 7-16,-1 1-8 16,2-2 10-16,-4 3-3 15,0 1-8-15,0-5 19 16,0-2-20-16,1-5 4 15,4 0-4-15,1-4 5 16,2 3-5-16,0-4 0 0,1-3 1 16,2 1-7-16,3 2 8 15,2 1-2-15,1 3 0 16,3-2 5-16,2-2-9 16,5 3 5-16,3-4-1 15,3-3 0-15,6 0 0 16,5 3 0-16,1 2-2 15,4-3 10-15,-2 3-8 16,2 4 0-16,-4 7 1 16,-1 6-6-16,1 4 5 15,1 1 0-15,2 1-9 16,7 6 5-16,6 0 2 16,7 9-4-16,4-1 1 15,0 6 1-15,2 2-5 16,1 3 9-16,-1 4-2 0,1 7-1 15,-3 2 3-15,0 9 0 16,2 7 0-16,0 8 0 16,0 4 0-16,-2 3 3 15,-4 18-10-15,-2 9 8 16,0 9-3-16,4 4 2 16,0 7 0-16,0 6-4 15,-1 3 4-15,-1 4 0 16,-2 8 0-16,1 7-3 15,0 2 3-15,4 10 0 16,0 8 0-16,1 6-2 16,-1 3 11-16,4-1-9 0,-4-1 0 15,-2-5 2-15,-3 1 3 16,-5 1-3-16,-4-2 0 16,-4-3 0-16,-2-4-2 15,-3-4 0-15,-2-4 0 16,-3-2 6-16,-1-4-6 15,-5-9 0-15,1-5 2 16,-6-9-7-16,1-3 3 16,-1-4 2-16,-4 0 3 15,-1-5 0-15,-4-4-1 16,-3-1-2-16,-1-7 3 16,-3-3-2-16,-3-1-1 15,-3-3 0-15,-2-4-5 0,1 1 14 16,0 0-10-16,1-1 1 15,2 2 0-15,3 1-3 16,6 2 4-16,4 1-1 16,5 0 1-16,1 0 2 15,1-4-3-15,0-2 3 16,-2-4 1-16,0-2-4 16,-3-1 0-16,-6 0 0 15,0-1-3-15,-5 2 6 16,-2-1-3-16,-2-1 0 15,-2-1-6-15,-3-5-7 16,-1 0-45-16,-2-4-24 0,-4-2-8 16,0-1-36-16,-17 0-213 15</inkml:trace>
  <inkml:trace contextRef="#ctx0" brushRef="#br0" timeOffset="160431.34">20172 12005 187 0,'0'0'12'0,"0"0"64"16,0 0-25-16,0 0 0 16,2 93-12-16,1-79-28 15,-2-4 4-15,1 0-10 16,-2-5 7-16,0 6 1 16,0 7-13-16,0 10 4 15,-2 15-4-15,-4 16 5 0,-1 16-4 16,0 8 0-1,0 9 1-15,4 2 0 0,3-1-2 16,0-1-4-16,0 0-62 16,12 1-57-16,-3 3 118 15,-3 2 10-15,-1-5-4 16,-4-5 64-16,-1-5-23 16,0-6-3-16,0-8-30 15,0-7 1-15,0-8-8 16,0 1-2-16,-10-3 0 15,-3 2 1-15,5 2-1 16,5 0 0-16,3 1-13 0,0-4-175 16</inkml:trace>
  <inkml:trace contextRef="#ctx0" brushRef="#br0" timeOffset="160820.01">20191 14544 251 0,'0'0'79'16,"0"0"-54"-16,5 108-15 15,-5-68-4-15,0 0-6 16,0 1 8-16,-16 2-6 16,1-2 2-16,-2 0-4 15,5-6-13-15,3-2-12 16,1-5 5-16,3 0 20 16,5-2 0-16,0 1 9 15,0 2 2-15,0 5-7 16,8 3 1-16,0 4 10 15,-3 6-15-15,-4 0-3 16,-1-5-32-16,0-5 15 0,0-7 0 16,-6-8-2-16,3-2 20 15,-1-3 1-15,3-1 2 16,-1 1 24-16,2-1 55 16,0-1-14-16,0-3-13 15,0-2-22-15,0-5-8 16,0 0-11-16,0-2-10 15,0-3 5-15,5 0-7 16,3 0-66-16,-2 0 26 16,-3-1-7-16,-1-9-40 0,-2-2-109 15</inkml:trace>
  <inkml:trace contextRef="#ctx0" brushRef="#br0" timeOffset="161720.23">19935 16790 141 0,'0'0'69'0,"0"0"-35"16,0 0-9-16,0 0 24 15,0 0 27-15,0 0-1 16,-17 22-3-16,17-27-5 16,0-16-20-16,0-13-17 15,0-8-7-15,14-9-2 16,7-12-8-16,2-6 9 0,0-2 7 15,-4 2-10-15,-5 8-3 16,-4 16 9-16,-5 16-22 16,-2 14 12-16,-3 14 4 15,0 1-11-15,0 8-8 16,0 27-15-16,0 9 15 16,0 10 3-16,0-2-3 15,1-2 0-15,2-7-2 16,2-10 8-16,2-9-13 15,-3-9 6-15,1-9-17 16,-3-6 9-16,-2 0-15 16,0 0 24-16,1-17-2 0,4-11-7 15,-1-12-18-15,-1-3 15 16,-1-4 12-16,-1 8 4 16,2 10-3-16,0 17 19 15,-2 9 11-15,-1 3-25 16,5 7-6-16,2 17-19 15,1 9 19-15,4 4 3 16,-5-1-1-16,-1-7-2 16,0-3 0-16,1-9-3 15,1-7-28-15,4-6-47 16,1-4-76-16,2-4-293 16</inkml:trace>
  <inkml:trace contextRef="#ctx0" brushRef="#br0" timeOffset="161865.7">20381 16399 508 0,'0'0'54'0,"0"0"-48"15,0 0-4-15,0 0 48 16,0 0 5-16,0 0-55 16,0 0-46-16,70-34-182 15</inkml:trace>
  <inkml:trace contextRef="#ctx0" brushRef="#br0" timeOffset="161989.81">20381 16399 261 0,'-25'88'161'15,"23"-76"-123"-15,2-3-36 0,0-5 9 16,14-4 4-16,13 0 6 16,4-2-21-16,0-17-159 15</inkml:trace>
  <inkml:trace contextRef="#ctx0" brushRef="#br0" timeOffset="162268.91">20724 16295 453 0,'0'0'59'0,"0"0"-22"16,-67 107-11-16,51-60 2 0,4-2 3 15,7-2-31-15,5-6 0 16,0-5 3-16,5-13-3 15,14-7-20-15,7-12-10 16,5-6 30-16,3-29 5 16,2-12 33-16,-9-9-23 15,-6-1 39-15,-14 5-13 16,-5 8 4-16,-2 13-3 16,-14 10-32-16,-13 13-10 15,-10 8-12-15,-12 0-40 16,1 13-59-16,-1 3-122 15</inkml:trace>
  <inkml:trace contextRef="#ctx0" brushRef="#br0" timeOffset="163288.01">18700 13580 267 0,'0'0'10'0,"36"99"53"16,-14-43-46-16,-2-1-16 15,-3 6 7-15,1 13-2 0,-3 15-6 16,1 11 0-16,-5 7-25 15,-5-6-51 1,-2-10-108-16</inkml:trace>
  <inkml:trace contextRef="#ctx0" brushRef="#br0" timeOffset="163567.59">19010 15395 75 0,'0'0'62'0,"0"82"-24"15,0-41-12-15,0 1-20 16,0 7 4-16,0 7-1 16,0 7-6-16,3 0 3 15,7-3-6-15,4-11-3 0,7-12-11 16,1-9 3-16,1-5-16 16,-1-7 21-16,-5-5 6 15,-6 0 20-15,-5-3 22 16,-4 3-12-16,-2 0 11 15,0 1 31-15,0-2-6 16,-5 0-19-16,-4 1-38 16,-1-1-9-16,2-6-136 15</inkml:trace>
  <inkml:trace contextRef="#ctx0" brushRef="#br0" timeOffset="164284.29">21816 13390 319 0,'0'0'12'0,"0"0"3"0,0 0-15 16,37 128 30-16,-25-71-10 16,1 9 6-16,-3 7-15 15,-1 13-10-15,1 10 12 16,-3 8-13-16,0 4 0 16,-7-3-39-16,0-4-46 15,0 1 6-15,0-6 36 16,0-2 43-16,0-5 2 15,0-7 0-15,0-5 0 16,0-10 2-16,0-4 2 0,0-2-4 16,1 2 11-16,2 1-7 15,-3 1 5-15,0-4-10 16,0-5 15-16,0-5 1 16,-1-2-13-16,-9-6 21 15,0-4-22-15,1-1 1 16,3-4-2-16,-1-2-2 15,0 5-8-15,-3-3-94 16</inkml:trace>
  <inkml:trace contextRef="#ctx0" brushRef="#br0" timeOffset="164434.29">21819 15997 93 0,'0'0'75'16,"0"0"-62"-16,0 0-8 15,-1 92 8-15,-1-80 49 16,2-4 22-16,0-5-28 0,0-2 8 15,0 1-28-15,0-2-17 16,0 1-19-16,0-1-37 16,0 0-144-16</inkml:trace>
  <inkml:trace contextRef="#ctx0" brushRef="#br0" timeOffset="165439.67">18285 16397 61 0,'0'0'276'15,"0"0"-229"-15,0 0-14 16,0 0 8-16,0 0-3 15,0 0-6-15,33 0-12 16,-4 0 11-16,6 0-31 16,-4 0-60-16,-3 0-183 15</inkml:trace>
  <inkml:trace contextRef="#ctx0" brushRef="#br0" timeOffset="165620.23">18775 16236 376 0,'0'0'34'0,"0"0"29"15,0 82-37-15,0-45-3 16,0 7-19-16,0 9 9 16,0 7-13-16,0 0-72 15,0-10-275-15</inkml:trace>
  <inkml:trace contextRef="#ctx0" brushRef="#br0" timeOffset="166152.41">21883 16386 433 0,'0'0'67'0,"0"0"-61"15,0 0 6-15,0 0-12 16,87 48-2-16,-50-48-51 15,-3-6-133-15</inkml:trace>
  <inkml:trace contextRef="#ctx0" brushRef="#br0" timeOffset="166840.59">22001 16254 164 0,'0'0'156'15,"0"0"-148"-15,0 0 14 16,0 121 13-16,0-62 26 15,-3 8-18-15,-3 2-10 16,-1-8-1-16,2-5-26 16,1-6-3-16,-2-6 6 15,3-7-8-15,2-14-1 16,1-10 0-16,0-6 6 16,0-7 1-16,0-9-6 15,0-21-1-15,6-20-4 16,4-15-3-16,-4-8 7 15,-3-9 63-15,-3 5-37 0,0 19-2 16,0 21-9-16,0 22 5 16,0 15 9-16,0 5-29 15,0 36-5-15,0 18-2 16,0 18 7-16,-3-4 3 16,0-13 1-16,1-13-4 15,2-16 0-15,0-14 1 16,0-13-2-16,0-4 2 15,0-6-1-15,3-22 19 16,11-11-19-16,2-13-4 16,2-2 2-16,0 1-23 0,-3-3-2 15,-5 8-26-15,-5 13-73 16,-5 14-343-16</inkml:trace>
  <inkml:trace contextRef="#ctx0" brushRef="#br0" timeOffset="169505.37">20782 10182 279 0,'0'0'106'0,"0"0"18"16,0 0-45-16,0 0-40 15,-94-49 7-15,57 118-34 16,-15 30-3-16,-6 23 30 0,-1 1-25 16,4-4-3-16,6-9-2 15,4-16-3-15,9-10-4 16,14-13-2-16,13-15-54 16,8-15-11-16,1-15-18 15,3-15-80-15,13-11-147 16</inkml:trace>
  <inkml:trace contextRef="#ctx0" brushRef="#br0" timeOffset="169701.54">20297 10908 305 0,'0'0'99'0,"0"0"-58"0,-45 81 5 16,32-49-34-16,3-6 13 15,5-6 7 1,4-7-25-16,1-8 11 0,0-3 14 15,0-2 23-15,12 0-1 16,21-23-33-16,16-8-21 16,9-10-7-16,-7-7-145 15,-14-7-347-15</inkml:trace>
  <inkml:trace contextRef="#ctx0" brushRef="#br0" timeOffset="171097.66">21041 10096 130 0,'0'0'64'0,"0"0"-16"16,0 0-24-16,0 0 2 0,0 0-14 16,0 0-2-16,0 0-10 15,-5 17-15-15,3-17 9 16,-1 0 6-16,-1-5 12 15,1 0-12-15,0 1 7 16,0 1 7-16,3-3-2 16,0 2 9-16,0-1 1 15,0-3-2-15,0-4 11 16,0-3-26-16,3-7 13 16,4-1 12-16,2-6 12 15,-1-5-8-15,1-4-12 16,-3-4-3-16,-2-1 7 15,1 4-26-15,-4 10 20 0,1 13 7 16,-2 9 1 0,0 7 2-16,1 15-30 0,2 25-14 15,0 15 14-15,0 4 8 16,-3 0-6-16,0-4 0 16,0-6 3-16,0-15-5 15,0-9 1-15,0-12 2 16,0-9-2-16,0-4 2 15,0 0-1-15,0-16 19 16,12-15-17-16,9-14-2 16,-1 1 0-16,0 2 2 15,-3 9 0-15,-5 13-2 0,-6 9-2 16,-5 10 19-16,1 1-19 16,4 11-13-1,4 14 1-15,5 8 12 0,1-2 4 16,2-4-4-16,2-5 0 15,0-2-3-15,0-5 3 16,1-3-4-16,1-7-16 16,-4-5-19-16,4 0 11 15,2-11-16-15,-1-15 9 16,-1-8 8-16,-3-6 7 16,-5-4 20-16,-2-1 6 15,-6 4-3-15,-3 11 19 16,-3 14-8-16,0 8 28 15,0 8 8-15,0 11-50 16,-2 17 0-16,-9 7 1 0,2 6 10 16,-2 0-6-16,2 0-5 15,-3 3-1-15,0-6-37 16,0-13-122-16,5-17-186 16</inkml:trace>
  <inkml:trace contextRef="#ctx0" brushRef="#br0" timeOffset="171213.94">21436 9965 449 0,'0'0'133'16,"0"0"-120"-16,0 0-9 16,0 0 27-16,91 43-8 15,-44-21-23-15,1-5-11 16,1-7-304-16</inkml:trace>
  <inkml:trace contextRef="#ctx0" brushRef="#br0" timeOffset="171772.89">20542 11218 459 0,'0'0'55'16,"135"0"-55"-16,-25 0 31 15,21 0-18-15,20-6 11 16,7-7-14-16,3-2 5 16,-15 3-15-16,-26 0 11 15,-34 4-23-15,-38 3 12 16,-26 4-51-16,-22 1-117 15,-15 0-120-15</inkml:trace>
  <inkml:trace contextRef="#ctx0" brushRef="#br0" timeOffset="172074.37">20751 10981 17 0,'0'0'51'16,"0"0"22"-16,-100 41 6 16,75-20-4-16,4 0-2 0,6 2-15 15,1-2-9-15,4 0-6 16,2-3-19-16,4-1 4 15,4 0-6-15,0 1-7 16,16 2 5-16,16 3-18 16,17-1-2-16,13-7-44 15,10-8-232 1</inkml:trace>
  <inkml:trace contextRef="#ctx0" brushRef="#br0" timeOffset="172859.11">22316 10854 308 0,'0'0'62'0,"0"0"-25"15,0 0-17-15,0 0-15 16,0 0 17-16,0 0-11 16,-16 37 26-16,7 14 10 15,-2 11-14-15,1 1-14 16,1 2 4-16,0-5-19 16,-3-4 7-16,4-10-9 15,4-6 0-15,-1-13-2 16,5-12 0-16,0-10 1 15,0-5 4-15,0 0-5 0,3-13 10 16,14-16 8-16,5-9-14 16,2-1 2-16,-4 0-6 15,-1 5 5-15,-3 3 7 16,-5 10-5 0,-5 13-3-16,-2 8 10 0,-1 0-14 15,2 7-11-15,4 14 11 16,0 1 1-16,0-2 3 15,2 0-4-15,3 3 0 16,1-3-1-16,3 3 3 16,1-7-7-16,2-3 5 0,-3-9-8 15,3-4-6 1,0 0 13-16,1-13 1 0,-1-7 13 16,-6-7-12-16,0 1-1 15,-5-2 13-15,-2 0-12 16,-1 4 12-16,-4 8-5 15,-1 8-7-15,-2 5 28 16,0 3-21-16,1 0-8 16,1 4-11-16,1 10 11 15,3 1 0-15,0 0 0 16,2-4-43-16,3-3-54 16,5-7-56-16,5-1-119 15</inkml:trace>
  <inkml:trace contextRef="#ctx0" brushRef="#br0" timeOffset="173046.97">23013 10891 495 0,'0'0'65'0,"0"0"-59"0,-25 96 35 16,11-52 2-16,2 5-5 15,0-1-33-15,2-3 1 16,2-3-6-16,-1-5 0 15,5-9-37-15,1-9-63 16,3-14-66-16,0-5-138 16</inkml:trace>
  <inkml:trace contextRef="#ctx0" brushRef="#br0" timeOffset="173160.1">22919 11199 448 0,'0'0'139'0,"0"0"-126"15,0 0 2-15,0 0-14 16,97-7-2-16,-63 4-27 15,3-2-129-15,2-3-181 16</inkml:trace>
  <inkml:trace contextRef="#ctx0" brushRef="#br0" timeOffset="174619.28">19298 10115 87 0,'0'0'127'0,"0"0"-34"0,0 0-43 15,0 0-45-15,79 87 17 16,-24-15 59-16,8 14-26 16,2 6-21-16,0-2-18 15,-9-1-9-15,-7-6-3 16,-10-6-4-16,-10-13-42 16,-6-11-51-16,-9-12-99 15,-6-12-48-15</inkml:trace>
  <inkml:trace contextRef="#ctx0" brushRef="#br0" timeOffset="174904.67">19454 10953 456 0,'0'0'30'0,"0"0"-18"16,0 0-12-16,96 0 8 15,-53 0-8-15,-1 0-18 16,-3-2-15-16,-3-10 11 16,-5-5-5-16,-1-2-28 15,-5-1 19-15,-8 6 36 16,-9 7 35-16,-6 7 75 16,-2 0-78-16,-7 12-12 15,-14 13 36-15,-9 11-13 16,0-2-37-16,3 5-6 15,6-3-83-15,5-9-219 0</inkml:trace>
  <inkml:trace contextRef="#ctx0" brushRef="#br0" timeOffset="175664.96">17054 10083 327 0,'0'0'103'15,"0"0"-90"-15,0 0 7 16,0 0-13-16,84-21-4 15,-44 15-6-15,8-4-84 0,4-5-79 16</inkml:trace>
  <inkml:trace contextRef="#ctx0" brushRef="#br0" timeOffset="176479.31">17138 10085 167 0,'0'0'65'16,"0"0"-41"-16,0 0-20 15,0 0 3-15,0 0 32 16,73-95-20-16,-57 70-5 16,2-5-6-16,-4-4-6 15,-6-4 31-15,-8 1 33 16,0 0 5-16,0 1-22 16,-11 7-27-16,-2 8 4 15,6 8 36-15,1 13-28 0,5 0 18 16,-1 20-52-1,1 25-6-15,1 18 3 0,0 11 6 16,0 6 6-16,0-1-9 16,8 2 5-16,0-7-8 15,-1-5 3-15,0-13-42 16,-3-14-16-16,-4-18-29 16,0-17-126-16</inkml:trace>
  <inkml:trace contextRef="#ctx0" brushRef="#br0" timeOffset="176598.31">17070 10215 434 0,'0'0'73'15,"0"0"-56"-15,0 0-17 0,82-2 20 16,-27 2-20 0,7 0-64-16</inkml:trace>
  <inkml:trace contextRef="#ctx0" brushRef="#br0" timeOffset="176749.55">17527 10175 376 0,'0'0'94'15,"-22"92"-63"-15,17-49-8 16,5-9-3-16,0 0 1 16,0-4-21-16,3-6-4 15,7-4-153-15,-1-12-124 16</inkml:trace>
  <inkml:trace contextRef="#ctx0" brushRef="#br0" timeOffset="177036.81">17986 10400 486 0,'0'0'96'16,"0"0"-44"-16,-19 81-52 15,-7-44 11-15,-5 0-11 16,0 0-15-16,7-8-69 15,9-9-88-15,11-10-170 16</inkml:trace>
  <inkml:trace contextRef="#ctx0" brushRef="#br0" timeOffset="177363.98">18358 9570 472 0,'0'0'94'0,"0"0"-59"15,0 0-29-15,0 0-6 16,-44 137 43-16,37-62-14 16,7 4 3-16,0-5-13 15,0-2 12-15,0-1-25 0,0 0-5 16,0-7-1-16,0-6-29 16,0-14-52-16,-1-19-102 15</inkml:trace>
  <inkml:trace contextRef="#ctx0" brushRef="#br0" timeOffset="177501.68">18204 10076 514 0,'0'0'108'0,"0"0"-67"16,0 0-10-16,0 0 2 16,0 0-21-16,0 0-12 15,102-80-69-15,-71 70-125 16</inkml:trace>
  <inkml:trace contextRef="#ctx0" brushRef="#br0" timeOffset="177709.72">18479 10296 300 0,'0'0'174'0,"0"0"-82"15,0 0-9-15,7 84-2 16,-7-64-27-16,-4-2-7 15,1-3-22-15,3-1-16 16,0-1-1-16,0-4-6 16,6-5-2-16,8-4-15 0,5 0-47 15,0 0-62 1,0-17-204-16</inkml:trace>
  <inkml:trace contextRef="#ctx0" brushRef="#br0" timeOffset="178426.27">19020 9570 470 0,'0'0'32'0,"-4"101"13"15,-5-37-4-15,1-2 3 16,-2-1-14-16,0-4-29 15,-1-7-2-15,2-7-16 16,0-11-72-16,0-11-190 16</inkml:trace>
  <inkml:trace contextRef="#ctx0" brushRef="#br0" timeOffset="178561.81">18868 9894 435 0,'0'0'130'0,"0"0"-54"16,0 0-50-16,0 0 15 15,0 0-39-15,102-49-2 16,-62 49-21-16,-3-5-127 16,-7 3-295-16</inkml:trace>
  <inkml:trace contextRef="#ctx0" brushRef="#br0" timeOffset="178856.54">19247 9923 318 0,'0'0'157'16,"0"0"-112"-16,0 0 16 0,0 0-4 15,0 0-10-15,0 0-37 16,-12 34-1-16,-3-16 4 16,3 0-13-16,5 5 0 15,7-1-1-15,0 3 1 16,0 8 1-16,3 0 0 15,0-1 0-15,-3-1 1 16,0-2-2-16,0-7 0 16,0-5 1-16,-3-4-1 15,-4-4-5-15,-3-4-12 0,-2-4-2 16,-4-1-13-16,-1 0-132 16,1 0-123-16</inkml:trace>
  <inkml:trace contextRef="#ctx0" brushRef="#br0" timeOffset="179865.16">17248 10969 343 0,'0'0'329'16,"0"0"-297"-16,0 0-18 0,116-1-14 15,-17-13 24-15,25-1-12 16,20-1 13-16,20-1-24 16,18-1-1-1,8-6-19-15,3-1-3 0,-15-2-50 16,-24 4 21-16,-32 3-9 16,-37 6-61-16,-40 7-48 15</inkml:trace>
  <inkml:trace contextRef="#ctx0" brushRef="#br0" timeOffset="180086.9">17682 11036 195 0,'-88'22'101'0,"30"-5"-10"0,31-2-32 16,27-2-11-16,9-2-41 15,46-4 34-15,39-7 33 16,40 0-1-16,45-28-46 15,30-8-17-15,12-6-20 16,-8 0 10-16,-28 2-73 16,-36 9 39-16,-39 8-1 15,-30 8 13-15,-27 6-133 16,-25 4-113-16</inkml:trace>
  <inkml:trace contextRef="#ctx0" brushRef="#br0" timeOffset="-187059.34">3082 13239 106 0,'0'0'42'0,"0"0"5"16,0 0-18-16,0 0-18 15,0 0 96-15,0 0-40 16,0 0-20-16,-19-64-31 15,19 64-13-15,0 0-3 16,0 0 0-16,0 9-10 16,10 21 8-16,10 14 4 15,3 6 3-15,0 10-1 16,-1 4-4-16,-4 8 0 16,-2 11 5-16,-8 13-6 15,-8 16 2-15,0 12 3 16,-5 13 21-16,-9 8-17 0,0 6-3 15,5 2 23-15,-1 2-18 16,2 1-10-16,5 1 16 16,3 8-10-16,0 2 13 15,0-4-10-15,6 3-7 16,2-10 17-16,-1-5-14 16,-3-8-4-16,-2-4 5 15,1-3-4-15,0 0-2 16,-3 0 0-16,3-4 4 15,0-5-8-15,0-11 5 16,-1-9-1-16,2-6 0 16,-4-7 14-16,0-8-14 15,0-5 0-15,0-7 7 0,0-3-9 16,0-6 2-16,0-3 0 16,0-6-2-16,0-10 10 15,0-10-8-15,0-10 0 16,0-6 1-16,0-6-5 15,4-7 4-15,2 0 0 16,-1-5-8-16,-1-2 15 16,-2 0-7-16,-1 0 1 15,1 0 2-15,1 0-6 16,10 0 2-16,5 0 1 16,18-12 14-16,9-2-6 15,17-2-8-15,16-2 0 0,17 0 2 16,19-5 2-16,21-5-4 15,19-5 0-15,25-6 2 16,23-1 5-16,22 1-14 16,17 2 4-16,5-1 3 15,12-3 8-15,8-1-2 16,10-3 13-16,0-3 3 16,-11 5-14-16,-20 3 8 15,-30 4-16-15,-33 8 1 16,-34 6-1-16,-39 9-4 15,-41 5 4-15,-33 3-6 16,-21 4-51-16,-12-2-3 0,-2-8 13 16,-15-8-46-16</inkml:trace>
  <inkml:trace contextRef="#ctx0" brushRef="#br0" timeOffset="-185625.29">3743 16929 263 0,'0'0'75'16,"0"0"-42"-16,0 0 12 16,0 0 17-16,-39-105-13 15,32 64 12-15,-1-5-43 16,2-8 19-16,-4-4-10 16,5-4-3-16,1-7-4 15,1 0-20-15,3-10 0 0,0 0 1 16,-2-1 5-16,-1-2 3 15,-5-1-9-15,0 0 0 16,-4-1 2-16,0-5-2 16,-1 3 0-16,-1-1 0 15,-2-2 2-15,2-4-2 16,-2 1 0-16,7 0-8 16,3 8 8-16,0 6-14 15,6 7 14-15,0 5 0 16,0 7 7-16,0 6-5 15,7 7-1-15,1 3 3 16,7 3 4-16,3 0-8 16,-3 4 0-16,9 1-5 0,-2 3 6 15,3 3-4 1,-2-3 3-16,1 4-4 0,-2 4 3 16,2 0 1-16,-3 4-3 15,3 1-2-15,-2 3 7 16,2 2-4-16,-3 1-2 15,4 6 3-15,-1 0-2 16,-2 6-4-16,-2 1 7 16,5 0-5-16,-1 0 5 15,4 0-6-15,-4 4 3 16,2 0-5-16,-4 2-6 16,3 4 11-16,-1 3 2 15,3 5 0-15,4 7-1 16,2 6-1-16,9 6 3 0,0 2 0 15,4 4-4-15,-1 3 4 16,-2 0 0-16,0 2 0 16,2 4 6-16,3 3-6 15,4 0 3-15,3 3 2 16,6 3-3-16,-1 3-1 16,1 7-1-16,0 5 0 15,0 4 5-15,-2 5 6 16,1 1-7-16,1-4-2 15,0-3 17-15,7 0-19 16,4 0 1-16,6-1 6 16,10-4 1-16,3 1-13 15,4-5 5-15,1 0 0 0,3-5 1 16,3 1-1 0,3-5 0-16,-1 1 0 0,-1 0 8 15,0 3-8-15,-2-1 12 16,5-4-9-16,4-4 7 15,1-6-10-15,4-8 0 16,0-8 5-16,1-6-2 16,-1-5-3-16,3-6 3 15,-6-4-1-15,-6-3-2 16,-9-5 13-16,-8 0-13 16,-8-3 0-16,-8-2 0 15,-7 0 5-15,-10 0-5 16,-11 0 0-16,-17 0 1 0,-8 0-1 15,-10 0-1-15,-7 0-3 16,-3 0 4-16,0 0-1 16,0 0 1-16,0 0 0 15,0 0 1-15,0 0-1 16,0 0-2-16,0 0-2 16,-2 2-70-16,-20 1-46 15,-11-1-385-15</inkml:trace>
  <inkml:trace contextRef="#ctx0" brushRef="#br0" timeOffset="-184118.49">7221 15404 273 0,'0'0'103'0,"0"0"-31"15,0 0-13-15,0 0-3 16,0 0-1-16,0 0-42 16,0 0-8-16,8-68-5 15,33 40 1-15,28-14-1 16,29-11 0-16,35-9 5 15,26-10-16-15,25 1-12 16,16 2-19-16,15 4-58 16,0 9 83-16,-7 9 11 15,-11 5 12-15,-1 4 11 16,-8 4 2-16,-2-2-18 0,-7 6 28 16,-25 2-17-16,-27 8-1 15,-36 9-11-15,-35 5 1 16,-26 6 4-16,-21 0-5 15,-9 0-18-15,-1 0 18 16,-23 4 20-16,-9 5-12 16,-4 0-1-16,2 0-7 15,7-5 0-15,13-4 0 16,6 0-2-16,5 0 1 16,2-10-23-16,2-7-15 15,0-1 18-15,0 2 13 16,0 6 7-16,0 3-1 15,0 6 2-15,2 1 22 0,1 0-22 16,4 0 4-16,5 4-4 16,3 7 4-16,1 7 3 15,-2 3 9-15,-5 4-16 16,-2 3-1-16,-7 2 1 16,0 2 0-16,-13 1-4 15,2-3-74-15,7-11-154 16</inkml:trace>
  <inkml:trace contextRef="#ctx0" brushRef="#br0" timeOffset="-182567.61">9468 14671 207 0,'0'0'99'0,"0"0"-56"0,0 0-41 15,0 0 13-15,0 0 6 16,0 0-14-16,56 18 21 16,-35-18 0-16,7 0 5 15,14-5 5-15,21-9-32 16,22-6 2-16,25-3-16 15,23-6 36-15,24-3-23 16,25-2-5-16,26-5 0 16,27-3 10-16,29-2-8 15,12-1-4-15,12-3-6 16,6 2 8-16,4 0 24 16,2 1-23-16,-2 1 2 15,-8 4 17-15,-13 1-8 16,-16 11 12-16,-32 10-5 0,-40 7-14 15,-38 9-2-15,-41 2-2 16,-37 0 4-16,-28 6-5 16,-25 5-7-16,-14 0-16 15,-6-4 22-15,0 0 2 16,0-1-6-16,-9 1-2 16,-5-4-9-16,-1-2 15 15,2-1-4-15,4 0 5 16,6 0 0-16,3-14-47 15,0-5-32-15,13-4-20 16,7-5-5-16,4-3 6 0,-1 3-58 16</inkml:trace>
  <inkml:trace contextRef="#ctx0" brushRef="#br0" timeOffset="-182108.42">14564 13627 154 0,'0'0'65'0,"0"0"37"15,0 0-34-15,0 0-16 16,0 0-18-16,83 94-6 16,-33-72-16-16,6 1-2 15,9-1-4-15,3 0-1 16,-1 2-5-16,-1 0 0 15,-8-2 5-15,-12-1-5 16,-16-6 0-16,-19 9 0 16,-11 4 3-16,-33 7 0 0,-28 8 44 15,-23-2-20-15,-20-1-16 16,-5-1 2-16,-2-4-2 16,14 2 4-16,17-5-15 15,30 2 0-15,22-1-25 16,18-9-120-16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5:20:04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13745 4007 328 0,'0'0'17'0,"0"0"-17"16,0 0-1-16,0 0-108 15,0 0 99-15,0 0 10 16,-23 38 10-16,73-35 38 16,14-3-25-16,12 0 8 15,5 0-29-15,-1 0 18 16,3-4 27-16,1-2-40 16,9-1 47-16,11-1-27 15,15 1-22-15,17-4 9 16,13 1-13-16,7 0 5 15,-3 3-4-15,-11 2 3 0,-17 1-4 16,-19-1-1-16,-13 2 8 16,-17-2-8-16,-19 2-4 15,-17 3 4-15,-22-1 0 16,-12 1-23-16,-6-4 19 16,0-2-78-16,-24-1-80 15</inkml:trace>
  <inkml:trace contextRef="#ctx0" brushRef="#br0" timeOffset="456.25">13105 4044 110 0,'0'0'78'0,"97"-24"-59"16,-15 11 24-16,28 4-39 16,22 0 27-16,23 4-12 15,25-1 9-15,23-1 40 16,19-1-40-16,18 1-15 16,10 3-12-16,0 0-1 15,-11 1 5-15,-18-3-5 16,-27 4-21-16,-23-3 11 15,-24-2 1-15,-22 1 9 16,-22-3-18-16,-27-2 3 0,-24 1-7 16,-26-3-59-16,-26 1-41 15</inkml:trace>
  <inkml:trace contextRef="#ctx0" brushRef="#br0" timeOffset="6032.29">26222 3360 332 0,'0'0'45'0,"0"0"-27"15,0 0-6-15,0 0 21 16,112 0-17-16,-52 0 0 16,10 0-16-16,3-8 0 15,-9-1-2-15,-13 0-36 16,-16 3-63-16,-23-2-124 15</inkml:trace>
  <inkml:trace contextRef="#ctx0" brushRef="#br0" timeOffset="6348.13">26183 3500 176 0,'0'0'15'0,"0"0"-11"16,0 0 6-16,-19 135 28 16,10-62 6-16,1 26 6 15,2 25-15-15,2 19 26 16,1 10-18-16,3-3-27 16,0-10-3-16,1-1-2 15,14-6 4-15,2 5 12 16,1 1-6-16,-4-8-10 15,-1-7-4-15,-9-24-4 16,-4-26-2-16,0-27-1 0,0-24-1 16,0-16 1-16,-3-7-5 15,3-11-1-15,0-27-182 16</inkml:trace>
  <inkml:trace contextRef="#ctx0" brushRef="#br0" timeOffset="7133.75">28153 3269 283 0,'0'0'36'0,"0"0"-31"16,0 0-3-16,104-11-1 16,-61 1 5-16,5 1-3 0,4-3 1 15,2-1 18-15,4 2-2 16,5 0-14-16,4 4-6 15,-1 0-4-15,-4 7-6 16,-7 0 7-16,-11 12 6 16,-7 12 5-16,-7 10 0 15,-6 9 18-15,-2 12-12 16,0 22 9-16,-2 17-16 16,-1 27-1-16,2 18 10 15,-3 18 16-15,1 11-15 16,-2 5-1-16,1 1 0 15,-4-4-16-15,-5-3 0 16,-2-1 4-16,-6-12-8 0,4-19 9 16,-1-20-10-16,5-30 10 15,-2-28-4-15,-1-25 2 16,-3-15-2-16,-1-14-1 16,-2-3-10-16,0-16-47 15,0-18-356-15</inkml:trace>
  <inkml:trace contextRef="#ctx0" brushRef="#br0" timeOffset="8964.23">26403 3755 41 0,'0'0'327'16,"0"0"-248"-16,0 0-38 15,0 0 5-15,0 0 2 16,0 0 6-16,3 0-15 16,-2 0-19-16,-1 0-20 15,0 0 0-15,7 0-3 16,5 0 1-16,8 0 2 0,5-4 7 15,-1 3-3-15,-3-1-3 16,-2-1-1-16,-2 3-3 16,2 0-50-16,-1 0-79 15,-5 0-154 1</inkml:trace>
  <inkml:trace contextRef="#ctx0" brushRef="#br0" timeOffset="9324.51">26480 4021 95 0,'0'0'56'0,"0"0"-7"16,0 0 13-16,0 0 20 16,0 0-10-16,0 0-20 15,0 13-26-15,1-10-14 16,9 1-12-16,4 3 2 15,9-1 5-15,7-2 5 0,4-4-12 16,3 0-28-16,-7 0-95 16,-12 0-253-16</inkml:trace>
  <inkml:trace contextRef="#ctx0" brushRef="#br0" timeOffset="10673.39">26155 2957 264 0,'0'0'25'0,"0"0"26"16,-17 80-13-16,14-53-32 0,2-1 1 15,1-6 5-15,0-3-8 16,0-7-4-16,1-6-10 15,11-4-88-15,5 0-47 16</inkml:trace>
  <inkml:trace contextRef="#ctx0" brushRef="#br0" timeOffset="10824.14">26186 2601 359 0,'0'0'77'0,"0"0"-53"16,0 0-24-16,0 0-34 0,0 0-69 16,0 0-76-16</inkml:trace>
  <inkml:trace contextRef="#ctx0" brushRef="#br0" timeOffset="11212.66">26403 2909 402 0,'0'0'15'16,"0"0"-9"-16,-48 91 1 0,31-56 12 16,5 0-5-16,5-6-12 15,3-4-1-15,4-6-1 16,0-10-3-16,0-3 3 15,0-6 3-15,10-2 4 16,8-24 38-16,7-15-19 16,5-15-9-16,-3-8-17 15,-2-7 1-15,-8-7 11 16,-3 4-12-16,-4 6 3 16,-6 20 6-16,-1 19 44 15,-1 23 9-15,-2 6 0 16,0 10-62-16,0 23-25 0,0 12 25 15,0 9 4 1,0-3 0-16,0-4-3 0,0-4-2 16,7-2-39-16,11-5-48 15,10-11-58-15</inkml:trace>
  <inkml:trace contextRef="#ctx0" brushRef="#br0" timeOffset="12040.08">27378 2635 327 0,'0'0'9'16,"-7"90"1"-16,-8-35-7 15,1-3 3-15,0-6-2 16,3-8 1-16,5-8-1 0,3-12-4 16,3-7 0-1,0-8-6-15,0-3 6 0,0 0 52 16,0-15 46-16,4-13-78 15,6-9-11-15,3-5-8 16,-1-4 11-16,0 0 6 16,0 7 9-16,-5 12-5 15,-2 11 0-15,-4 12-3 16,-1 4-12-16,0 0-7 16,0 9-20-16,0 13 6 15,0 5 13-15,3 0-8 16,3-1 8-16,3-5-13 0,0-1 12 15,0-8 2 1,0-5 0-16,-5-5-1 0,-1 0 1 16,-1-2 6-16,2 0 40 15,4-15 14-15,5-13-49 16,-1-1 0-16,1-6-2 16,-2-4-9-16,0-1 0 15,-1 1-2-15,-1 12-28 16,0 8-11-16,3 15-69 15,3 4-196-15</inkml:trace>
  <inkml:trace contextRef="#ctx0" brushRef="#br0" timeOffset="12609.76">27841 2783 300 0,'0'0'176'0,"0"0"-145"15,0 0-31-15,0 0 2 16,0 0 14-16,0 0 13 16,-85 94-22-16,79-82-7 15,4-6-6-15,2-3 6 16,0-3 5-16,0 0 4 16,11-5 14-16,8-18 5 15,5-5-20-15,-4-4-5 16,-1 0 1-16,-6 3-4 0,-1 3 6 15,-6 10-6 1,-3 7 3-16,0 7 1 0,-3 1 5 16,0 1-9-16,2 0-7 15,2 0-6-15,6 1-18 16,2 8 27-16,5-1-40 16,-1 1 12-16,2-3 7 15,0 3 0-15,1-3 11 16,-1 1 10-16,-3-4-6 15,-3 1-1-15,-2 1-11 16,-3-5 8-16,-3 1 14 16,2-1 0-16,1 0 0 15,1 0 8-15,-4 0 48 16,-2 0 0-16,-1 0-12 0,-1 0-6 16,0 0-2-16,0 0-24 15,0 0-4-15,3 0-5 16,5 0-3-16,7 0 2 15,3 0 1-15,3-1 11 16,-2 1 0-16,-6 0-10 16,-1 0-1-16,2 0-3 15,3 0 0-15,5 0-6 16,4 0-67-16,0 0-201 16</inkml:trace>
  <inkml:trace contextRef="#ctx0" brushRef="#br0" timeOffset="13313.58">30556 3024 247 0,'0'0'141'16,"0"0"-82"-16,0 0-27 0,0 0 15 16,0 0-11-16,110-41-18 15,-71 41-16-15,6 0 1 16,-2 0-2-16,-4 0-1 15,-6 0-6-15,-6 4-59 16,-7-1-91-16,-9-2-131 16</inkml:trace>
  <inkml:trace contextRef="#ctx0" brushRef="#br0" timeOffset="13576.44">30774 3073 20 0,'0'0'72'0,"-27"82"-22"15,17-24-22-15,4 7-7 16,1 15 7-16,3 8-12 16,2 19-12-16,0 25 0 15,0 36 3-15,3 33 119 16,5 24 27-16,0 10-68 16,-1 0-36-16,9-5-16 15,5-11-14-15,10-18-17 16,8-30 0-16,0-36 2 15,-4-31-4-15,-9-29-11 16,-8-27 6-16,-4-20 1 16,2-22-61-16,2-16-70 15</inkml:trace>
  <inkml:trace contextRef="#ctx0" brushRef="#br0" timeOffset="14125.43">30929 2353 187 0,'0'0'74'16,"0"0"-27"-16,0 0-9 15,-36 91-28-15,26-63 5 16,2-2-12-16,1-4-3 16,4-5-22-16,3-6-112 15</inkml:trace>
  <inkml:trace contextRef="#ctx0" brushRef="#br0" timeOffset="14281.39">30906 2188 210 0,'0'0'53'15,"0"0"-52"-15,0 0-1 16,0 0-114-16,0 0-6 15</inkml:trace>
  <inkml:trace contextRef="#ctx0" brushRef="#br0" timeOffset="14662.91">31223 2449 128 0,'0'0'65'0,"0"0"0"16,0 0-17-16,0 0-5 16,0 0-9-16,-84 61-20 15,77-43-11-15,4 3-1 16,3-2 2-16,0-5-1 16,0-4-6-16,0-7 0 15,0-3 3-15,10-1 66 16,13-21 1-16,5-7-42 15,2-7-19-15,1-8-1 0,-4-2-3 16,-3 1 0-16,0 4 3 16,-8 11-4-16,-5 12 3 15,-7 11 6-15,-2 6 42 16,-2 1-8-16,1 5-44 16,1 21-6-16,-1 12 4 15,1 7 2-15,-2 3-4 16,4 1-26-16,5-7-117 15,5-8-293-15</inkml:trace>
  <inkml:trace contextRef="#ctx0" brushRef="#br0" timeOffset="15031.78">32145 2205 323 0,'0'0'111'15,"0"0"-111"-15,0 0 13 16,-9 93-6-16,6-39 19 16,0 1-8-16,0-2-13 15,3-1-1-15,0-5-4 16,2-1-106-16,12-13-121 15</inkml:trace>
  <inkml:trace contextRef="#ctx0" brushRef="#br0" timeOffset="15315.46">32270 2523 134 0,'0'0'78'15,"0"0"-53"-15,0 0-24 16,0 0-1-16,0 0-6 16,0 0 6-16,-28 45 15 15,29-45 78-15,15 0-11 16,1-14-28-16,2-3-14 16,-3-3-9-16,-6 1 5 15,-3-1 11-15,-4 5-24 0,-3 5-19 16,0 3-4-16,0 7-30 15,-3 0-62-15,-8 6 19 16,0 14-36-16,5 0-66 16</inkml:trace>
  <inkml:trace contextRef="#ctx0" brushRef="#br0" timeOffset="15510.84">32623 2469 321 0,'0'0'0'16,"0"0"-74"-16,0 0-17 15,0 0-6-15</inkml:trace>
  <inkml:trace contextRef="#ctx0" brushRef="#br0" timeOffset="15791.26">32623 2469 157 0</inkml:trace>
  <inkml:trace contextRef="#ctx0" brushRef="#br0" timeOffset="15914.3">32623 2469 157 0,'-22'-39'87'0,"11"39"-57"0,-1 0 2 0,-3 13-11 15,1 0 9-15,1 3-5 16,6 0-4-16,0 2-4 16,6 1-9-16,1-3-1 0,0 2-6 15,0 1 3-15,14-2-4 16,6-5 0-16,7-5-48 15,1-5-111-15</inkml:trace>
  <inkml:trace contextRef="#ctx0" brushRef="#br0" timeOffset="16261.13">32727 2551 35 0,'0'0'13'0,"0"0"-7"16,0 0 1-16,0 0-6 16,0 0 0-16,0 0 17 15,42 27 15-15,-20-37 2 16,2-7 15-16,-2-6-7 16,-1-3-5-16,1-3 19 15,-5-5-23-15,-1-2-17 16,-4-1-9-16,-4 1-7 15,-3 9 32-15,-3 11 23 16,-2 12-2-16,0 4-18 16,0 5-36-16,0 25-15 15,-4 18 15-15,-7 9 5 16,1 0-4-16,5 4 5 16,5-1-5-16,0 6-2 15,0-6-9-15,3-9-149 0</inkml:trace>
  <inkml:trace contextRef="#ctx0" brushRef="#br0" timeOffset="17730.99">33310 2775 103 0,'0'0'115'0,"0"0"-46"16,0 0-35-16,0 0 13 16,0 0 9-16,0 0-7 15,-4-61 5-15,4 56-36 0,0-1-4 16,7-1-3-16,1 4-4 16,1-3-7-1,7 2-8-15,1 2 6 0,6-1 2 16,6-2 1-16,-1 3-1 15,-1 2 0-15,-4 0-3 16,-3 11 1-16,1 14 1 16,1 8-5-16,-4 8 2 15,-3 6 4-15,-3 12-1 16,-1 9 1-16,-3 15 0 16,-5 14 1-16,-3 7-1 15,0 1-3-15,-4-6 3 16,-9-5 0-16,2 1 0 0,-1 12-3 15,2 16 6 1,-2 10-7-16,0 8 3 0,3-3 1 16,3-7 9-16,3-5-3 15,1-5 11-15,2-5 7 16,0-4-17-16,0-1 9 16,5 0-14-16,4-5 4 15,3-4-6-15,-5-10 7 16,1-16-7-16,-1-9 8 15,-1-6 1-15,5-6-5 16,-2-1 6-16,0-8-8 16,1-2-1-16,-1-3 1 15,0-3-1-15,0 0-1 0,-2-4 2 16,1-4 1 0,-4-5-3-16,1-8 4 0,-2-6-4 15,-3-5 0-15,0-2-2 16,0-4 2-16,0 0 0 15,0 0 7-15,0 0-2 16,0 0 2-16,0 0 1 16,0 0-5-16,0 0-3 15,0 0-2-15,0 0 1 16,0 0-1-16,0 0-1 16,0 1 3-16,0 2 0 15,0 3 4-15,0 2-3 16,-2 2 0-16,-2 1-1 15,1 1-2-15,1 6 0 0,-2-1-2 16,2 4 3-16,1 1 0 16,-2-4 1-16,3-4 4 15,0-3-1-15,0-7 0 16,0 2-3-16,0-3 2 16,0-3-2-16,0 1 2 15,0-1-2-15,0 0 2 16,0 0 0-16,-2 0 1 15,-2 0-3-15,-3-1-17 16,-7-8-12-16,-7 4-10 16,-4 0 6-16,-9 5 9 15,-1 0 21-15,-5 0-13 16,-2-2-91-16,-6-8-267 0</inkml:trace>
  <inkml:trace contextRef="#ctx0" brushRef="#br0" timeOffset="20161.3">26765 5846 210 0,'0'0'76'16,"0"0"-23"-16,0 0-47 15,0 0 9-15,0 0 3 16,11 81 43-16,-7-42-19 16,-1 8-14-16,1 10-9 15,5 11 0-15,2 12 1 16,4 12-6-16,-3 10 6 16,-4-8-19-16,0-15 7 15,-5-19-8-15,0-22-2 16,-3-13-91-16,0-12-89 0,0-12-126 15</inkml:trace>
  <inkml:trace contextRef="#ctx0" brushRef="#br0" timeOffset="20580.38">26711 5841 49 0,'0'0'99'16,"0"0"-46"-16,0 0-5 15,0 0-15-15,0 0 0 16,0 0 2-16,-29 63 5 16,29-60-14-16,0-3-12 15,0 0 4-15,0 0-3 16,0 0 2-16,0 0 5 16,0-7 16-16,10-9-24 15,3 0-7-15,-2 5-5 0,-2 6 17 16,-6 5 15-1,0 0-32-15,4 0-2 0,6 5-2 16,4 6 0-16,5 3-29 16,-1-1-65-16,-4-4-127 15</inkml:trace>
  <inkml:trace contextRef="#ctx0" brushRef="#br0" timeOffset="22183.69">26841 6860 94 0,'0'0'29'15,"0"0"41"-15,0 0-24 16,7 82-16-16,-4-57 35 16,2-3-41-16,3 2 16 15,-2-6 2-15,4 1-9 16,3-5-4-16,7-3-20 15,16 3 7-15,22 0-12 16,27-1 23-16,25-3 4 16,23-5-25-16,12-2-6 15,10-3-10-15,3 0 6 0,11 0 4 16,8 0 4 0,6-4 17-16,10 4-18 0,7 0 15 15,6 0 5-15,4 0-9 16,0 0-7-16,-3 0 7 15,-3 0-13-15,-3 0-2 16,-7 1 2-16,-9 2-2 16,-14-1 1-16,-14 2 0 15,-24 0-5-15,-18 2 4 16,-21 0 2-16,-19-3 1 16,-16 5 1-16,-10-3-3 15,-14 1 3-15,-8-1-5 0,-12-3 8 16,-8-1-9-1,-5 1 3-15,-2 0 0 0,0-2 0 16,0 2 7-16,0-2-2 16,0 0 0-16,0 0-4 15,0 1-1-15,0-1 0 16,0 0-3-16,0 0-4 16,3 0 4-16,7 0-4 15,5 0 7-15,9 0 7 16,1 0-6-16,-3 0-1 15,-2 2 0-15,-5-1 0 16,-8 1 0-16,-2-2-1 16,-4 0 6-16,-1 0-4 15,0 0 1-15,0 0-2 16,0 0 2-16,0 0 1 0,0 0 7 16,2 0 6-1,3-2 4-15,-2-10-15 0,4-4-3 16,-4-2 13-16,0-5-7 15,-2-1 1-15,-1-1-6 16,2-3-2-16,-1-5 0 16,1-2-1-16,-1-9 0 15,-1-5-2-15,0-6 1 16,0-2-7-16,0 1 8 16,-1-2-2-16,-5 1 2 15,-2 0-5-15,1 4 4 16,3 10-13-16,2 10 14 0,0 9 3 15,2 11 6-15,0 7 10 16,0 2-11-16,0 4-5 16,0 0-3-16,0 0-2 15,0 0 0-15,0 0 1 16,0 0 1-16,0 0 0 16,0 0 0-16,0 0 0 15,0 0 0-15,0-1 5 16,0-7-5-16,7-3-2 15,1-4-4-15,0-2 4 16,-1-5 1-16,1 0-7 16,0-8 5-16,-1-2-13 15,-1-2 5-15,-2 1-7 16,-1 6 9-16,-1 6 9 16,-2 7 0-16,0 7-3 0,0 0-1 15,0 5 2-15,0-1-15 16,0 2 3-16,0 0-2 15,0 1 16-15,-11 0 3 16,-3 0 2-16,-6 8-5 16,-3 14-7-16,1 1 7 15,4 1 4-15,-1 0-4 16,5-5 2-16,3-4 2 16,3-5-4-16,3-3 1 15,4-6 0-15,1 1 0 16,0-2 4-16,0 0-1 15,0 0 11-15,0 0 10 0,0 0-2 16,0-3 3-16,12-15-6 16,7-6-18-16,-1-1-1 15,-3 9 1-15,-6 5-2 16,-2 8 0-16,-4 1 0 16,-1 0-1-16,-2 2-1 15,6 0-8-15,3 5-17 16,9 23-17-16,1 18 25 15,4 11-17-15,0 8-53 16,1-3-65-16,0-3-102 16</inkml:trace>
  <inkml:trace contextRef="#ctx0" brushRef="#br0" timeOffset="23499.56">26865 5866 305 0,'0'0'78'16,"0"0"-60"-16,0 0-6 0,0 0-5 16,0 0 2-1,0 0-9-15,0 0 13 16,-89 87-1-16,80-81-6 0,4-2-5 16,2-1 1-16,1-3 0 15,2 1 3-15,0-1 0 16,0 0 2-16,0 0-2 15,0 0 1-15,-1 0 12 16,1 0 6-16,0 0 4 16,-2 0 16-16,1-13-21 15,-1-5-23-15,1-3 4 16,1 0-1-16,0-5 2 16,0 3-5-16,0 1 0 15,0 7 1-15,1 5 0 16,1 6 8-16,-2 4-2 0,0 0-7 15,0 0-10 1,0 0 1-16,0 3-7 0,0 9 16 16,0 2 2-16,0 2-2 15,0-2 5-15,-2 4-5 16,-11 5 0-16,0 0 7 16,-4 1-2-16,2-2 1 15,1-4-5-15,0-3 1 16,5-6 8-16,0-1-4 15,6-5-5-15,2 1 0 16,1-4 1-16,0 0-2 16,0 0 5-16,0 0 2 15,0 0 2-15,0 0 4 16,4-10 4-16,9-12-17 16,4-1 0-16,-1-1 0 0,-4 1-2 15,-2 5 1-15,-3 8 1 16,-3 4 2-16,-2 4-2 15,-1 2-2-15,-1 0 2 16,0 0 0-16,2 0-5 16,2 0-2-16,7 0-7 15,5 8 14-15,6 6 0 16,5 3-2-16,12 1-1 16,16-1-79-16,15-6-122 15</inkml:trace>
  <inkml:trace contextRef="#ctx0" brushRef="#br0" timeOffset="24458.98">31494 6080 125 0,'0'0'154'15,"0"0"-82"-15,0 0-49 16,0 0 4-16,0 0 37 16,0 0-4-16,-105 48-19 15,69-23-27-15,3 0-1 16,6-4-4-16,5 0-9 16,7-3 2-16,6-6-4 15,3-5 4-15,5-5-4 16,1-2 4-16,0 0 1 15,0 0 7-15,0 0 26 0,3-9-7 16,13-8-9-16,7-6-20 16,4-4 7-16,2-1-6 15,-4 0-1-15,-1 3 0 16,-3 8 0-16,-11 8 0 16,0 9 0-16,0 7-10 15,2 21-4-15,7 9 14 16,3 4 11-16,1-2-9 15,4 4-4-15,4-1 4 16,5 3-1-16,7-1-1 16,-3-7-86-16,1-8-115 15,-3-9-164-15</inkml:trace>
  <inkml:trace contextRef="#ctx0" brushRef="#br0" timeOffset="34469.55">27004 1666 402 0,'0'0'97'0,"0"0"-90"15,0 0-7-15,0 0 0 0,0 0 19 16,0 0 18-16,0 85-22 15,0-63-12-15,0-3 6 16,0 1-8-16,0-2-1 16,0-8-23-16,0-2-107 15,0-8-91-15,6 0 11 16</inkml:trace>
  <inkml:trace contextRef="#ctx0" brushRef="#br0" timeOffset="34846.4">27011 1216 347 0,'0'0'99'16,"0"0"-30"-16,-109 20-52 0,69 31-10 16,0 21-5-16,5 11 13 15,7 9-12-15,7 0-1 16,9-6 6-16,11-3-4 15,1-4-8-15,4-5 8 16,17-9-4-16,3-9 4 16,6-17-4-16,4-14-12 15,6-16 1-15,7-9 5 16,6-9-1-16,7-25 5 16,3-15 4-16,-2-10 10 0,-5-12-12 15,-6-5 3 1,-7-5 7-16,-10 3 7 0,-8 1-6 15,-10 6-8-15,-6 5-1 16,-6 14-2-16,-3 7-17 16,0 13-6-16,-12 6-8 15,0 8-83-15,1 4-67 16</inkml:trace>
  <inkml:trace contextRef="#ctx0" brushRef="#br0" timeOffset="35632.94">31447 1371 364 0,'0'0'161'0,"0"0"-80"15,0 0-48-15,0 0 5 16,0 0-7-16,0 0-20 16,28-14 10-16,-23 13-15 15,-2 1-3-15,-3 0-3 16,3 0-9-16,0 14 6 16,2 12-3-16,0 9 12 0,-5 3-5 15,0 1-1-15,0-3 0 16,-8-3 4-1,0-4-4-15,0-1 2 0,5-2 1 16,3-1-1-16,0-3-1 16,5-6-1-16,17-6-16 15,9-9 16-15,8-1-22 16,10-3-18-16,-1-18-36 16,0-4-84-16,-5-8 83 15,-5-9-90-15</inkml:trace>
  <inkml:trace contextRef="#ctx0" brushRef="#br0" timeOffset="36001.43">31550 989 260 0,'-81'1'80'0,"-4"35"-16"15,3 16-51-15,12 15-7 16,15 11-5-16,19 7-1 15,21 3 3-15,15 6-2 16,0-7 25-16,16-5-13 16,11-10-7-16,6-11-11 15,8-9 5-15,5-16-1 16,4-15 1-16,3-17 6 16,2-4 43-16,6-23 14 15,5-14-51-15,2-5 6 0,-2-9-3 16,-8-3-15-16,-9-10 4 15,-8-12-1-15,-8-4-6 16,-8-2 7-16,-11 3 6 16,-7 9 1-16,-7 8 0 15,0 10-11-15,-13 11-4 16,-9 17-37-16,-8 15-11 16,-9 9-54-16,-8 3-66 15</inkml:trace>
  <inkml:trace contextRef="#ctx0" brushRef="#br0" timeOffset="48372.45">28097 8343 187 0,'0'0'144'0,"0"0"-32"16,0 0-42-16,0 0-29 15,0 0-30-15,0 0-1 16,0 0-6-16,0 0 32 16,-31 122-20-16,25-77-11 15,2-1-4-15,0-5-2 16,1-6-19-16,2-6-44 16,1-11-41-16,0-15-139 0</inkml:trace>
  <inkml:trace contextRef="#ctx0" brushRef="#br0" timeOffset="48526.36">28129 8118 167 0,'0'0'0'0,"0"0"-91"16</inkml:trace>
  <inkml:trace contextRef="#ctx0" brushRef="#br0" timeOffset="48933.58">28358 8442 421 0,'0'0'74'0,"0"0"-30"16,0 0-44-16,0 0 0 16,-82 58 5-16,64-21 16 15,2 0-1-15,8-4-16 16,5-1 0-16,3-10-2 0,0-7-2 16,2-9-2-16,13-6 1 15,9 0 2-15,6-21 35 16,4-14-30-16,2-12-5 15,0-8-1-15,-5-2 0 16,-6-3-4-16,-5 2 4 16,-7 10 2-16,-3 17 1 15,-4 14 33-15,-4 13 16 16,-2 4 8-16,0 0-50 16,0 7-10-16,0 20-14 15,-8 7 14-15,-3 8 2 16,2 0 1-16,1-1-3 0,5-1-68 15,3-5-42-15,0-6-83 16,11-11-141-16</inkml:trace>
  <inkml:trace contextRef="#ctx0" brushRef="#br0" timeOffset="49674.68">29825 8153 356 0,'0'0'114'0,"0"0"-109"0,0 0-4 15,-3 106 24-15,-9-56-6 16,-3-3-8-16,0-6-1 16,5-8-5-16,0-9-5 15,3-7 8-15,4-9-8 16,2-4 0-16,1-4 2 15,0 0-2-15,0-4 18 16,0-21 52-16,0-14-70 16,1-4 0-16,9-5 4 15,3-1-1-15,-1 3 5 16,-2 11-10-16,-1 11 5 0,-4 12-1 16,-4 11 14-16,1 1-16 15,2 12-6-15,5 15-4 16,6 3 10-16,0 0 5 15,1-4-5-15,-2-8-2 16,-1-5 1-16,-4-6 0 16,-1-3-3-16,-3-4 8 15,0 0-3-15,2 0 38 16,2-9 30-16,9-12-25 16,-1-6-41-16,1-1 9 15,-3 2-10-15,-1-1-4 16,-2 7-7-16,5-1-35 0,-4 7-34 15,5 5-96 1,-3 4-227-16</inkml:trace>
  <inkml:trace contextRef="#ctx0" brushRef="#br0" timeOffset="50029.36">30234 8201 312 0,'0'0'62'0,"0"0"64"15,0 0-87-15,-52 91 2 16,41-72-34-16,4-2 2 16,5-6-8-16,2-5-1 15,0-3-10-15,6-3-1 0,12 0 11 16,7-11 49 0,2-11-24-16,-2-1-25 0,0-4-4 15,-6 0 4-15,-1 6 2 16,-8 8-2-16,-5 7 7 15,-4 5-5-15,-1 1 7 16,0 0 9-16,0 0-3 16,0 0-3-16,0 0-2 15,2 0 1-15,-2 0 10 16,1 0-9-16,8 0-12 16,3 0 6-16,10 7-6 15,8 6 0-15,3-3-22 16,4-5-107-16,5-2-241 15</inkml:trace>
  <inkml:trace contextRef="#ctx0" brushRef="#br0" timeOffset="50375.52">31853 7846 89 0,'0'0'386'16,"0"0"-363"-16,0 0-13 16,0 121 11-16,0-57 27 15,-2 2-32-15,-5-5-7 16,-3-5-9-16,3-10-14 16,1-12-104-16,6-14-221 15</inkml:trace>
  <inkml:trace contextRef="#ctx0" brushRef="#br0" timeOffset="50651.2">32005 8158 232 0,'0'0'66'16,"0"0"-8"-16,0 0-52 15,-61 107 3-15,59-85-9 16,2-3-2-16,0-10 2 15,22-4 3-15,13-5 26 16,4 0-13-16,-3-19 2 16,-7-2 8-16,-9-5 37 15,-11-1-31-15,-8 3 8 0,-1 2 30 16,-4 1-50 0,-22 7-5-16,-5 6-14 0,-9 6-1 15,2 2-53-15,8 3-74 16,14 9-91-16</inkml:trace>
  <inkml:trace contextRef="#ctx0" brushRef="#br0" timeOffset="50924.37">32311 8207 327 0,'0'0'80'16,"0"0"-64"-16,0 0 20 16,0 0-8-16,-52 87-12 15,52-70-14-15,0-3-4 16,0-4-2-16,13-3 4 16,3-7 8-16,2 0 6 15,0 0-4-15,-3 0-10 16,0 0-5-16,-2-7-2 15,2-2-67-15,5-4-183 16</inkml:trace>
  <inkml:trace contextRef="#ctx0" brushRef="#br0" timeOffset="51206.13">32609 7910 469 0,'0'0'121'0,"0"0"-107"15,0 0-5-15,0 0 12 16,-57 108-10-16,40-68-1 16,3 4 0-16,-2-1-10 15,2-5-2-15,2-10-74 16,3-12-24-16,5-5-22 16,4-9 39-16,0-2 83 15,0 0 70-15,1 0 80 16,19 0-83-16,6 0-39 0,6 0-18 15,1 0-10 1,-1 3-7-16,-2 3-14 0,-3-2-89 16,-13 2-92-16,-14-2-65 15</inkml:trace>
  <inkml:trace contextRef="#ctx0" brushRef="#br0" timeOffset="51714.74">27999 8822 5 0,'0'0'168'0,"0"0"-61"15,95-3-18-15,-49-9-24 16,6 0-36-16,4-2 15 16,5 2-22-16,5-3-22 15,10 4-14-15,13 1 7 0,22 2 14 16,24 2 26-1,25 3-33-15,21 2 0 0,20-2 15 16,19 2-12-16,20 0 3 16,21 1 1-16,9 0-7 15,9 0 36-15,0 0-14 16,1 0 7-16,-4 5-7 16,-4 2-6-16,-13 7 11 15,-20-3-5-15,-20 0-4 16,-25 0-2-16,-19-1-14 15,-26-1 1-15,-25-2-3 16,-26-3-16-16,-26-2-15 16,-29-2-29-16,-38 0-44 15,-31 0-36-15,-57-9-265 0</inkml:trace>
  <inkml:trace contextRef="#ctx0" brushRef="#br0" timeOffset="52510.39">28919 7922 212 0,'0'0'25'16,"0"80"-25"-16,0-2 10 15,0 22 43-15,0 19 18 16,0 14 23-16,-1 12-46 15,-2 13-14-15,3 25-15 16,0 13 2-16,0 6-15 16,13 3-6-16,11-22 0 15,5-8 0-15,-3-7 1 16,-6-17-1-16,-14-20-4 0,-6-21-17 16,-5-26-42-1,-17-28-22-15,1-28-87 0</inkml:trace>
  <inkml:trace contextRef="#ctx0" brushRef="#br0" timeOffset="53012.21">30939 7925 97 0,'0'84'85'0,"2"39"-56"15,-1 34 30-15,-1 21-34 16,0 15-12-16,0 5-9 15,-3 7 30-15,-2 1-12 16,2-10 13-16,3-6-28 16,-2-20 12-16,2-9-18 15,-1-15 1-15,1-20 0 16,0-17-2-16,0-23 0 16,0-22 2-16,7-20-11 15,6-20-52-15,-2-23-251 16</inkml:trace>
  <inkml:trace contextRef="#ctx0" brushRef="#br0" timeOffset="69328.2">977 7904 351 0,'0'0'59'0,"0"0"-13"15,0 0-15-15,0 0 8 16,0 0-30-16,0 0-3 16,-85 11 6-16,61 17-5 15,7 4 6-15,6 5-11 16,8-3-2-16,3-3-6 15,0 0 6-15,16-7-4 16,11 0 2-16,4-2 2 16,2-3 5-16,-3-1 3 15,-9-2-1-15,-2-4-4 0,-10-1 0 16,-3 1 7-16,-2-1 1 16,-4 1 3-1,0 2-10-15,0 0 12 0,-7 2 4 16,-3 2-18-16,-4-3 2 15,-1 0 3-15,5-4-7 16,-2-6-34-16,6-5-7 16,3 0-26-16,3-1-131 15</inkml:trace>
  <inkml:trace contextRef="#ctx0" brushRef="#br0" timeOffset="69533.23">1132 7870 328 0,'0'0'238'0,"0"0"-186"15,0 0-52-15,0 0-22 16,0 0 22-16,45 116 24 16,-26-69-13-16,-4 0-11 15,-2-5 0-15,-2-3-16 16,-5-2-39-16,-3-9-156 15</inkml:trace>
  <inkml:trace contextRef="#ctx0" brushRef="#br0" timeOffset="69673.45">1210 8180 91 0,'0'0'267'16,"0"0"-186"-16,0 0-35 0,0 0-3 15,-8-90-19-15,23 72-21 16,3 0-3-16,4 2-11 15,-2-4-55-15,-1 1-158 16</inkml:trace>
  <inkml:trace contextRef="#ctx0" brushRef="#br0" timeOffset="69899.16">1342 7954 270 0,'0'0'88'16,"0"0"-23"-16,0 0 21 15,-19 89-47-15,16-62-34 0,3-2 2 16,0-2-5-1,6-3 4-15,6-5-6 0,1-8 2 16,-2-3-4-16,-1-4 7 16,-1 0-2-16,-3-11 20 15,-1-11 12-15,-1-7-7 16,-4-1-8-16,0 0-1 16,0 0-3-16,0 3-16 15,-10 3-30-15,-4 8-56 16,-2 6-200-16</inkml:trace>
  <inkml:trace contextRef="#ctx0" brushRef="#br0" timeOffset="70105.89">1469 8004 107 0,'0'0'104'16,"0"0"-35"-16,0 0-26 15,0 0 5-15,21 86-15 16,-21-79 17-16,0-4 4 15,0-3 8-15,0 0 31 16,0-3-4-16,-1-19-58 16,-2-2-31-16,3-6-10 15,0 1-71-15,0 7-86 16,13 2-142-16</inkml:trace>
  <inkml:trace contextRef="#ctx0" brushRef="#br0" timeOffset="70354.28">1623 7899 347 0,'0'0'140'0,"0"0"-103"16,0 0 26-16,0 0-4 16,0 0 31-16,-5-83-35 15,1 83-3-15,-2 0-21 16,0 24-31-16,3 13-8 15,3 15 6-15,0-4 1 16,0-7 1-16,15-8 0 16,3-10-17-16,-3-7-26 0,7-8 3 15,2-8-14-15,7 0-42 16,-1-23-199-16</inkml:trace>
  <inkml:trace contextRef="#ctx0" brushRef="#br0" timeOffset="70595.28">1972 7491 416 0,'0'0'37'0,"42"81"16"15,-18-32 10-15,-2 1-3 0,0 0-17 16,-2 0-34-16,-4-4-9 16,-1-5-9-16,-2-11-70 15,-5-12-92-15,-8-9-207 16</inkml:trace>
  <inkml:trace contextRef="#ctx0" brushRef="#br0" timeOffset="70873.45">1960 7270 529 0,'0'0'79'15,"0"0"-5"-15,0 0-67 16,0 0-7-16,0 0-36 16,0 0-195-16,-9 13-191 15</inkml:trace>
  <inkml:trace contextRef="#ctx0" brushRef="#br0" timeOffset="71278.23">2414 7538 513 0,'0'0'126'0,"0"0"-48"15,0 0-45-15,0 0-7 16,0 0-22-16,0 0 0 16,-66 101-3-16,66-59 2 0,0-4-3 15,0-6 1-15,0-8-1 16,5-11-12 0,2-8-4-16,-3-5-3 0,2-8 18 15,3-27 1-15,0-13 7 16,-3-9-5-16,-6-6 3 15,0-8-10-15,0-2 5 16,-6 0-3-16,-4 12-3 16,2 20 6-16,4 17 0 15,4 20 40-15,0 4-26 16,1 21-14-16,16 21-12 16,5 14 12-16,-1 8 2 15,1-2-2-15,-5-2-41 0,-5-3-69 16,-5-9-167-1</inkml:trace>
  <inkml:trace contextRef="#ctx0" brushRef="#br0" timeOffset="72034.85">974 8872 76 0,'0'0'141'16,"0"0"-88"-16,0 0 10 15,0 0 6-15,0 0-10 16,0 0-25-16,42-51 11 15,-27 34 1-15,4 2-9 16,11-5-9-16,9-4 1 16,16-3-19-16,22-12 4 0,22-8-14 15,29-18 10-15,33-17-5 16,29-18-3-16,33-11-4 16,15-9 0-16,5-8 2 15,9-2 5-15,-7 1-5 16,4 4-1-16,3 5 1 15,-6 9 3-15,-10 1-3 16,-18 5 5-16,-23 10-5 16,-32 7 0-16,-32 13 0 15,-27 9 4-15,-26 11 16 16,-20 11-17-16,-20 13-1 16,-19 11-4-16,-16 9 0 15,-3 8-15-15,-31 3-26 0,-23 7-59 16,-21 20-41-1,-19 5-120-15</inkml:trace>
  <inkml:trace contextRef="#ctx0" brushRef="#br0" timeOffset="72792.89">2712 6683 109 0,'0'0'50'0,"0"0"-31"15,0 0 21-15,0 0 8 0,0 0-34 16,0 0 48-16,15 50 29 16,-2-13-54-16,8 14-16 15,10 19-4-15,10 24-9 16,12 20 8-16,10 23-12 15,13 17-4-15,9 21 0 16,0 5 13-16,6 7 37 16,-3-7-7-16,2-20-25 15,1-10-16-15,-6-16 1 16,-6-14-2-16,-13-2 0 16,-13-2 7-16,-12-11 3 15,-13-14-11-15,-16-25 7 16,-9-24-7-16,-3-22-43 15,-9-20-49-15,-16-14-147 0</inkml:trace>
  <inkml:trace contextRef="#ctx0" brushRef="#br0" timeOffset="74212.25">3222 6878 243 0,'0'0'103'0,"0"0"-34"15,0 0-68-15,-82 81 30 16,73-38 15-16,2 5-46 16,7 1-6-16,4 1 6 15,13-6 18-15,2-4-17 16,2-6 1-16,-2-10-2 16,-1-9 0-16,-3-10-16 15,-2-5 9-15,-2-7 7 16,-2-18 15-16,-1-4-12 15,-7-5-3-15,-1 2-10 16,-9-3-10-16,-11 0 13 16,-5 4 7-16,0 4 27 0,7 7 2 15,6 9 4 1,9 10 13-16,3 1 2 0,0 1-48 16,12 24-5-16,15 6 5 15,4 0 4-15,-1-3 4 16,3-5-4-16,-5-8 0 15,-4-5 1-15,-3-5-5 16,-3-5-11-16,-2 0-34 16,2-9-9-16,0-16-65 15,0-7-167-15</inkml:trace>
  <inkml:trace contextRef="#ctx0" brushRef="#br0" timeOffset="74363.82">3532 6813 324 0,'0'0'148'0,"0"0"-75"15,0 0-71-15,0 0 6 16,0 82 36-16,2-44-20 16,7 3-12-16,-3 0-6 15,0 4-6-15,0-8-23 16,-5-10-127-16,1-22-282 16</inkml:trace>
  <inkml:trace contextRef="#ctx0" brushRef="#br0" timeOffset="74483.23">3477 6999 420 0,'0'0'95'0,"0"0"-56"16,0 0-28-1,0 0-11-15,78-88 2 0,-41 62-2 16,-1-3-183-16</inkml:trace>
  <inkml:trace contextRef="#ctx0" brushRef="#br0" timeOffset="74983.25">4026 5936 328 0,'0'0'79'16,"0"0"-57"-16,17 154-22 16,17-59 60-16,14 26-7 0,13 16-36 15,15 11 13 1,11 17 19-16,7 6-14 0,0 11-7 16,-3 7-11-16,-5 7-12 15,-10-2 5-15,-7-17-6 16,-13-13-4-16,-11-29 5 15,-7-24-3-15,-13-20-2 16,-6-20 0-16,-10-21-3 16,-6-18-5-16,-3-15-31 15,0-10 4-15,0-7-10 16,-6 0-48-16,-10-3-90 16</inkml:trace>
  <inkml:trace contextRef="#ctx0" brushRef="#br0" timeOffset="76251.19">4595 6125 312 0,'0'0'41'16,"0"0"-39"-16,0 0 24 16,0 0 8-16,46 97 3 15,-31-63-10-15,7-1-8 16,-1 2 3-16,3 1 0 16,0-8-17-16,-2-9 0 15,-5-8-5-15,1-7 0 16,-6-4 13-16,1 0-12 0,-1-16 9 15,1-11 10-15,-4-4-6 16,-4-7 10-16,-5-4-15 16,0-1 17-16,0 1-11 15,-11 7 0-15,0 9-10 16,0 14-5-16,3 12-59 16,0 0-79-16,0 0-141 15</inkml:trace>
  <inkml:trace contextRef="#ctx0" brushRef="#br0" timeOffset="76882.88">4884 6156 208 0,'0'0'72'16,"0"0"-6"-16,0 0 18 15,0 0-19-15,56 101-32 16,-43-80-14-16,-3-6-7 15,-2-6-5-15,-1-8-3 16,-4-1 3-16,6 0-1 16,-1-18 12-16,2-6-11 15,-6-9-2-15,-2 1 2 16,-2-1-7-16,0 8 1 16,0 9 1-16,0 8 21 15,0 8 5-15,0 0-5 16,0 0-23-16,0 0-10 15,9 7 8-15,4 1 2 0,-4-1 0 16,2-2 2-16,-2-4-1 16,6-1 0-16,0 0 2 15,-2 0 4-15,4 0-5 16,-4 0 1-16,-3-4-1 16,-2 1-2-16,-1 1 3 15,1-3-3-15,-4 0 0 16,2 2 1-16,-1-3 4 15,3 1-5-15,-3-4 2 16,4 1-1-16,-3-7 0 16,3 0-1-16,-3-8-13 15,0-5-16-15,-2-3-16 0,-4-4-10 16,0-3-17 0,0-1-54-16,-1 2-22 0,-5 6 134 15,0 10 14-15,4 8 84 16,2 8-10-16,0 5 23 15,0 10-86-15,9 18-8 16,8 9 67-16,-1 2-27 16,-2 3-6-16,2 1-15 15,-2 0-9-15,2-4-5 16,-4-5-8-16,3-10-33 16,-6-8-26-16,-3-10-52 15,-6-6-158-15</inkml:trace>
  <inkml:trace contextRef="#ctx0" brushRef="#br0" timeOffset="77002.56">5299 6031 429 0,'0'0'116'15,"0"0"-72"-15,0 0-22 16,0 0-1-16,0 0-21 16,0 0-28-16,79-85-178 15</inkml:trace>
  <inkml:trace contextRef="#ctx0" brushRef="#br0" timeOffset="77646.47">5503 5184 62 0,'0'0'11'15,"0"0"59"-15,36 126 38 0,-11-64-10 16,5 1-11-16,0 2-37 16,6 7-30-16,4 9-7 15,11 12-7-15,13 14 1 16,11 24 19-16,7 18-8 15,-3 13 2-15,-6 11-20 16,-6-14 0-16,-1-16 1 16,-5-22 2-16,-6-17-3 15,-10-21 4-15,-12-20-1 16,-9-20-3-16,-13-18 17 16,-6-12-16-16,-5-13 3 15,0 0-4-15,-13-16-48 16,-14-20-232-16</inkml:trace>
  <inkml:trace contextRef="#ctx0" brushRef="#br0" timeOffset="78567.55">4929 6739 174 0,'0'0'70'0,"0"0"-38"15,0 0 36-15,0 0-9 0,0 0-16 16,0 0-7-16,3 0-15 16,-3 0-8-16,3 0-11 15,3 0-2-15,7 0 1 16,11 0 2-16,10-6 11 15,11-12 1-15,9-6-15 16,7-6 10-16,8-4-10 16,4-9 2-16,3-2 1 15,4-2-3-15,4 4 0 16,1 1-1-16,-3 5 2 16,-6 5-2-16,-10 3 1 15,-11 5 0-15,-10 7 0 16,-14 6-2-16,-8 2 0 0,-7 1-1 15,-4 3-10 1,-2 1-3-16,-4-2 7 0,-1 3 1 16,-2 2 8-16,0-2-26 15,0 3-7-15,0-1-5 16,4 1 1-16,1 0 19 16,-1 0 4-16,-1 0-6 15,3 0 20-15,-3-2-1 16,0 0 0-16,3 0-6 15,0 1 7-15,-2 0 4 16,-4-1-4-16,-3 2-4 16,0 0-270-16</inkml:trace>
  <inkml:trace contextRef="#ctx0" brushRef="#br0" timeOffset="80870.59">2454 12228 45 0,'0'0'12'16,"0"0"-12"-16,0 0-6 15,0 0 6-15,0 0 0 0,0 0-14 16,1 0 2-16,-1 0 12 16,0 0 38-16,0 0 4 15,0 0 16-15,0 0-1 16,0 0-11-16,0 0 3 16,0 0 1-16,0 0-30 15,-1 0-8-15,-1 0 0 16,1 0-1-16,-3-4-8 15,2 0 2-15,-1 2 12 16,3 1 0-16,0 0 13 0,-3-1-4 16,3-1-6-1,0 2-9-15,-3 0-4 0,3 1 6 16,0 0 5-16,0 0-5 16,0 0-6-16,0 0-4 15,0 0-3-15,0 0 0 16,0 0-1-16,0 0 1 15,0 0 0-15,0 0 0 16,0 0-2-16,0 0 1 16,0 0 1-16,19-6 0 15,8-6 0-15,9-4 5 16,7-11-3-16,8-6 1 16,7-4 1-16,8-9-1 15,4-3-3-15,18-5-1 16,12-4 1-16,16-1-1 0,13-2 2 15,8-6-5-15,11-5-11 16,11-3 14-16,11-7 1 16,12-2 0-16,11-7-3 15,13 0 8-15,7-7-3 16,9 1 23-16,-1-1-1 16,10-6-8-16,11-3-5 15,12 0-6-15,4-5-5 16,-3 4 6-16,-19 8-6 15,-23 15 0-15,-19 11-1 16,-18 9 1-16,-22 10 8 16,-24 10 3-16,-22 12 3 15,-30 13-8-15,-26 11-6 16,-25 9-24-16,-21 0-80 0,-6 17-62 16,-33 9-3-16</inkml:trace>
  <inkml:trace contextRef="#ctx0" brushRef="#br0" timeOffset="81718.42">3849 10704 76 0,'0'0'30'0,"33"100"48"0,4-12 42 15,9 22-20-15,9 13-44 16,1 10 30-16,3 10-3 16,9 2-64-16,12-6-4 15,11-1-8-15,6-5 3 16,6-6-9-16,-8-3 12 15,-5-11-13-15,-14-16-1 16,-13-22-26-16,-16-21 5 16,-17-23-11-16,-15-17-1 15,-7-14-98-15,-8-6-120 16</inkml:trace>
  <inkml:trace contextRef="#ctx0" brushRef="#br0" timeOffset="82197.42">5502 9908 182 0,'0'0'73'0,"0"0"-65"16,0 0-5-16,54 128 23 15,-7-21 29-15,16 34 47 16,12 28-17-16,7 13-39 16,3-5-23-16,-2-14-1 15,1-17-22-15,1-19 3 0,-5-21-8 16,-8-20-12-16,-8-26 6 15,-18-14-8-15,-25-17-15 16,-21-10-47-16,-23-10-79 16,-43-7-102-16</inkml:trace>
  <inkml:trace contextRef="#ctx0" brushRef="#br0" timeOffset="82965.25">2591 11317 370 0,'0'0'100'16,"0"0"-46"-16,0 0-22 15,-100 41 6-15,84-31 10 16,7-6-5-16,9 3-9 16,0 7-34-16,16 10 0 15,20 8 0-15,4 4 4 16,5-1-2-16,-5 0 4 16,-10-2-5-16,-6 4-1 15,-12-2-2-15,-9 1-4 16,-3 0 12-16,0-3-9 0,-9-1 3 15,-6-4-3 1,0-6-19-16,5-8-17 0,4-9-14 16,1-5 18-16,2-2-15 15,0-27-215-15</inkml:trace>
  <inkml:trace contextRef="#ctx0" brushRef="#br0" timeOffset="83555.23">2604 11210 376 0,'0'0'156'0,"0"0"-87"16,0 0-69-16,0 0-12 0,0 0 12 15,48 88 3 1,-33-58-3-16,-9-3-45 0,0-9-20 16,-4-4 12-16,-2-1-5 15,0-6 17-15,0 1 23 16,0-3 2-16,-2 0-4 15,-1 0 40-15,0-4-4 16,3-1-16-16,0 2-3 16,0-2 3-16,12 0 28 15,4 0 4-15,1-12-18 16,1-2-14-16,-6-2 0 16,-2 1 2-16,1 1 21 15,-7 3 30-15,-1 6-11 16,0-2-20-16,-3 5-7 0,0 2-7 15,0 0 12-15,0 0-20 16,0 0-9-16,0 4 9 16,0 9 2-16,0-2 14 15,3-1-10-15,3-6-6 16,-2-4 0-16,4 0 0 16,1 0 4-16,1-7 6 15,-4-3-5-15,-1-3-1 16,-2 5-3-16,0-2 17 15,0 1-14-15,0 4-4 16,0-1 0-16,4-2 0 16,2-1 0-16,2 2-1 15,2-1 1-15,-1 1-1 0,0 1 2 16,3 4-4-16,0 0 3 16,3 2 0-16,-1-2-4 15,0 0-7-15,-1-1 2 16,1-3 1-16,-1 3-10 15,-1-5-15-15,1 3-37 16,-5 1-134-16</inkml:trace>
  <inkml:trace contextRef="#ctx0" brushRef="#br0" timeOffset="85223.61">2172 8674 362 0,'0'0'150'0,"0"0"-118"15,0 0-15-15,0 0 10 16,106-54 1-16,-42 31-14 16,8 3-10-16,5 8-4 15,5 3-28-15,-7 3-128 16</inkml:trace>
  <inkml:trace contextRef="#ctx0" brushRef="#br0" timeOffset="85939.3">3524 12353 542 0,'0'0'95'15,"0"0"-82"-15,0 0-6 0,0 0 5 16,0 0 1-16,0 0-10 15,116-26 5-15,-52 6-8 16,2 2-57-16,-8-5-99 16</inkml:trace>
  <inkml:trace contextRef="#ctx0" brushRef="#br0" timeOffset="86902.04">4423 10315 347 0,'0'0'116'15,"0"0"-18"-15,0 0-59 16,0 0 40-16,0 0-32 0,0 0-47 16,-12 68-2-16,27 11 2 15,5 11 2-15,-1-5 4 16,2-9-2-16,-3-10-4 16,6-12-26-16,-1-16-31 15,3-11-19-15,-2-17-56 16,4-10-193-16</inkml:trace>
  <inkml:trace contextRef="#ctx0" brushRef="#br0" timeOffset="87164.6">4647 10726 307 0,'0'0'26'15,"0"0"-9"1,-6 100-14-16,7-75-3 0,16-11 2 15,5-8 2-15,2-6 3 16,1 0 9-16,-2-21 28 16,-7-6 3-16,-5-4 11 15,-8-6 3-15,-3-2-14 16,0 2-4-16,-6 4-16 16,-6 10-7-16,-3 7-17 15,6 10-3-15,4 6-45 16,1 0-42-16,4 11-37 15,0 1-84-15</inkml:trace>
  <inkml:trace contextRef="#ctx0" brushRef="#br0" timeOffset="87598.97">4866 10566 300 0,'0'0'174'15,"0"0"-71"-15,0 0-74 16,0 0-8-16,0 0-5 15,0 0-14-15,-34 75 4 16,34-45-6-16,6-2 5 16,13-3-11-16,1-6 6 15,1-8-14-15,-2-8 1 16,1-3-3-16,-1-4 15 16,-4-19 1-16,4-6 0 15,-5-4 0-15,-4-1-4 0,-4-4 4 16,0 0-1-16,-6 3 8 15,0-2-7-15,0 1 12 16,0-2 14-16,0 0-8 16,-12 1 0-16,4 4 11 15,0 10-21-15,3 9 14 16,5 9 10-16,0 5-10 16,0 6-22-16,2 23-16 15,12 9 13-15,0 5 6 16,4-2 2-16,-2 2-5 15,4-2 3-15,-2 2-1 16,1-4-2-16,0-1-2 0,-4-3-27 16,-3-7-27-16,-4-8-52 15,-7-15-89-15,-1-5-84 16</inkml:trace>
  <inkml:trace contextRef="#ctx0" brushRef="#br0" timeOffset="87720.82">5059 10594 292 0,'0'0'145'16,"0"0"-66"-16,0 0-55 16,0 0-20-16,0 0 4 15,0 0-8-15,94-51-160 16</inkml:trace>
  <inkml:trace contextRef="#ctx0" brushRef="#br0" timeOffset="87867.55">5293 10524 123 0,'0'0'78'0,"0"0"-44"16,0 0 11-16,0 0 31 16,0 0-26-16,0 0-14 15,6 61-29-15,-6-61 0 16,0 0-7-16,0 0-88 16,0-2-277-16</inkml:trace>
  <inkml:trace contextRef="#ctx0" brushRef="#br0" timeOffset="88160.66">5284 10324 288 0,'0'0'223'15,"0"0"-151"-15,0 0-40 16,0 0-12-16,0 0-10 16,0 0-10-16,-3 13-2 15,3 8 0-15,7 2-9 16,4-3-11-16,5-3 1 15,-1-3-10-15,0 0 16 16,0-5 12-16,0 2-3 16,-6-1 6-16,3 1 3 15,1-1 1-15,-5-3 2 16,-4-3 10-16,-1-2 2 16,0-2 12-16,2 0 18 15,5-3-6-15,5-8-24 0,6-5-18 16,9-4-101-1,0-1-320-15</inkml:trace>
  <inkml:trace contextRef="#ctx0" brushRef="#br0" timeOffset="88780.82">6577 9455 516 0,'0'0'112'0,"0"0"-70"16,-88 30-31-16,71-16-11 16,8-2 33-16,6 1-6 15,3 5-27-15,0 8 0 16,3 6 0-16,13 0 14 15,8-3-5-15,6 0 8 0,-3-6-13 16,-2 3 8-16,-7 0-11 16,-3-1 5-16,-8 2-6 15,-2-4 2-15,-5 3-2 16,0-2 0-16,0-3-1 16,-3-2-21-16,0-9-27 15,3-3-18-15,0-7-28 16,0 0-79-16,6-10-142 15</inkml:trace>
  <inkml:trace contextRef="#ctx0" brushRef="#br0" timeOffset="88948.27">6825 9396 476 0,'0'0'59'0,"0"0"-54"16,0 0-4-1,39 119 7-15,-36-73 2 0,0 0-10 16,-3-3 0-16,0-4-43 16,0-9-161-16</inkml:trace>
  <inkml:trace contextRef="#ctx0" brushRef="#br0" timeOffset="89090.68">6837 9740 349 0,'0'0'134'16,"0"0"-103"-16,0 0-23 0,97-76-8 16,-73 59-2-16,-2-1-49 15,-4 0-139-15</inkml:trace>
  <inkml:trace contextRef="#ctx0" brushRef="#br0" timeOffset="90020.2">6821 9372 211 0,'0'0'149'16,"0"0"-95"-16,0 0-53 0,0 0 49 16,16 129 33-16,2-66-24 15,0-1-35-15,1-2 20 16,-2-8-20-16,-1-5-20 15,-2-7 3-15,-1-7-5 16,-4-10 2-16,-6-11-1 16,3-8 0-16,-6-1-1 15,0-3 4-15,0 0-2 16,0-19 12-16,0-13-11 16,0-10-5-16,0-10 0 15,-6-8-7-15,-5-6 0 0,0 4 6 16,0 10 2-16,2 18 0 15,6 16 6-15,0 12 12 16,3 6 19-16,0 7-38 16,9 19-19-16,12 8 17 15,2 0 3-15,-1-5-1 16,-3-9 0-16,-1-8 1 16,-5-7-2-16,-2-5-2 15,1 0 3-15,3-12 6 16,-3-13-1-16,-2-5-3 15,-1-5 2-15,-3-5-2 16,-1-4-1-16,-1-2-1 16,5 5-7-16,-5 14 2 0,1 13-7 15,1 14 8-15,10 12-6 16,1 26-5-16,5 12 15 16,-1 5 0-16,-3-4 0 15,3-10-1-15,-3-13-2 16,1-13-13-16,-1-14 10 15,2-1 6-15,3-8 6 16,4-20 1-16,0-4-6 16,0-2 2-16,-6 9 2 15,0 8 1-15,-5 11 5 16,-1 6 1-16,1 0-12 16,1 6-3-16,-1 15 0 0,-8 7-14 15,-8 4-104 1,0-2-380-16</inkml:trace>
  <inkml:trace contextRef="#ctx0" brushRef="#br0" timeOffset="90885.1">5183 11418 452 0,'0'0'84'15,"0"0"-76"-15,0 0-3 16,82 0 16-16,-26-1 8 16,10-12-29-16,6 1-20 15,-13 3-180-15</inkml:trace>
  <inkml:trace contextRef="#ctx0" brushRef="#br0" timeOffset="91062.08">5404 11864 4 0,'0'0'184'0,"0"0"-80"15,0 0-37-15,0 0 32 16,0 0-38-16,117 19-10 15,-63-29-24-15,9-6-27 16,-2-2-3-16,-8-5-249 16</inkml:trace>
  <inkml:trace contextRef="#ctx0" brushRef="#br0" timeOffset="91212.46">5809 12319 321 0,'0'0'11'0,"0"0"-11"15,79-46-248-15</inkml:trace>
  <inkml:trace contextRef="#ctx0" brushRef="#br0" timeOffset="91448.19">6765 10753 719 0,'0'0'46'15,"0"0"-46"-15,86 10-72 16,-13-10 14-16,3-2-41 16,-2-21-273-16</inkml:trace>
  <inkml:trace contextRef="#ctx0" brushRef="#br0" timeOffset="91617.42">6986 11252 285 0,'0'0'86'16,"0"0"-47"-16,106 12-17 15,-55-18-5-15,9-17-14 16,2-5-3-16,-2-6-124 16</inkml:trace>
  <inkml:trace contextRef="#ctx0" brushRef="#br0" timeOffset="111602.49">7737 8831 112 0,'0'0'121'0,"0"0"-47"16,0 0-36-16,0 0 0 16,0 0 24-16,0 0-29 15,0 0-16-15,0 0 24 16,-70-86-39-16,59 80 14 15,-5 2-16-15,-8-2 11 16,-9-1-23-16,-9 4 22 16,-10-1-10-16,-12 1 26 15,-9 2-25-15,-15 1 16 16,-5 0-14-16,-2 0 7 0,-4 11-10 16,-2 12 0-1,-2 10-4-15,4 14-9 0,1 12 26 16,0 17-25-16,5 10 14 15,2 12-2-15,10 1 0 16,13-2 7-16,11-1 1 16,23 3-8-16,13 8 3 15,21 11-10-15,6 12 7 16,33 3-14-16,16 2 14 16,17-8 0-16,10-16-1 15,15-17 1-15,16-23 0 16,23-18 0-16,21-9-1 15,14-11 1-15,11-20-38 0,-2-13 16 16,-5-32-23 0,-9-33 21-16,-8-29 24 0,-9-18 1 15,-12-8 13-15,-17-4-1 16,-29 1-5-16,-32 0-7 16,-29-6 3-16,-30-13-4 15,-15-3 9-15,-37-10 8 16,-25 5 41-16,-22 9-25 15,-19 10 17-15,-10 14-12 16,-17 14-26-16,-16 15-12 16,-24 16-3-16,-25 30-3 15,-25 36-57-15,-17 35-53 16,-16 65-107-16</inkml:trace>
  <inkml:trace contextRef="#ctx0" brushRef="#br0" timeOffset="124579.29">3430 6129 275 0,'0'0'99'0,"0"0"6"15,0 0-38-15,0 0-25 16,0 0-5-16,-83-34-9 16,80 22-18-16,3-1-7 15,0-8 4-15,0-7-3 16,23-9-4-16,17-6 0 15,16-10 1-15,18-4-4 16,12-7 1-16,10-4-2 16,10 0 2-16,10 5-7 0,-1 8 2 15,0 12 6-15,-3 11-10 16,-9 15-7-16,-10 12 18 16,-21 5-7-16,-18 0 0 15,-17 16-8-15,-14 2-5 16,-10 3-21-16,-10-4 8 15,-3-5 17-15,0-3-14 16,-9-2 23-16,-7-3 3 16,4-3 4-16,0-1 28 15,2 0-24-15,-1 0 8 16,1-4-12-16,1-9-15 0,0 1-29 16,1 5-27-16,4 0 18 15,4 7 49-15,0 0-8 16,0 0-54-16,6 1 66 15,4 5 0-15,-1-2 0 16,0 0-25-16,-3-2 2 16,-6 2 12-16,0 1-133 15</inkml:trace>
  <inkml:trace contextRef="#ctx0" brushRef="#br0" timeOffset="125091.51">3319 6034 233 0,'0'0'105'16,"0"0"-2"-16,0 0-64 15,0 0-27-15,0 0-12 16,0 0 1-16,5 25-1 16,-4-4 21-16,2-5-10 15,-1-5-10-15,-1-2 4 16,2-2-4-16,2 3-1 15,0-5 3-15,0-2-3 16,-2-1-27-16,3-2 2 0,0 0-51 16,0-5 19-16,3-15-16 15,-5-6-120-15</inkml:trace>
  <inkml:trace contextRef="#ctx0" brushRef="#br0" timeOffset="125370.22">3637 5194 421 0,'0'0'84'15,"0"0"-84"-15,0 0 6 16,0 0-1-16,94 123 11 16,-66-78-6-16,-2-4-3 15,-3-9-11-15,0-8 4 16,2-7-40-16,-1-9-91 16,-2-8-175-16</inkml:trace>
  <inkml:trace contextRef="#ctx0" brushRef="#br0" timeOffset="125518.9">3901 5218 295 0,'0'0'80'0,"0"0"21"15,-103 68-69-15,60-6-25 16,-8 13 46-16,5 1-52 16,4-1 10-16,15-3-11 15,18-3-42-15,9-12-117 16</inkml:trace>
  <inkml:trace contextRef="#ctx0" brushRef="#br0" timeOffset="154838.03">1056 9106 144 0,'0'0'116'0,"0"0"-55"0,0 0 14 16,0 0-13-16,0 0-22 15,0 0 0-15,0 0-16 16,0 0-17-16,-3-7-7 15,6 9-6-15,18 28-5 16,13 27 11-16,14 22 1 16,3 22 14-16,-1 15-13 15,-5 5 16-15,-3-2-13 16,-8-9-4-16,-4-10 4 16,4-11-5-16,-7-10 7 15,0-12-7-15,-9-7 0 16,-3-8-2-16,-5-7 9 15,-5-8-9-15,-2-10 6 0,-3-5-4 16,0-9 0 0,0-6-36-16,0-6-66 0,-9-1-45 15,-6-8-1-15</inkml:trace>
  <inkml:trace contextRef="#ctx0" brushRef="#br0" timeOffset="155207.44">480 9750 351 0,'0'0'109'15,"0"0"-97"-15,0 0-9 16,0 0 27-16,54 116-1 0,-38-68-5 15,-1-4-24 1,3-6 3-16,1-5-6 0,-1-9-46 16,0-6-37-16,-4-13-202 15</inkml:trace>
  <inkml:trace contextRef="#ctx0" brushRef="#br0" timeOffset="155512.66">692 9785 330 0,'0'0'48'15,"9"98"-13"-15,-2-53-28 16,4-10-7-16,5-8 0 16,2-9 0-16,3-5 0 15,-3-10 3-15,-6-3-2 16,-3 0 2-16,-2-19 23 15,-7-14 26-15,0-11-29 16,0-6-4-16,0-2-5 16,-7 6 45-16,-5 8-16 15,-9 13 3-15,3 11-40 16,-3 14-6-16,-4 0-16 16,1 18-54-16,1 14 21 15,0 8-81-15,5-2-167 0</inkml:trace>
  <inkml:trace contextRef="#ctx0" brushRef="#br0" timeOffset="162395.01">665 9839 208 0,'0'0'60'16,"0"0"-2"-16,0 0-8 0,0 0 26 16,0 0-23-16,0 0 4 15,0 0-19-15,0 0-8 16,-27-14 0-16,27 14-30 15,0 0 0-15,0 0-10 16,8 0 10-16,5 0 1 16,8 1 8-16,1-1 5 15,5 0-1-15,4-5-6 16,4-13 0-16,-4-3-2 16,2-1-5-16,-3 1-49 15,-12 6-41-15,-8 3-101 16,-10 8-160-16</inkml:trace>
  <inkml:trace contextRef="#ctx0" brushRef="#br0" timeOffset="162846.37">619 9907 66 0,'0'0'44'0,"0"0"-9"15,9 92 26-15,-2-55 3 16,-1 3 28-16,2 1-31 16,1-1-32-16,1-8-11 15,-1-3 1-15,0-4-7 0,6-7-7 16,-5-4-4 0,1-2-1-16,-1-9 0 0,-1-1 0 15,0-2 2-15,1-2 0 16,1-18 16-16,7-7-1 15,-2-3 0-15,10 6-1 16,-1 9-16-16,9 12 0 16,4 3-3-16,-4 11 0 15,2 18 3-15,-8 4 1 16,-10 4 0-16,-6 1 3 16,-12 3 3-16,0 2 15 15,-3 0 26-15,-19 0-19 0,-4-4-8 16,-5-9-11-1,-2-3 5-15,-4-12 0 0,4-7-12 16,2-8-3-16,-1 0-34 16,1-5-12-16,4-19-42 15,-1-9-17-15,2-10-151 16</inkml:trace>
  <inkml:trace contextRef="#ctx0" brushRef="#br0" timeOffset="163081.01">429 9986 250 0,'0'0'164'15,"0"0"-159"-15,0 0 6 0,0 0-11 16,0 0 10-16,105-46 16 15,-62 20-19-15,-3-1 11 16,1 0-18-16,-7 2-28 16,-7 7-33-16,-6 2-72 15</inkml:trace>
  <inkml:trace contextRef="#ctx0" brushRef="#br0" timeOffset="163439.46">534 9952 179 0,'0'0'49'0,"0"0"-11"16,0 0 10-16,-6 82-6 16,4-49 11-16,2-1-27 15,0-3-11-15,0-8-13 16,0-6 1-16,2-6-3 15,1-6 0-15,0-1 3 16,4-1-3-16,-1-1 0 16,5 0 12-16,3-17-1 15,-3-10 2-15,-2-6-5 16,4-2 8-16,-5 2-16 16,-2 4 3-16,0 6-3 0,-6 9 3 15,3 8-3-15,-3 4-8 16,0 2-21-16,0 0-32 15,0 0-28-15,0 0-12 16,0 0 18-16,0 0-45 16</inkml:trace>
  <inkml:trace contextRef="#ctx0" brushRef="#br0" timeOffset="163557.1">534 9952 107 0</inkml:trace>
  <inkml:trace contextRef="#ctx0" brushRef="#br0" timeOffset="164150.47">534 9952 107 0,'-23'-28'175'0,"23"28"-111"0,0 11-64 0,0 15 9 0,8 6 75 16,4 5-40-16,1-4-8 16,-2 1-27-16,-1-5-6 15,2 0 10-15,-3-8-12 16,3 5 6-16,1-2-1 15,-2-3-5-15,-1-1-1 16,-1-3 4-16,-1-9-2 16,-5-2-1-16,-2-3 0 15,-1-3-1-15,2 0 2 16,-2 0-1-16,0 0 3 0,0 0 5 16,0 0-4-16,0 0 9 15,0 0-7-15,0 0-3 16,0 0-1-16,0 0-3 15,0 0-8-15,3 4 1 16,2 3 7-16,3 0 0 16,-2 0 1-16,0-3 0 15,-3-3-1-15,0 3 0 16,-3-2 0-16,3 0 0 16,0-1 3-16,-2-1-2 15,-1 0-1-15,0 0 3 16,0 0 3-16,0 0-4 0,2 0 0 15,2 0 2-15,7-7-3 16,5-7 6-16,4-3-2 16,2-1-4-16,9 1 0 15,4 0-1-15,5 7 0 16,6 6-2-16,-1 4 1 16,3 3-3-16,-8 18 4 15,-7 6-4-15,-8 4 3 16,-7 4-1-16,-9-2-1 15,-6 0-1-15,-3 4 4 16,0 0 30-16,-12 1-4 16,-9 3-7-16,-6-5-4 15,-1-7-12-15,-3-8 30 0,-2-1-30 16,0-6 4 0,-3-6-7-16,0-7-15 0,0-1-10 15,5-14-40-15,6-15-16 16,1-6-175-16</inkml:trace>
  <inkml:trace contextRef="#ctx0" brushRef="#br0" timeOffset="164407.31">598 9928 315 0,'0'0'87'0,"0"0"-46"15,0 0-12-15,0 0 1 16,0 0 3-16,65-80-19 16,-32 56-14-16,-3 3 0 15,1 0 0-15,-11 5-50 16,-1 5-66-16,-11 5-81 15</inkml:trace>
  <inkml:trace contextRef="#ctx0" brushRef="#br0" timeOffset="164870.54">586 9910 64 0,'0'0'102'16,"0"0"-33"-16,3 127-49 15,13-77-6-15,-1-4 15 16,0-4-4-16,-1-5 7 16,-2-7-3-16,-2-5 11 15,-4-4-8-15,3-7-10 16,0-4-5-16,-3-4-7 16,-3-5-4-16,0-1-3 15,1 0 1-15,4-2-2 16,5-17 13-16,5-5-5 0,3 3-10 15,7 3 0 1,8 9-1-16,3 9 10 0,4 0-20 16,-1 10 14-16,-3 12-4 15,-4 4 1-15,-7 0-3 16,-8 3 1-16,-5 3 4 16,-12 8 11-16,-3 2 9 15,0 1 3-15,-10-3-4 16,-8-1 12-16,-9-3 7 15,2-8-16-15,-2-2-2 16,0-10-13-16,6-3 1 16,2-3-5-16,1-6-5 15,6-4-4-15,4 0-24 0,2 0-24 16,5-9-35-16,1-11-65 16,0-5-174-16</inkml:trace>
  <inkml:trace contextRef="#ctx0" brushRef="#br0" timeOffset="169182.51">1909 13061 124 0,'0'0'115'16,"0"0"-18"-16,0 0-6 15,0 0-24-15,0 0-23 16,0 0-19-16,0 0-20 16,-1-3 7-16,10 3-10 15,4-1 5-15,5-2 12 16,0-1-14-16,-3-5 3 15,1 1 0-15,-2-5-6 16,2-1-1-16,-1 0 6 16,-3 2-7-16,-9 5-14 15,0 6-16-15,-3 1 21 16,0 0-4-16,-5 21-39 0,-17 19 42 16,-9 12 10-16,-5 6 2 15,3-3-2-15,8-6 0 16,9-13 21-16,11-7-21 15,5-7-10-15,5-3-1 16,17 0 11-16,6-6 2 16,5-2 5-16,0 0-5 15,-5-2 0-15,-4 4 10 16,-6 1-10-16,-8-1 4 16,-5 3-5-16,-5 1 4 15,0 2 13-15,0 7-5 16,-5 2-3-16,-2 0-17 0,1-4 7 15,6-4-41-15,0-4-45 16,12-9-125-16</inkml:trace>
  <inkml:trace contextRef="#ctx0" brushRef="#br0" timeOffset="169504.06">2311 13112 595 0,'0'0'64'0,"0"0"-53"16,0 0-10-16,0 106 2 15,0-59-3-15,13 0-5 16,11-5 5-16,9-5 1 16,5-10-1-16,-3-13-7 0,-4-11-52 15,-4-3 59-15,-9-14 6 16,-9-20-6-16,-5-14 13 15,-4-11-5-15,-4-7 19 16,-17-2-3-16,-6-1 12 16,-6 4-25-16,-4 11-3 15,-5 16-8-15,2 16 0 16,4 17-22-16,8 5 6 16,4 19-48-16,9 23 9 15,3 4-137-15</inkml:trace>
  <inkml:trace contextRef="#ctx0" brushRef="#br0" timeOffset="183684.52">3910 15432 245 0,'0'0'68'16,"0"0"-3"-16,0 0-21 15,0 0 17-15,0 0-29 16,-99 19-2-16,74 19-8 0,0 9 4 16,1 8 6-16,6 4-8 15,6 5-9-15,12-6 3 16,0-7-18-16,36-12 0 15,15-4 3-15,16-2-2 16,4 0 10-16,-7 3-11 16,-14-4 2-16,-13-1-2 15,-16 2 4-15,-9-2-5 16,-12 1 2-16,0 8 2 16,-27 2 6-16,-13 4 1 15,-5-3-10-15,-7-3 11 16,7-12-11-16,9-14 0 15,14-13-2-15,8-2-22 0,9-38-59 16,5-24-181-16</inkml:trace>
  <inkml:trace contextRef="#ctx0" brushRef="#br0" timeOffset="184067.21">3744 14783 87 0,'-155'59'302'0,"-3"41"-225"16,10 37-47-16,19 39 19 15,30 30 6-15,35 13 20 16,40 5-43-16,31-22-8 16,52-18-6-16,32-18-14 0,31-14 7 15,17-20-11-15,10-25-68 16,6-36 54-16,-1-43-45 15,1-28 26-15,-6-31 33 16,-5-41 18-16,-15-30 8 16,-15-26 0-16,-22-26-15 15,-19-15 27-15,-28-10-13 16,-27-5 1-16,-18-1-22 16,-24-3-4-16,-25 11 3 15,-11 12-3-15,-18 22 0 16,-22 36-2-16,-26 33-16 15,-21 26 0-15,-24 26-55 16,-5 22 19-16,-7 42-96 0,-7 50-202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5:23:30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11610 5673 51 0,'0'0'249'16,"0"0"-209"-16,0 0-31 16,0 0-8-16,0 0 26 0,0 0 4 15,0 0-25-15,101 66 0 16,-66-66-6-16,-2 0-38 16,-8-10 31-16,-1 1-62 15,-12 2-1-15,-7 3 26 16,-5 4 39-16,-5 0 5 15,-22 0 19-15,-13 8 27 16,-5 14 23-16,0-1-31 16,6 3 10-16,9-3 26 15,12 2-31-15,8-4-15 0,9 5-15 16,1 0-10 0,9 2 1-16,14-1 3 0,4 2-7 15,-3 0 8-15,0 0-5 16,-9-1-3-16,-6 0 0 15,-9-5-2-15,0 1 1 16,0-2 1-16,-14 0 0 16,-8-3 8-16,-2-1-7 15,-1-6-1-15,1-2 1 16,2-3 4-16,2-2-10 16,1-3 0-16,4 0-85 15,4 0-238-15</inkml:trace>
  <inkml:trace contextRef="#ctx0" brushRef="#br0" timeOffset="1201.33">20384 5823 103 0,'0'0'108'0,"0"0"-55"16,0 0-43-16,0 0 2 15,0 0-10-15,-82-1 3 16,68 7 26-16,4 2 2 15,3 1-11-15,2 3 12 16,5 6-23-16,0 7 14 16,6 4-24-16,18 5 5 15,4-1 7-15,-1 0-12 16,-5 1 16-16,-8-2-17 16,-6-6 4-16,-7-5-2 15,-1-5-2-15,0-2 0 16,-17 0 15-16,-8 0-10 15,-5 1 3-15,-1-6-8 0,6 0 1 16,8-7-2-16,5-2-17 16,11 0-42-16,1-24-107 15</inkml:trace>
  <inkml:trace contextRef="#ctx0" brushRef="#br0" timeOffset="1495.92">20703 5922 245 0,'0'0'82'15,"0"0"-25"-15,-37 95-26 0,31-59-18 16,4-1 14-16,2-3 10 16,0-10-24-16,17-8-2 15,5-7-7-15,5-7 24 16,1 0 38-16,2-17-25 15,-5-9-30-15,-2-6 3 16,-7-3-13-16,-8-1 26 16,-8 0-4-16,0 1-8 15,-18 1-8-15,-18 4-7 16,-7 3-26-16,-8 10-7 16,-1 7-51-16,1 10-47 15</inkml:trace>
  <inkml:trace contextRef="#ctx0" brushRef="#br0" timeOffset="2821.12">20115 13912 10 0,'0'0'97'0,"0"0"-43"0,0 0 10 16,0 0-1-16,0 0-27 15,0 0-5-15,0 0-17 16,-4 3-4-16,-10 12 19 16,-3 6-1-16,-1 2-5 15,0 3-1-15,0 1-20 16,1 3 18-16,0 0-10 16,1-2-8-16,5-3 5 15,6 0-3-15,5-6-4 16,0 2 12-16,20-2-5 15,1-1 16-15,1 1-17 0,-3-3 0 16,-7 0 4 0,-6-5-5-16,-4-2-3 0,-2-2 11 15,0 0-13-15,0 2 20 16,-12 0-1-16,-6-1 4 16,0 1 1-16,0-2-19 15,3-1 3-15,0-4-3 16,6 2 0-16,2-3-7 15,4 1 2-15,3 3-21 16,0-3-27-16,0 1-47 16,4-3-35-16,11 0-164 15</inkml:trace>
  <inkml:trace contextRef="#ctx0" brushRef="#br0" timeOffset="3164.65">20484 14048 295 0,'0'0'120'16,"0"0"-96"-16,0 0-21 15,0 0 22-15,0 0-5 16,-76 95-1-16,70-67-16 15,6 5 1-15,0-3 14 16,9-1-13-16,3-1 4 0,-2 2-7 16,1-1 4-16,-5 0-7 15,-6-1 1-15,0-1 0 16,0 0 6-16,-18-6-5 16,-5 2 10-16,-5-3 0 15,-3-5-7-15,-1 2-1 16,4-8-3-16,4 3-7 15,6-4-27-15,8-8-117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5:23:48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11592 5297 176 0,'0'0'122'15,"0"0"-58"-15,0 0-12 16,0 0-4-16,0 0-48 15,0 0 8-15,0 0 4 16,0 0-11-16,70 7 1 16,-52-4-2-16,0-3-2 15,-3 0-1-15,-3 0-32 0,-6 0-48 16,-6 0-71-16</inkml:trace>
  <inkml:trace contextRef="#ctx0" brushRef="#br0" timeOffset="214.06">11507 5373 36 0,'0'0'89'16,"0"0"10"-16,-18 89-54 16,12-51 37-16,-2 2-19 15,-2 2-36-15,1 0 17 16,2-3-37-16,-2-3-1 0,6-5 2 15,3-2-3 1,0-6-10-16,0-3-1 0,7-6-58 16,2-7-89-16</inkml:trace>
  <inkml:trace contextRef="#ctx0" brushRef="#br0" timeOffset="1439.05">11526 5168 186 0,'0'0'144'16,"0"0"-109"-16,0 0-17 16,0 99 13-16,-7-48 17 0,-2-1-16 15,-3-2-15 1,0 0 4-16,3 1-2 0,-1-1-8 15,2-5 1-15,1-1-12 16,2-7 3-16,-2-10-3 16,4-5 3-16,3-8-3 15,-2-8 0-15,2-3 0 16,-1-1 13-16,-2 0-11 16,0-8 13-16,-2-14-15 15,2-9 1-15,3-7-11 16,0-6 6-16,0-2-16 15,3-4 11-15,11-4-19 16,7 4 19-16,4-1 7 16,8 7-6-16,3 5 7 0,0 9-1 15,1 12 2 1,3 8-5-16,-3 10 10 0,2 5-5 16,-4 17 0-16,-9 4-2 15,-6 2-5-15,-11 3 7 16,-9 1 0-16,0 3-1 15,-15 2 9-15,-14 1-8 16,-5 3 0-16,-8 0 4 16,-1-3-2-16,6-5-2 15,5-8 0-15,10-6 2 16,13-5 1-16,7 2-6 16,2 4-5-16,8 0 8 15,17 0-1-15,1 1 1 16,-1-5 0-16,-4 0 1 15,-3-3 1-15,-11 0-2 0,-2-2 6 16,-5 0 1-16,0 0 21 16,-5 2 7-16,-20 1 17 15,-2-2-6-15,-4 0-37 16,0-6 9-16,2-2-6 16,4-4-11-16,10 0 5 15,7 0-2-15,4 0-4 16,4 0 0-16,0 0-78 15,9 0-97-15,9-5-219 16</inkml:trace>
  <inkml:trace contextRef="#ctx0" brushRef="#br0" timeOffset="2128.69">12008 5579 260 0,'0'0'119'16,"0"0"-17"-16,0 0-72 16,-82 14 5-16,61 10 2 15,3 2-17-15,5-1 7 16,6-5-25-16,4-3 1 16,3-2-3-16,0-6 1 15,0-6-1-15,0 0 0 16,13-3 1-16,0 0-1 0,7-12 0 15,1-8-9-15,0-2 2 16,-5 1-11-16,-4 2 18 16,-8 7 4-16,-2 4 0 15,-1 7 8-15,-1 1 11 16,0 0-19-16,0 4-4 16,0 15-11-16,0 2 11 15,0 1 4-15,0-3 2 16,0-4-5-16,0-3-1 15,0-1 3-15,2-5-7 16,1-1 4-16,3-2-1 16,1-3-4-16,5 0-55 15,4-5 40-15,3-15 8 0,3 0-18 16,-1-6 10-16,0 0-42 16,1-3-7-16,-4 4 14 15,-3 3 55-15,-3 2 3 16,-6 6 34-16,-3 6 29 15,-3 4 8-15,0 1-20 16,0 3 3-16,1 0-38 16,7 6-8-16,5 13-6 15,5 5 14-15,6-1-6 16,0 6-5-16,-2-1-8 16,-2 3 0-16,-7 0 0 15,-9-3 11-15,-4-3-15 16,0-5 8-16,-11-5-4 15,-6-4 15-15,-4-4-15 0,-1 0 8 16,4-5-8-16,-1-1-3 16,6-1-21-16,5 0-14 15,8 0-13-15,0 0-9 16,0-10-84-16,21 1-66 16</inkml:trace>
  <inkml:trace contextRef="#ctx0" brushRef="#br0" timeOffset="2323.08">12538 5624 174 0,'0'0'184'16,"0"0"-24"-16,0 0-82 15,0 0 19-15,0 0-30 0,0 0-43 16,-31-45-15-16,11 72-4 16,7 7 0-16,7 1 8 15,6-1-13-15,0-3 0 16,22-5-5-16,5-6-22 15,13-2-34-15,2-7-40 16,4-4-354-16</inkml:trace>
  <inkml:trace contextRef="#ctx0" brushRef="#br0" timeOffset="2833.78">13202 5579 306 0,'0'0'153'16,"0"0"-74"-16,0 0-3 15,0 0 3-15,-84-17-60 16,59 47 13-16,4 7-20 16,6 5-7-16,6 2 19 0,6-2-18 15,3-1-6 1,0-3 0-16,0-7 6 0,3-8-7 16,6-11 1-16,5-7-27 15,6-5 27-15,9-17 0 16,4-14 11-16,1-10-11 15,-4-6-4-15,-8-4 3 16,-1-9-10-16,-11-3-1 16,-4-4 9-16,-4 2-13 15,-2 9 12-15,0 17-1 16,0 14 10-16,0 15-3 16,0 10 14-16,0 15-16 15,0 27-1-15,0 15 0 0,0 11 1 16,0 1 0-1,0-5-5-15,0-5 4 0,12-13-90 16,6-10-59-16,4-12-142 16</inkml:trace>
  <inkml:trace contextRef="#ctx0" brushRef="#br0" timeOffset="3304.8">13469 5673 319 0,'0'0'164'15,"0"0"-66"-15,0 0-30 16,0 0-31-16,-81 18 8 16,65 14-36-16,5 0-2 15,7 1 3-15,4-3-5 0,0-6-10 16,3-11-3-16,12-3-23 16,1-9 24-16,2-1 3 15,2-1 4-15,-3-17 0 16,1-4-20-16,-1-6 19 15,-1-3 0-15,2-3 1 16,-4 12-1-16,-3 7 2 16,-5 9-1-16,-3 6 27 15,-1 0-25-15,2 0 5 16,1 10-7-16,5 0 0 16,-2-4 9-16,5-6-6 15,5 0-3-15,3 0 16 16,-2-16-15-16,-1-5 17 0,-6-4-15 15,0-8 4-15,-6-2-5 16,0 0-2-16,-1 13 0 16,-4 10-5-16,-1 11 11 15,0 1-12-15,0 19-7 16,0 18 13-16,0 8 5 16,0 3-5-16,0 3 4 15,-9 0-4-15,1-6 0 16,-3-9-14-16,5-11-150 15,3-15-317-15</inkml:trace>
  <inkml:trace contextRef="#ctx0" brushRef="#br0" timeOffset="3472.41">13673 5671 362 0,'0'0'164'0,"0"0"-114"15,0 0-17-15,0 0 22 16,85-12-38-16,-52 12-14 15,3 0-6-15,0 0-4 16,-6 0-43-16,-7 0-27 16,-9 0-63-16,1 4-103 15</inkml:trace>
  <inkml:trace contextRef="#ctx0" brushRef="#br0" timeOffset="4888.76">14285 6240 119 0,'0'0'149'0,"0"0"-54"15,0 0-24-15,0 0-10 16,0 0 10-16,0 0-31 15,0 0-9-15,0 0-6 16,0 0-17-16,3 0 15 16,9-2-14-16,7 2-1 0,3-3-8 15,3 3-2 1,1 0-50-16,4 0-27 0,-4 0-92 16,-4 0-210-16</inkml:trace>
  <inkml:trace contextRef="#ctx0" brushRef="#br0" timeOffset="5197.14">14379 6720 69 0,'0'0'70'0,"0"0"-3"16,0 0 7-16,0 0 6 15,0 0-34-15,0 0-25 16,79 8-11-16,-52-8-7 15,3-3-3-15,-5-5-70 16,-4-2-236-16</inkml:trace>
  <inkml:trace contextRef="#ctx0" brushRef="#br0" timeOffset="5645.38">14446 7239 437 0,'0'0'128'16,"0"0"-48"-16,0 0-67 0,0 0-13 15,0 0 0 1,0 0 7-16,54 1-6 0,-32-1-1 16,-2 0-63-16,-4 0-88 15</inkml:trace>
  <inkml:trace contextRef="#ctx0" brushRef="#br0" timeOffset="6155.7">14374 5755 271 0,'0'0'63'0,"0"0"-8"16,0 0-8-16,0 0-4 16,-34 106-4-16,28-72-17 15,6-1-9-15,0-2-5 16,0-4-3-16,6-5-5 16,6-8 0-16,6-8-51 15,-2-6-63-15,4-5-215 16</inkml:trace>
  <inkml:trace contextRef="#ctx0" brushRef="#br0" timeOffset="6352.45">14389 5449 39 0,'0'0'333'0,"0"0"-237"16,0 0-96-16,0 0-2 16,0 0-16-16,0 0-74 0,20 58-250 15</inkml:trace>
  <inkml:trace contextRef="#ctx0" brushRef="#br0" timeOffset="6793.95">14570 5770 317 0,'0'0'113'16,"0"0"-29"-16,0 0-36 15,0 0-31-15,0 0 15 0,-90 42-29 16,81-9 3-1,3 6-6-15,5 4 7 0,1-4-4 16,0-5-3-16,3-5 0 16,7-8 0-16,-2-12 2 15,5-5-5-15,1-4 6 16,2-14 0-16,4-14 15 16,2-10-18-16,0-4 0 15,-5-4 0-15,-1-2-15 16,-5 3 13-16,-5 6-7 15,-5 11 9-15,-1 13 5 16,0 12 1-16,0 3 1 0,0 15-7 16,0 13-2-1,0 9 2-15,0-2 0 0,0 3 1 16,0-1-3-16,0-3 2 16,3-1 0-16,4 0-14 15,-1-2-48-15,2-4-35 16,-2-4-122-16</inkml:trace>
  <inkml:trace contextRef="#ctx0" brushRef="#br0" timeOffset="7565.96">14661 5472 114 0,'0'0'116'0,"0"0"-51"16,0 0 2-16,0 0 0 16,0 0-40-16,0 0 26 15,-34 35-33-15,26 2 7 0,-1 5 14 16,6 2-36-16,3-1 18 16,0 0-23-16,0-5 0 15,0-3-8-15,3-2-1 16,6-5-22-16,0-6-10 15,3-2-68-15,0-8-161 16</inkml:trace>
  <inkml:trace contextRef="#ctx0" brushRef="#br0" timeOffset="8727.92">14498 6234 243 0,'0'0'144'16,"0"0"-51"-16,0 0-41 15,0 0-35-15,0 0-7 16,0 0 48-16,-3 63-29 15,3-34-15-15,0 1-7 16,0 0-2-16,0 2-4 16,2 2-1-16,2 0-59 15,-2-5-126-15</inkml:trace>
  <inkml:trace contextRef="#ctx0" brushRef="#br0" timeOffset="9170.76">14536 6838 381 0,'0'0'71'0,"0"0"-69"15,0 0 9-15,81 0-9 16,-68 0 22-16,-4 5 0 15,-5 4 0-15,-1 7-5 16,-3 2-15-16,-3 9 24 16,-15 2 13-16,-3 0-21 15,3-3-1-15,2-6-15 16,8-1-4-16,5-5 10 16,3-3-10-16,0-2-3 15,12-5 1-15,14-3-27 0,4-1-34 16,-1 0-132-16</inkml:trace>
  <inkml:trace contextRef="#ctx0" brushRef="#br0" timeOffset="9611.74">14429 7531 487 0,'0'0'96'16,"0"0"-21"-16,0 0-75 15,0 0 32-15,0 0 5 16,0 0-17-16,25-30-14 15,-21 37-4-15,5 14-2 16,-2 8 2-16,-1 4 3 16,8 12-10-16,-1 8-8 15,6 3-2-15,3 2 3 16,-2-4 6-16,-5-7 6 16,-9-1-2-16,-6-7-6 15,0-4-4-15,-3-12 5 16,-10-1 7-16,1-6 14 15,-4-1 5-15,-6 0-1 0,-1-4 2 16,-4 1-16-16,0-7-4 16,5 3-4-16,7-3-61 15,3-4-81-15,7-1-202 16</inkml:trace>
  <inkml:trace contextRef="#ctx0" brushRef="#br0" timeOffset="13553.84">20053 5331 17 0,'0'0'50'16,"0"0"-19"-16,0 0 15 16,0 0 2-16,0 0-24 15,0 0-11-15,0 0 63 16,0 78 17-16,0-32-15 15,0 2-33-15,0 3-1 16,-5-2-14-16,-2-3-26 16,-5-4 8-16,3-6-12 15,1-6 4-15,2-6-3 0,2-7 0 16,3-6-1-16,-1-5 0 16,2-5-11-16,0-1-21 15,0 0-40-15,2 0-42 16,6-5-20-16,1-12-120 15</inkml:trace>
  <inkml:trace contextRef="#ctx0" brushRef="#br0" timeOffset="14171.81">20063 5307 129 0,'0'0'107'0,"0"0"-19"0,0 0-56 16,87-14 15-16,-56 14-17 16,8 3-26-16,-2 4 21 15,0 0-20-15,-2-1 2 16,-5-4 11-16,-5 0 1 16,-4-2 5-16,-6 0-6 15,-5 0-12-15,-3 1 5 16,-2 10-11-16,-2 9-7 15,-1 15 7-15,-2 12 38 16,0 11 7-16,-8 7-9 16,-5-1-16-16,1 3 1 15,0-2-15-15,3-4-3 16,3-3-3-16,1-5 7 0,4-8-8 16,1-8 1-16,0-9 0 15,0-7-2-15,0-7 6 16,0-7-4-16,0-4 0 15,0-1 5-15,0-2-4 16,0 0 0-16,-3 0 1 16,-6 0-1-16,-4 0 6 15,-7-10-7-15,-2 0 1 16,-7-3 6-16,-2 2-7 16,-3 2 0-16,-3 5 0 0,2 4-7 15,2 0 11 1,5 0-4-16,1 0 0 0,6 0 0 15,3 0 0-15,8 0 0 16,5 0 2-16,4 0 6 16,1 0-3-16,0 0-2 15,0 0-3-15,0-8 0 16,9-9-2-16,5-3-7 16,5-4-7-16,1-4 4 15,2 0-50-15,0 2-36 16,-1 4-91-16,-6 1-111 15</inkml:trace>
  <inkml:trace contextRef="#ctx0" brushRef="#br0" timeOffset="15494.05">19650 5747 242 0,'0'0'127'16,"0"0"-57"-16,-110-63-50 15,54 36 7-15,-14-3-2 16,-10 0 20-16,-18-5-18 0,-18 3-23 16,-22 2-1-1,-24 6-3-15,-15 7 0 0,-11 7 9 16,-6 10-6-16,-2 0 12 15,-3 15-15-15,3 12 1 16,6 7-3-16,22 2 4 16,31 1-2-16,31-4 18 15,31-1-8-15,20-3 1 16,16-1-11-16,14-6 0 16,10-4 0-16,8-3 0 15,4-2-13-15,3-2 11 16,0-1-12-16,0-3 14 15,0-1-4-15,0-5 2 16,-2 1-7-16,1-2 7 16,-2 0 2-16,-4 0 6 0,-3 0-2 15,-2 0-4 1,0 0 0-16,-1 0 6 0,-1 0-9 16,0 3 3-16,0 1 0 15,2 0 4-15,8-2 0 16,-1-1-4-16,5-1 7 15,-1 0-4-15,1 0 0 16,0 0-3-16,0 0 0 16,0 0-2-16,0 0-3 15,0 0-2-15,0 0-32 16,0-16-134-16</inkml:trace>
  <inkml:trace contextRef="#ctx0" brushRef="#br0" timeOffset="15786.33">16778 5655 293 0,'0'0'85'16,"0"0"-36"-16,0 0-48 16,0 0 17-16,0 0 17 15,0 0 0-15,-42 50 16 16,23-28-19-16,-1 3-15 15,4-3 31-15,0-1-34 16,5-2 4-16,5-5 3 16,2-4-20-16,4-3 8 15,0 1-9-15,0-4 0 0,15 4 11 16,7-5-11-16,12 0-1 16,7 1-5-16,2 2-105 15,-5-5-31-15,-11 1-219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5:53:50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4608 4982 13 0,'0'0'204'16,"0"0"-112"-16,0 0-26 0,0 0 5 15,0 0-14-15,0 0 9 16,-49-18-19-16,46 18-32 15,3 0 7-15,0 0-3 16,0 0 12-16,0 0 14 16,0 0-20-16,0 0 13 15,0 0-16-15,0 0-19 16,0 0-3-16,0 0 0 16,0 0-6-16,3 0-30 15,3 9-55-15,-6-7-116 16</inkml:trace>
  <inkml:trace contextRef="#ctx0" brushRef="#br0" timeOffset="1508.48">4647 4952 66 0,'0'0'90'16,"0"0"-21"-16,0 0-20 15,0 0 7-15,0 0-8 16,0 0-4-16,0 0-39 16,0 0 11-16,17-9-12 15,0 9-3-15,15 0 6 16,5 6-3-16,14-3 3 0,7-2-7 16,9-1 8-16,18 0-8 15,9 1 1-15,9 6-1 16,6-2 5-16,3-4-5 15,13-1 1-15,8 0 29 16,13-4-14-16,12-7 3 16,0-4-5-16,5 5-7 15,-3 3-7-15,1-4 0 16,9 1 1-16,-3 2 4 16,9-9-4-16,3 7-1 15,-2-2 0-15,-2-2 7 16,-6 5-18-16,-11 1 11 15,-12 3 0-15,-13 3 2 16,-8 2-2-16,-10 0 0 0,-12 0-2 16,-12 0 12-16,-12 0-13 15,-18 0 3-15,-16 0 0 16,-18-1-8-16,-15-1 13 16,-9 0-9-16,-3 0 4 15,0-5-71-15,-11 5-38 16,-11-3-92-16</inkml:trace>
  <inkml:trace contextRef="#ctx0" brushRef="#br0" timeOffset="3729.67">4532 4906 7 0,'0'0'77'0,"0"0"-12"16,0 0 22-16,0 0 15 15,0 0-96-15,0 0-6 16,-15-11 0-16,15 28 1 16,0 5 20-16,3 7-12 0,-1-1-7 15,-2 13 15 1,0 2-13-16,0 4-1 0,0 13-2 15,0 1 0 1,0 3 4-16,-5 9-5 0,-2-1 0 16,-1 6-1-16,4-1 10 15,1 1-9-15,3 0 3 16,0-2 1-16,3-3 6 16,6 1-10-16,6-1 8 15,-3 2-6-15,-1 8 3 16,-3 4-1-16,-5 5-3 15,0 4 9-15,-3-4-7 16,0 0-3-16,0 0 2 16,0 3 2-16,-6 4 6 15,3-1 7-15,1-4-9 16,2 1-1-16,0-5 3 16,0 2-3-16,0 2-7 0,0 1 0 15,0-1 3-15,0-4-3 16,0-6 0-16,0-3 1 15,0-5 3-15,0-1-4 16,0 1 0-16,0-5 1 16,-4-1-1-16,-5-7 0 15,2-2-1-15,-1-3 2 16,-2-1-1-16,2 0 0 16,1-2 2-16,-1 2-2 15,1 2-1-15,-2 1 1 0,0 3-1 16,-4-4 3-1,1-8-5-15,1-5 10 0,1-10-7 16,7-1 0-16,1-12 1 16,2-1-4-16,0-7-1 15,0-5 4-15,0-1-2 16,0-2 0-16,0-4 2 16,0 1 6-16,0-4 1 15,0 0 6-15,0 0-8 16,0 0-5-16,0 0 6 15,0 0-6-15,0 0 0 16,0 0 4-16,9 0-2 16,9 0 11-16,9-2 11 15,12-3-16-15,13-4 5 16,15 6-11-16,9 2 2 0,15 1-4 16,6 0-2-1,6 0 2-15,9 6-5 0,3-1 18 16,6-3-6-16,10-2-4 15,8 0-3-15,7 0 16 16,17 0-13-16,8 0 6 16,4 0-8-16,7 5 5 15,0 1 7-15,1-3-10 16,4 0 4-16,4-3-7 16,10 0 10-16,3 0-10 15,1 0 0-15,-1-2 10 16,-7-5-14-16,-7-1 4 0,-8 2 0 15,-9-3-1-15,-9-1 1 16,-10 0 0-16,-7-1 0 16,-7-1 6-16,-13-1-6 15,-9 1 0-15,-15 2 0 16,-15 1-6-16,-12 0 5 16,-16-1 1-16,-9-2 2 15,-14 2 3-15,-3-5 1 16,-7 1-6-16,-5-5 1 15,-8 1-6-15,-5-2 5 16,-5-8 0-16,-4-6 2 16,0-2 6-16,-16-7-4 15,-6 0-4-15,-8-2 3 16,2 1-7-16,-5-2 5 16,0-9-1-16,-1 0 0 0,-1-7 8 15,4-7-6-15,1-3-2 16,2-10 1-16,4-4-2 15,3-8 5-15,0-5-4 16,7-4 15-16,1-10-13 16,4-1 11-16,6-2-13 15,2-5 0-15,1 10 3 16,0 10-1-16,0 2-2 16,7 10 7-16,2-4-3 15,1-3 2-15,1 1-6 16,-2-2 0-16,0 1-3 15,-3 1 4-15,-3 5-1 0,-2 4 0 16,1 7 4 0,1 7-2-16,-2 5-2 0,2 3 0 15,-1 2-5-15,-2 7 4 16,0 4 1-16,0 3 0 16,0 3 6-16,0 1-10 15,-9 3 4-15,0 0 0 16,-3 5-1-16,0-2-1 15,3-2 2-15,-4 6 0 16,2 0 7-16,1 2-12 16,-1 7 5-16,4 2 0 15,1 1-2-15,3 7 3 16,3 0-1-16,-3-1 0 16,3 3 6-16,0 2-10 0,-1 2 4 15,-1-1 0-15,1 9-2 16,-2-7 4-16,-2 1-2 15,-4-3 0-15,-6-5 0 16,-1 6-3-16,-5 0 3 16,0-6 0-16,0-5-5 15,-3 1 6-15,0-5-1 16,1-1 0-16,0 5 6 16,-1-6-12-16,0 2 6 15,2 1 0-15,1 1-1 16,2 1-1-16,-2 1 2 0,0 1 0 15,0 4 7-15,0-1-11 16,2 3 4-16,1 0 0 16,1 4-7-16,-2-1 6 15,-3 3-4-15,-13 7-18 16,-23 0-38-16,-33 0-24 16,-34 4-161-16</inkml:trace>
  <inkml:trace contextRef="#ctx0" brushRef="#br0" timeOffset="6247.89">5090 4191 72 0,'0'0'103'16,"0"0"-28"-16,0 0-43 15,0 0-9-15,0 0-15 16,0 0 3-16,0 0-11 16,-9-23 0-16,9 21 0 15,-1 0 0-15,1-1 0 16,-2 3 1-16,2 0 5 15,0 0-6-15,0 0 0 16,0 0 0-16,0 0-1 0,0 0 1 16,-1 0 0-16,1 0 0 15,0 0-2-15,0 0 0 16,0 0 0-16,0 0 2 16,0-1-1-16,-2 1-8 15,2 0 9-15,0 0 1 16,-3 0 5-16,3 0-8 15,0 0 2-15,0 0 0 16,0 0-4-16,0 0 4 16,0 0 0-16,0 0 0 15,0 0 5-15,0 0-5 16,0 0 0-16,0 3 0 16,0-2-1-16,0-1-23 0,0 0-89 15,0 0-15 1</inkml:trace>
  <inkml:trace contextRef="#ctx0" brushRef="#br0" timeOffset="7441.66">4793 3818 124 0,'0'0'58'15,"0"0"2"-15,0 0 17 16,-101 3-25-16,65 28-4 16,3 12-8-16,5 7-13 15,8 7 0-15,10 1-15 0,7 0 9 16,3-1 1-16,9-5-18 15,13-6 6-15,7-7-10 16,5-10-8-16,15-13-39 16,8-13-85-16,2-3-110 15</inkml:trace>
  <inkml:trace contextRef="#ctx0" brushRef="#br0" timeOffset="7657.38">5148 3742 219 0,'0'0'173'0,"0"0"-100"15,0 0-65-15,-13 88 5 16,7-22 20-16,0 13-12 16,5-4 1-16,-1-7-22 15,-1 1 6-15,3-7 0 16,0-5-6-16,0-4-48 15,0-10-95-15,0-16-139 16</inkml:trace>
  <inkml:trace contextRef="#ctx0" brushRef="#br0" timeOffset="7786.42">5114 4143 122 0,'0'0'0'0,"0"0"-3"0,0 0-79 15,0 0 56-15,0 0 15 16</inkml:trace>
  <inkml:trace contextRef="#ctx0" brushRef="#br0" timeOffset="8354.93">5363 4137 17 0,'0'0'391'0,"0"0"-293"15,0 0-42-15,0 0-49 16,0 0 9-16,-98 66-2 16,80-26-4-16,10-4 4 15,5-3-10-15,3-10-2 16,0-8-2-16,0-6-1 15,6-9 0-15,9 0 2 16,6-7 3-16,3-14 17 16,-2-8-21-16,-1-7 3 15,-3 4-3-15,-2 3 6 16,-5 11-2-16,-5 9-1 16,-6 9-1-16,5 0-2 15,0 0-16-15,1 14 16 0,2 3-4 16,-2 8 8-1,3-13-11-15,4 1 7 0,1-5-19 16,2-8 4-16,8 0-43 16,0 0-32-16,0 0 18 15,-5-3 28-15,-2-4 44 16,-3-1 8-16,-3 2 3 16,2 0 3-16,1 3-12 15,2-1 22-15,-1-2-7 16,3 5-10-16,-5 0 14 15,2-1 0-15,-6 2-1 16,-3 0-1-16,-1 0-19 0,-2 3 14 16,-2 6-1-16,2 2-13 15,0-2 11-15,-2 2-10 16,1 1-2-16,-2 1-27 16,0-2-217-16</inkml:trace>
  <inkml:trace contextRef="#ctx0" brushRef="#br0" timeOffset="9276.01">6103 4989 216 0,'0'0'115'0,"0"0"-106"16,0 0 4-16,0 0-13 16,0 82 23-16,0-44-1 15,-1 2 9-15,-4-2-26 16,2 2 8-16,2 7-8 16,1 7-3-16,0 7 7 15,0 8-5-15,0 5-1 16,0 4-3-16,0 0 2 15,0 2-2-15,0-1 1 16,0 12 0-16,0 2-1 0,-12 12-2 16,-8 16 2-16,-8 6-3 15,3 11-12-15,-2 6 8 16,7-4 7-16,-2 5 1 16,6-3 25-16,-1 0-6 15,1-6 0-15,2 4 2 16,-2-2-16-16,1 1 5 15,2 0-8-15,1 3 2 16,-2 2 17-16,-2 5 1 16,2-4 1-16,4-8 2 15,4-12-17-15,6-16 11 16,0-13-9-16,0-14-4 16,6-17 1-16,3-17-5 0,-3-22-3 15,1-21 0 1,4-5-41-16,4-38 24 0,1-27-64 15,-1-29-109-15</inkml:trace>
  <inkml:trace contextRef="#ctx0" brushRef="#br0" timeOffset="10293.64">5942 4211 287 0,'0'0'69'0,"0"0"-47"16,0 0 29-16,0 0-28 15,-27 95-2-15,21-72-15 16,0-4-4-16,3-4-4 15,3-3-12-15,0-8-82 16,3-4-128-16</inkml:trace>
  <inkml:trace contextRef="#ctx0" brushRef="#br0" timeOffset="10448.62">5984 3896 55 0,'0'0'151'16,"0"0"-90"-16,0 0-60 16,0 0-1-16,0 0-130 15,0 0-5-15</inkml:trace>
  <inkml:trace contextRef="#ctx0" brushRef="#br0" timeOffset="10808.42">6155 4168 241 0,'0'0'134'0,"0"0"-69"16,0 0-33-16,-105 78-4 16,79-47 16-16,7-3-27 15,8-4-11-15,11-8 0 16,0-6-6-16,0-9-3 15,11-1 3-15,8-1 23 16,5-22 25-16,3-7-24 16,0-12-19-16,-5-7 5 15,2-4-6-15,-3-2-4 16,0 4 0-16,-2 16 4 16,-7 11-5-16,-3 15 2 15,-4 9 0-15,2 8-1 0,-3 21-14 16,1 14 14-16,-5 10-2 15,0 7 10-15,0 7-7 16,-2 8-1-16,2-2-41 16,0-6-179-16</inkml:trace>
  <inkml:trace contextRef="#ctx0" brushRef="#br0" timeOffset="12254.83">7774 4077 30 0,'0'0'33'0,"0"0"35"0,-49 115-38 15,33-78-16-15,2-7 31 16,6-9-24-16,3-8 2 16,3-3 2-16,1-7-6 15,1-1 5-15,0-2 46 16,0-6 29-16,7-23-33 16,8-12-65-16,7-6 8 15,-2-8 7-15,-1-1-13 16,0-5 10-16,-5 1-12 15,-1 10-1-15,-4 10 21 16,-6 18-15-16,-1 13 21 0,1 9-27 16,-2 25-1-16,4 23-3 15,-2 10 4-15,0 6 0 16,-3-2 3-16,7-8 0 16,-2-10-3-16,4-9 0 15,1-11 4-15,0-4-8 16,-2-9 4-16,3-9 0 15,-1-2 6-15,2-10-5 16,1-16 29-16,4-8-9 16,-3-2-17-16,3-7 6 15,-2 2-9-15,-3 0-1 16,-3 13 0-16,-3 10-4 16,3 11-9-16,-2 7-33 0,2 17-118 15,4 12 12-15,4 4-168 16</inkml:trace>
  <inkml:trace contextRef="#ctx0" brushRef="#br0" timeOffset="12741.87">8259 4140 293 0,'0'0'147'0,"0"0"-80"15,0 0-33-15,0 0 4 16,-97 73 7-16,89-44-7 15,4 0-37-15,4-5 2 16,0-5-3-16,4-5 1 16,13-8-9-16,2-6-2 0,-1 0 10 15,3-16-4-15,-3-11 5 16,-4-7-1-16,-3 0 2 16,-5 3-1-16,-1 10 8 15,-4 8-8-15,1 7 3 16,-2 6 13-16,0 0-17 15,0 8-3-15,0 12-2 16,0 0 10-16,7-3-7 16,2-7 2-16,2-5 0 15,-1-5-1-15,0 0 7 16,1 0-6-16,-2 0 5 16,0-5 0-16,-2-2 1 15,-1 3-6-15,-1 2 0 0,1 2-1 16,6 0 0-16,0 0 1 15,5 0 0-15,2 3 3 16,4 0-3-16,3-1 0 16,-1-2 2-16,2 0 5 15,-3 0-7-15,4 0 0 16,1 5-2-16,-3 5 0 16,-2 10-21-16,-9 2-84 15,-13 1-204-15</inkml:trace>
  <inkml:trace contextRef="#ctx0" brushRef="#br0" timeOffset="13981.93">5171 5208 25 0,'0'0'16'0,"0"0"-8"16,0 0 11-16,0 0 17 0,0 0 1 15,0 0 16 1,0 0-6-16,0-10-6 0,0 10 1 16,0 0-21-16,0 0-11 15,0 0 16-15,0 0-1 16,0 0 1-16,0 4-26 15,0 14 7-15,0 7 2 16,0 3 13-16,0 1-11 16,-2-7 3-16,2-3-13 15,0-4 5-15,0-1-6 16,0-4 3-16,0 4 0 16,0 0-3-16,0-3-140 15</inkml:trace>
  <inkml:trace contextRef="#ctx0" brushRef="#br0" timeOffset="19694.54">5238 5910 24 0,'0'0'48'0,"0"0"21"16,0 0 25-16,0 0-20 16,0 0-21-16,0 0-53 15,0 0-9-15,-11 74 9 16,13-13 15-16,7 4 21 16,-5 7-16-16,-2 2 22 15,-2 3-22-15,0 10-7 0,-5 1-7 16,-7 2 3-1,-4-2-3-15,2-1 2 0,-5 0-8 16,1 0 0-16,-3-7 1 16,4-6-1-16,3-5 3 15,1-1 1-15,7-7-1 16,3-6-6-16,3-9 3 16,0-11 0-16,13-10 0 15,2-8-4-15,0-4-16 16,-6-6 6-16,-2 0 11 15,-1-4 2-15,-4-2 0 16,-2 0 1-16,0 1 0 16,0-2-41-16,0 4-81 15,3 1-66-15</inkml:trace>
  <inkml:trace contextRef="#ctx0" brushRef="#br0" timeOffset="20163.06">5039 8452 289 0,'0'0'18'0,"0"0"39"0,0 0 24 16,2 108-31 0,-4-72-20-16,-11 4-1 0,1-1-11 15,4-2-9-15,1-4-2 16,6-4-7-16,1-11-14 15,3-8-71-15,16-10-111 16</inkml:trace>
  <inkml:trace contextRef="#ctx0" brushRef="#br0" timeOffset="20445.68">5202 8564 326 0,'0'0'113'0,"0"0"-39"15,-46 99-61-15,38-67-1 16,4-1-9-16,4-4 1 16,0-3 12-16,4-9-16 15,11-6-2-15,5-9 2 16,-1 0 6-16,0-9 50 16,-4-6-34-16,-7 5-19 15,-2 4 13-15,-6 5-3 16,0 1 14-16,0 0-10 15,0 0-14-15,0 0-3 16,-6 0-1-16,-5 0-26 16,4 0-25-16,-5 0-43 15,0 0-194-15</inkml:trace>
  <inkml:trace contextRef="#ctx0" brushRef="#br0" timeOffset="21829.74">7322 8664 110 0,'0'0'58'15,"0"0"18"-15,-36 90-46 16,21-65 48-16,-1 3-2 16,1-3-34-16,3-4-20 15,5-7-13-15,4-6-1 16,1-8-8-16,2 0 18 15,0 0 42-15,0-15-4 16,13-12-37-16,4-7-17 16,2-5-2-16,-2 1 8 15,7-1-15-15,-5 6 7 16,3 7-9-16,-7 9-4 16,-7 7 5-16,2 10 4 0,-5 0 1 15,-1 19-15-15,-1 5 16 16,-1 1 2-16,-2 2 0 15,0-3 0-15,0-4-7 16,0-3 5-16,0-5 2 16,0-3-4-16,0-6-5 15,-5-1-7-15,1 0 16 16,-1-1 2-16,2 2 0 16,-6-3 31-16,2 0 22 15,-5-3-22-15,-9-8-16 0,3-6-2 16,-10 2-4-1,-8 2-11-15,-1 6-27 0,1 6-29 16,6 1 35-16,11 0 15 16,10 0 6-16,6 0-56 15,3 7-114-15,0-3-76 16</inkml:trace>
  <inkml:trace contextRef="#ctx0" brushRef="#br0" timeOffset="22064.17">7667 8469 448 0,'0'0'59'15,"0"0"-53"-15,-18 88-4 0,7-35 8 16,1 2 12-16,1-2 20 15,5-7-31-15,4-3-4 16,0-6-7-16,4-4 0 16,17-6-65-16,1-10-119 15</inkml:trace>
  <inkml:trace contextRef="#ctx0" brushRef="#br0" timeOffset="22468.76">7880 8706 449 0,'0'0'99'0,"0"0"-59"16,0 0-5-16,0 0-16 15,-88-3-4-15,73 19-10 16,0 1-5-16,8 4 0 15,2-4-5-15,2-2 1 16,3-3 0-16,0-5-13 16,9-4 2-16,6-3-3 15,0 0-13-15,5 0 8 0,-4-3-17 16,-4-4 13 0,-2 0 27-16,-5 1 3 0,-2 3-1 15,-2 0 14-15,-1 3 11 16,0 0-1-16,0 0-1 15,2 0-17-15,-2 0-8 16,1 0 0-16,5 0 1 16,4-1 2-16,1-3 5 15,4-1-8-15,0 0-38 16,-3-1-112-16,1 2-158 16</inkml:trace>
  <inkml:trace contextRef="#ctx0" brushRef="#br0" timeOffset="23188.76">8060 8411 334 0,'0'0'44'16,"0"0"-26"-16,0 120 13 0,-1-56 53 15,-2-1-18-15,-4-5-34 16,1 0-10-16,0-3-3 16,0-4-11-16,1-5-7 15,1-12-1-15,4-15 3 16,0-9-2-16,0-9 5 16,0-1-6-16,4-18 10 15,14-16-10-15,6-10-31 16,6 0 7-16,0 2-3 15,-2 6-11-15,-6 9 0 16,-7 12 26-16,-7 7 12 16,-5 8 56-16,-3 0 8 15,0 0-21-15,0 0-43 0,-6 13 2 16,-2 5 34 0,-1 3-10-16,4 2-1 0,3 5-10 15,2-3-8-15,0-1-5 16,0-4 2-16,7-4-2 15,4-4-4-15,5-3-42 16,10-9-14-16,5 0-28 16,6-16-50-16,-3-11-223 15</inkml:trace>
  <inkml:trace contextRef="#ctx0" brushRef="#br0" timeOffset="24974.95">3850 2985 448 0,'0'0'83'0,"0"0"-31"0,0 0 2 16,0 0-49-1,0 0 6-15,8-83-11 16,14 68 2-16,-1 5-2 0,-6 2 0 16,-2 6 0-16,-2 2-2 15,-2 0-7-15,1 17 0 16,-7 15 9-16,0 1 0 16,-3 9-4-16,-3 0 9 15,-10-4-5-15,-2-3 2 16,0-11 5-16,9-8-1 15,3-3-2-15,0-9-1 16,3 2-3-16,0-6-3 16,6 0 3-16,19 0 12 15,13-10-12-15,11-12 0 16,2-6-58-16,1-4-53 0,-2-2-104 16</inkml:trace>
  <inkml:trace contextRef="#ctx0" brushRef="#br0" timeOffset="25348.66">4316 2783 419 0,'0'0'76'16,"0"0"-62"-16,0 0-2 0,-39 87 19 15,26-52 9-15,4-1-31 16,6 1-3-16,3-8-5 16,0-4-1-16,0-1 0 15,7-9 7-15,8 1-7 16,3-11 0-16,3-3-12 16,1-5 12-16,2-22 1 15,-3-10-1-15,3-8 6 16,-8-5-6-16,-7 2 1 15,-7 0 15-15,-2 3 26 16,-8 7-8-16,-7 8-18 16,-3 10-16-16,-1 20-11 15,1 0-10-15,0 6-37 0,5 19-12 16,5-2-69 0,8 4-103-16</inkml:trace>
  <inkml:trace contextRef="#ctx0" brushRef="#br0" timeOffset="25671.62">4632 2634 214 0,'0'0'99'15,"0"0"-66"-15,0 0 2 0,0 0 0 16,0 0-25-16,0 0 12 16,32 36 13-16,-28-11 1 15,-4 6 12-15,0 6-8 16,0-7-17-16,-3-1 13 16,0-3-20-16,3-10-5 15,0 0-9-15,0-5 5 16,2-4-5-16,12 2 3 15,7-8-5-15,3-1-19 16,8 0-65-16,3-19-98 16</inkml:trace>
  <inkml:trace contextRef="#ctx0" brushRef="#br0" timeOffset="25936.14">5087 2509 275 0,'0'0'114'0,"0"0"-89"16,0 0-23-16,0 0 4 16,0 0 33-16,0 0 9 15,21 92-8-15,-21-56-17 16,0 5 21-16,-6 1-29 16,-4 0 9-16,4-6-22 15,3-2 0-15,3-13-2 16,0-5-1-16,3-4 1 0,11-12 11 15,3 0-11-15,5 0-2 16,2-12-51-16,6-8-74 16,-4-4-149-16</inkml:trace>
  <inkml:trace contextRef="#ctx0" brushRef="#br0" timeOffset="26400.67">4565 2668 226 0,'0'0'101'16,"0"0"-40"-16,0 0 30 15,0 0-43-15,0 0-5 0,0 0-12 16,9-38-25-1,0 34 5-15,3 3-11 0,1 1-2 16,4 0-3-16,-1 15 4 16,-4 11-1-16,0 7 2 15,-5 2-5-15,-7 2 5 16,0 0 3-16,0-6-1 16,-1-1 4-16,1-6-6 15,0-9 0-15,4-2 0 16,16-1-25-16,7-9-45 15,1-3-191-15</inkml:trace>
  <inkml:trace contextRef="#ctx0" brushRef="#br0" timeOffset="30019.37">14136 3861 36 0,'0'0'53'0,"0"0"-12"15,0 0 21-15,0 0-10 0,0 0-14 16,0 0 4-16,0 0-21 15,-5 3-9-15,5 0-1 16,0-3-10-16,0 2 1 16,0-1-2-16,0 1-7 15,0 2 0-15,5 0 7 16,7 2 6-16,6 0 22 16,4-2-16-16,2 3 14 15,6-3-20-15,7-1 8 16,9 0-1-16,11 1-9 15,7-2 12-15,6 0-16 16,2 1 12-16,4 2-12 0,10-3 11 16,21-1-7-16,16-1 5 15,14 0 13-15,5 0-22 16,6 0 0-16,10 0 5 16,15 0 1-16,18 0 6 15,10 0 12-15,8 0-24 16,0 0 1-16,0 0-1 15,-2 5 5-15,-3 3-4 16,-11 0 8-16,-26 7-8 16,-28 1 3-16,-28-4-4 15,-22-1 1-15,-10-5-1 16,-12-3 6-16,-15-3-1 16,-17 0 5-16,-19 0-10 0,-10 0-8 15,-6 0 7-15,0-5-20 16,-7 5-67-16,-28-4-218 15</inkml:trace>
  <inkml:trace contextRef="#ctx0" brushRef="#br0" timeOffset="33614.21">13988 3969 43 0,'0'0'48'16,"0"0"-11"-16,0 0 3 0,0 0-34 16,0 0-5-16,0 0 34 15,6 93-15-15,-2-64-7 16,-1 0-9-16,2-1-2 15,-1 1 7-15,2-4-7 16,0 0 6-16,3 1 11 16,-1 7-8-16,-2 2 16 15,1 5-2-15,-1 4-5 16,1 0-5-16,-2 0-9 16,3-3 16-16,-4 2-12 15,-2 4-7-15,-1-2 6 16,1 3-2-16,2-1-4 15,-1 5 1-15,0 3 5 0,1 1-7 16,-2 6 5 0,-2 4-5-16,0 0 7 0,0 6-4 15,0 2 1-15,0 1 12 16,0 4-16-16,0-2 13 16,0-1-12-16,0-3-1 15,0-3 1-15,0-1-3 16,0-1 7-16,-2-1-8 15,2 8 1-15,-1-1 0 16,1 5 7-16,0 10-3 16,0-3 2-16,0 7-6 15,0 1 0-15,0-3 0 16,0-3 4-16,0 1-4 16,0-2 1-16,0 1 5 0,0-2-9 15,0-2 3-15,0 5 0 16,-3 2 0-16,0 0 0 15,-4 7 0-15,1 4 0 16,0 4 0-16,-2-4 0 16,2 1 2-16,-3-3-1 15,2 2 9-15,-2-3-10 16,-3-3 3-16,4-3-3 16,-1 1 6-16,0 1-5 15,-1 3-1-15,3 11 0 16,-1-1 1-16,-1 0-1 15,2 1 0-15,1-6-2 16,1-6 6-16,1-1-5 0,-1-4 1 16,-2-4 0-16,5-3 0 15,1-1 5-15,-2-1-5 16,1 2 9-16,2 6-9 16,0 7 15-16,0 5-9 15,0 1-5-15,0-2 4 16,-3-5-5-16,0-5 0 15,-1-2 0-15,-1-5 1 16,1-6 3-16,0 1-2 16,-1 2-1-16,-1 0-1 15,0 2 0-15,0 3 0 16,-1 2 0-16,2 4 4 0,1-4-1 16,1 0-3-16,-2 4 0 15,-1 4 0-15,-3 0 4 16,0 2-2-16,2-9-2 15,1-3 0-15,2-6 1 16,2-5-1-16,2 2 0 16,0-3-1-16,0 9 1 15,0-2 0-15,0 2 3 16,0-2-1-16,0-9 3 16,0-2-5-16,0-4 0 15,0 0-3-15,0-1 4 16,0 0-1-16,0-4 16 15,0 2-11-15,0-6 2 16,0-2-7-16,0-1 0 16,0-3 0-16,0 3 0 0,0-2 0 15,0 4 0-15,-3 10 3 16,0 7-4-16,2 2 2 16,-2-3 0-16,1-13-1 15,2-13 0-15,0-9 0 16,0-5 2-16,0-4 0 15,0 3 5-15,6 0-1 16,0-4-4-16,1-3 3 16,1-4-5-16,-1 1 0 15,-2-5 0-15,1-1 1 0,-2-6 1 16,-1-2-2 0,-1-3 0-16,-1-1-2 0,1 2 3 15,1 0-1-15,-2-1 0 16,1 0 3-16,-2-1-3 15,1 0 0-15,-1-1 0 16,0-3-3-16,0 2 5 16,2-2-2-16,-2 0 3 15,0 0 1-15,1 0-6 16,4 0 2-16,6 0 0 16,6 0 0-16,8 0 1 15,7 0-1-15,5-2 5 16,8-5-2-16,4-2-3 15,5 2 0-15,4 0 1 16,9 3 0-16,13-2-1 0,16-1 0 16,10-1 5-16,15-1-3 15,9-2-2-15,10 1 0 16,7 2 0-16,3-2-3 16,0 3 3-16,5 2 0 15,1 1 6-15,5-3-4 16,8 1-4-16,7-2 2 15,7 0 0-15,5-2 0 16,2-2-3-16,-4 7 3 16,-5 4 0-16,-5 1-11 15,-11 0 7-15,-2 0 4 16,-12 1 0-16,-2 2-3 0,-2-1-2 16,-7 0-2-16,1-2 3 15,-4 0-3-15,-6 2 1 16,-4-2 5-16,-3 0 0 15,-8 0 1-15,-13 0-5 16,-7 0 5-16,-14 0 7 16,-9 0-6-16,-9 0-1 15,-7 0-5-15,-9-5 5 16,-10-5 9-16,-5 2-7 16,-6-4-1-16,-6 0-1 15,-6-1 2-15,-3-5 12 16,-3-3-14-16,-2-8 9 15,-2-5-9-15,-2-8 4 0,0-6-8 16,-3-9 7-16,0-3-3 16,0-2 8-16,0-3-8 15,4 0 0-15,0-4 0 16,4-7 1-16,-2-4-1 16,2-11 0-16,-3-6 5 15,-5-6-8-15,0-8 3 16,0-3 0-16,0-7-2 15,-7-5 2-15,0 1 0 16,-2-2-1-16,-2 4 10 16,4 5 0-16,-4-7-3 15,-2-3-1-15,-1-6-3 16,-2-3 0-16,3-8-2 16,2 5 0-16,6 5 0 0,5 6-3 15,2 12 6-15,16 4 2 16,4 0 7-16,-1 0-11 15,-4 1 6-15,-3-6-5 16,-3-5 4-16,-6 0-12 16,-5-4 5-16,0 4 1 15,0 0 0-15,0 4-2 16,0-4 2-16,0-7-2 16,0-5 4-16,-2-1-3 15,-2-4 1-15,-3 5 0 16,-3 11-1-16,0 7 1 15,-5 8-7-15,-5 5 6 16,-3 3-9-16,-6 2 8 0,-4 1-4 16,1 1 6-1,-6 1 0-15,1 4 0 0,1-1 0 16,8-1-2-16,5 0 5 16,6-3-7-16,6 8 4 15,5 5 0-15,6 2-1 16,0 3 1-16,0 4 0 15,0 4-5-15,6 0 10 16,3 0-3-16,1-2-2 16,2-3 3-16,4 0-3 15,1 3 0-15,-2 1 0 16,0 1 1-16,-3-3 3 0,0 0-4 16,0 4 0-1,0 1-1-15,1 1 0 0,1 4 1 16,2-3 0-16,-1-4 0 15,1 5 0-15,-2 1 0 16,2 0 0-16,3 3 5 16,0-3-12-16,1 3 10 15,0 1-3-15,1 4 0 16,-4 5 5-16,-3 1-6 16,-1 2 1-16,-2 2 0 15,-5 1-1-15,-3 3 1 16,-3-2 0-16,0-4-3 15,0 7 6-15,0 3-3 0,-2-2 0 16,-2 6 0 0,-2-1-4-16,-4 3 4 0,2 3 0 15,-4 0-2-15,-3 2 2 16,-1 0 0-16,-5 0-1 16,0-1 1-16,2 4-4 15,-2-2 4-15,4 4 0 16,1 0 3-16,4-2 1 15,0 5-2-15,3-2-2 16,0 1 3-16,-3 5-6 16,0-1 3-16,0 3 0 15,-3 2-4-15,2-1 7 0,-3 2-4 16,2-2 1 0,-1 3-2-16,3 0-3 0,-1 0 3 15,2 2 2-15,-1-1-2 16,1-2 10-16,-1-3-8 15,-2-3 0-15,1 0 1 16,2-2-2-16,0 3 1 16,1-1 0-16,4 3 1 15,-1 2 2-15,0 0-3 16,1 3 0-16,-2-4 1 16,2 2 1-16,-1-1-2 15,2-2 0-15,1 1 10 16,-2-1-7-16,-2-2-3 15,-3 3 0-15,-6-1-1 16,-8 2-2-16,-5-1 3 0,-11 5 0 16,-9 2-5-1,-17 6 9-15,-24 0-8 0,-27 8 1 16,-27 8-58-16,-33 2-8 16,-42-8-48-16,-37-10-158 15</inkml:trace>
  <inkml:trace contextRef="#ctx0" brushRef="#br0" timeOffset="34812.51">14036 3389 255 0,'0'0'57'16,"0"0"-39"-16,0 0-17 15,40-120 10-15,-13 67 16 16,0-2 31-16,-1-6-27 15,-1-8-14-15,-3 0 4 16,-4 1-3-16,-5 0-4 16,-4 13 11-16,-3 21-2 15,-5 10-10-15,-1 18 40 16,0 8-35-16,0 35-18 16,0 23 0-16,-10 16 10 15,3 6 1-15,5-3-11 16,2-16 11-16,0-7-17 0,2-6 13 15,7-17-11 1,1-6 4-16,-2-11-4 0,-2-12-2 16,-3-2 2-16,1-2 4 15,0-16 20-15,1-6-19 16,-4-13 13-16,-1 4 23 16,-6 0-24-16,-19-1-6 15,-9 5-7-15,-8 7-5 16,2 10-5-16,1 10-26 15,6 0 8-15,5 11-18 16,10 7-13-16,12-3-42 16,6-5-96-16,4-6-88 15</inkml:trace>
  <inkml:trace contextRef="#ctx0" brushRef="#br0" timeOffset="35007.61">14457 2822 295 0,'0'0'177'0,"0"0"-158"16,0 0-17-16,-11 86 18 15,-3-45 9-15,3-2 2 16,0-6-12-16,8 3-16 16,2-3 1-16,1-2-4 15,0 4-7-15,9-11-53 0,11-6-100 16</inkml:trace>
  <inkml:trace contextRef="#ctx0" brushRef="#br0" timeOffset="35164">14627 3059 151 0,'0'0'125'16,"0"0"-76"-16,0 0-37 15,0 0-12-15,-50 89-64 16,43-81-136-16</inkml:trace>
  <inkml:trace contextRef="#ctx0" brushRef="#br0" timeOffset="35584.68">14650 2677 217 0,'0'0'20'15,"0"86"94"-15,-7-37-4 16,-3 6-32-16,-3-1-22 15,2 0-22-15,2 2-21 16,1-6 1-16,5 1-14 16,3-5-1-16,0-8-33 0,6-11-53 15,16-11-70-15,11-14-220 16</inkml:trace>
  <inkml:trace contextRef="#ctx0" brushRef="#br0" timeOffset="36130.17">15659 2557 369 0,'0'0'265'16,"0"0"-241"-16,0 0-18 15,0 0-7-15,-90 55 3 16,77-33-2-16,4-6 0 16,9 0-2-16,0 0 1 15,0 8 1-15,3-11-4 0,21 0-5 16,9-8 3 0,6-5-22-16,1 3 0 0,-9-3 2 15,-11 0 25-15,-14 0-3 16,-6 3 2-16,0 8 2 15,-29 10 8-15,-11 6 39 16,-12 6 2-16,2 2-34 16,9 0 8-16,13-1-2 15,12 0-9-15,10-4-5 16,6-1-7-16,2 0 0 16,23-6-6-16,17-7-1 15,15-6-47-15,7-7-62 16,3-3-284-16</inkml:trace>
  <inkml:trace contextRef="#ctx0" brushRef="#br0" timeOffset="36493.15">16022 2949 436 0,'0'0'122'0,"0"0"-53"15,-88 51-69-15,58-26 12 16,6 3 36-16,4-3-46 15,10-2 3-15,4-5-4 16,6-9-1-16,0 0-2 16,0-9 2-16,15 0 15 0,12-20 11 15,7-17-22 1,5-4-3-16,0-10 6 0,1-6-5 16,-6-8-4-16,-2-7 2 15,-6-3-7-15,-4-3 5 16,-5 15 2-16,-6 20 1 15,-4 22 9-15,-6 21 33 16,-1 7-43-16,0 30-3 16,-5 24 3-16,-10 14 17 15,-4-2-14-15,2 0 3 16,5-6-6-16,12-13-49 16,0-11-23-16,13-14-67 15,13-16-71-15</inkml:trace>
  <inkml:trace contextRef="#ctx0" brushRef="#br0" timeOffset="36823.15">16335 2898 289 0,'0'0'63'16,"0"0"31"-16,-8 82-33 16,2-48-15-16,5-11-22 15,1-4-9-15,0-8-12 16,9-11 4-16,12 0 11 15,2-8 4-15,2-21-8 16,-3-1 0-16,-4-9 10 16,-3 3 37-16,-8 9-11 15,0 11-26-15,-5 12 12 0,-2 4-10 16,0 20-26-16,0 20 0 16,-12 13 0-16,-1 4 24 15,-7 2-13-15,1-4-2 16,-5-3-3-16,-3 0-2 15,-1-5-4-15,6-6-14 16,5-8-49-16,12-20-16 16,5-13-28-16,19 0-75 15,15-28-144-15</inkml:trace>
  <inkml:trace contextRef="#ctx0" brushRef="#br0" timeOffset="37106.18">16732 2912 11 0,'0'0'600'16,"0"0"-567"-16,0 0-28 15,0 0-1-15,-42 105 14 16,36-79-4-16,3-3-13 16,3-3-1-16,0-10 0 15,0-5-5-15,4-5 5 16,10 0 11-16,2-17 4 15,-2-8-4-15,-1-4-7 16,-5-1 7-16,-5-3 5 16,-3 7-1-16,0 7-3 0,-2 2-4 15,-7 10-7-15,2 2-1 16,-2 3-35-16,1 2-50 16,4 2-111-16</inkml:trace>
  <inkml:trace contextRef="#ctx0" brushRef="#br0" timeOffset="37531.94">17094 2894 443 0,'0'0'129'0,"0"0"-46"15,0 0-46-15,-86-21-2 0,45 56-26 16,4 12 20-16,3 6-14 16,11-2-7-16,13-11-7 15,10-11-2-15,0-9 6 16,15-9-5-16,13-11 3 16,4 0 11-16,3-15 1 15,1-13-9-15,-3-14-4 16,0-9-2-16,-2-8-8 15,-2-12 3-15,-6-6 4 16,0-6-4-16,0 0-3 16,0 11 8-16,-2 24 5 15,-6 21 0-15,-8 22 16 0,-7 5-1 16,0 36-20-16,-10 24-6 16,-10 17 6-16,-3 6 6 15,2 2-6-15,10-8-14 16,11-15-50-16,11-8-35 15,27-20-54-15,9-13-110 16</inkml:trace>
  <inkml:trace contextRef="#ctx0" brushRef="#br0" timeOffset="37962.89">17626 2985 508 0,'0'0'117'16,"0"0"-38"-16,0 0-59 0,0 0 2 15,-101 18 4-15,72 0 10 16,6-1-32-16,10-2-2 16,7-5-4-16,6-3 0 15,0-1 2-15,0 2 3 16,0 1 0-16,0 1 2 16,9-4-5-16,14-5-7 15,12-1-3-15,7 0-23 16,-1-4-29-16,-8-6 22 15,-10 4 40-15,-8 3 2 16,-8 2-1-16,-4 1 7 16,-3 0 13-16,0-2-6 15,0-1-14-15,2 2 0 0,2-3-1 16,8-1 7-16,3-4-5 16,3-4-4-16,-3 1 2 15,-4 0-15-15,-4 5 15 16,-3 0 1-16,-4 6 13 15,2 1 0-15,-2 0-4 16,0 0-10-16,0 11-1 16,0 16 1-16,-3 6 8 15,-2 6-8-15,2-3-11 16,1-2-243-16</inkml:trace>
  <inkml:trace contextRef="#ctx0" brushRef="#br0" timeOffset="40093.33">15635 4091 24 0,'0'0'45'15,"0"0"-11"-15,0 0-8 0,18-103-19 16,-16 81 4-16,-1 4-4 16,1 5 6-16,-2 2 24 15,0 5 30-15,0 5 4 16,1 1-48-16,-1 0-22 15,0 0 14-15,0 0-13 16,0 0 13-16,0 12 8 16,0 14-22-16,0 21 47 15,0-4-3-15,0 3-20 16,-4 6 8-16,-5-8-26 0,-1 15 13 16,-1-2-12-16,2 0 2 15,0 10-8-15,0-10-2 16,3 1 1-16,0 3 5 15,0-2-6-15,0 3-5 16,1-1 5-16,0-3 5 16,2 4-4-16,3 0-1 15,0 8-1-15,0 9 1 16,0 2 1-16,0 1 1 16,0-2 7-16,0-4 3 15,0 5-1-15,0 1-11 16,0-2 0-16,0 3 17 15,0 3-17-15,0 2 2 0,0 5 5 16,4 1-2 0,2 6 2-16,0 5-7 0,1 2 3 15,2 2-2-15,-1-5 6 16,-4 0 3-16,2 1-6 16,-3-3 3-16,3 0 7 15,3 1-8-15,1-3-5 16,4-2 1-16,1 4-2 15,1 4 1-15,4 3 0 16,-1 1 4-16,-2-5-2 16,0 4-3-16,-2-7 0 15,3 5-1-15,-3-4 6 16,0-3-3-16,-1 3-2 16,0-3 0-16,0 4 2 0,1 4 0 15,0 0-2-15,-3-2 0 16,1-4 0-16,-2-4 0 15,0-2 2-15,-3 0 1 16,1-2-5-16,-2-1 2 16,-1 2 0-16,-1-2-2 15,-2 2 6-15,-2 1-4 16,1 6 0-16,1 0 1 16,-3 3 1-16,1-4-2 15,-1-2-3-15,0-2 3 16,0-3 0-16,0-1 0 15,-6-5 0-15,0-3 1 16,-3-1-1-16,3 1 0 16,-1 0 0-16,1 3 5 0,-4 3-3 15,1 3-2-15,-1 0 0 16,0 0 4-16,0-3-4 16,-1 0 0-16,1 1 0 15,1 1-3-15,0-4 3 16,3-3 0-16,-1 0 3 15,4-3-3-15,0-1 0 16,3 3 2-16,0 1-2 16,0 4 10-16,0-1-6 15,0-4 0-15,0-3-3 16,7-3 3-16,5 0-4 0,-2-2 0 16,4-3 0-1,-2-2 0-15,0-2 1 0,1-4-1 16,-1 0 0-16,1-7 2 15,-1-3 0-15,3 0-2 16,0-4 0-16,-1-3-1 16,1 5 1-16,-3-2 1 15,-1-3 3-15,-3-1-4 16,-1-5 0-16,-2-6 0 16,-2 1 4-16,-3-5-7 15,0 2 3-15,0-3 0 16,0-2-1-16,0 0 1 15,0-3 0-15,-1-6 3 0,-1-6-1 16,2-3-4 0,0-5 1-16,0 1 1 0,0-5 0 15,0 0 2-15,0-1-5 16,0 2 3-16,0-3 0 16,0 1 0-16,0-2 0 15,0 0 0-15,0 0-1 16,0 0-8-16,0 0 2 15,0 0 2-15,0 0-13 16,0 0 4-16,0 0-2 16,0 0-1-16,0 0-2 15,0-10-8-15,0-10-54 0,0-7-62 16,3-7-142 0</inkml:trace>
  <inkml:trace contextRef="#ctx0" brushRef="#br0" timeOffset="54086.75">9345 4816 286 0,'0'0'52'0,"0"0"-6"15,0 0-38-15,0 0 10 16,0 0-14-16,0 0-3 16,0 0 10-16,-13 0-8 15,26 0 16-15,5 0-5 0,7 0 2 16,5 0 2-1,9 0-18-15,13 0 3 0,11-2-1 16,13-1 3-16,6-2-5 16,6-3 0-16,1 2 0 15,2-2 0-15,-1 2 1 16,-3 2 0-16,-2 2-1 16,-3 2 0-16,-3 0-10 15,9 0-18-15,1 0-14 16,1 0 14-16,-4 2 4 15,-11-2 20-15,-8 0 4 16,-7 0-1-16,-3 0 4 16,-5-4-2-16,-6 1 7 15,-1 0 0-15,-6 3-8 16,-4 0 0-16,0 0 12 0,-4 0 0 16,-1 0 14-16,3 3-15 15,-3 1-4-15,-2-1-1 16,-1 2-6-16,-5-2 0 15,-4 0 1-15,-6 1 1 16,-3 0-2-16,-6 0 0 16,4-2 0-16,-4-1 0 15,-1-1 0-15,-1 0 0 16,-1 0 1-16,0 0 0 16,2 0 2-16,-2 0-2 15,0 0 12-15,1 0 22 16,-1 0-8-16,0 0-7 0,2 0 8 15,-2 0-18 1,1 0-7-16,-1 0-3 0,2 0 1 16,-2-2 4-16,1 1-5 15,-1-3 0-15,2 0 6 16,-1 1-4-16,1 2-1 16,-2 0-1-16,0 1-1 15,1 0 1-15,2 2-8 16,3 19 2-16,-2 7 3 15,1 7 5-15,3 2-2 16,-2 9 0-16,4 10 0 16,-3 12 2-16,2 8 2 15,-1 12-4-15,-1 6 10 16,-2 5-8-16,-2 8-2 16,-3 2 1-16,3 4 0 0,3-6 0 15,4-9-1-15,5-4 0 16,9-7-1-16,-6-2 1 15,4-1 0-15,-3 1 0 16,-3-3 1-16,0-2 3 16,-4 1-3-16,-3 1 3 15,0 0 16-15,-6-3-20 16,0-1 4-16,-3-7-1 16,0 0-2-16,0-1 7 15,0 7 6-15,0 6-8 16,-2 3 9-16,-4-2-13 15,-1-3 0-15,1-10-1 0,3-11 2 16,3-6 1-16,0-9-2 16,0-1-1-16,0-1 4 15,0 7-2-15,0 4-3 16,3 0 0-16,0-4 1 16,0-4 3-16,0-7-4 15,1-10 2-15,-1-4-3 16,-1-4 3-16,-1-3-2 15,-1-3 0-15,0 1-3 16,0-1 1-16,0 4 0 16,0 5 1-16,0 1 0 15,0 3 1-15,0-1 0 16,0-2-2-16,0-4 3 0,0-3-1 16,0-1 0-1,0 1 0-15,0 3-6 0,0 7 6 16,-1 4-1-16,-2 1-4 15,0-2-5-15,-3-4 5 16,1-9-5-16,1-2 10 16,-1-1 0-16,1 5 0 15,-4 2 0-15,1 5 0 16,0 0 1-16,-1-7 0 16,6-8-1-16,1-8 0 15,-1-4 8-15,2 0-3 16,0-7-2-16,0-8-1 0,0-2-1 15,0 3 7 1,-3 2-8-16,-2 1 1 0,-6 0 11 16,-8 5-10-16,-7 0-4 15,-12 5 0-15,-13 1 2 16,-15 0 2-16,-13 0-2 16,-10 0-3-16,-8 3 0 15,-12 2-1-15,-6 2 1 16,-8-3 2-16,-5 2 1 15,-6 5 10-15,0 0-10 16,0 2 4-16,8 0-13 16,19-6 8-16,19-6-1 15,22-1-1-15,20-10-60 16,22-26-113-16</inkml:trace>
  <inkml:trace contextRef="#ctx0" brushRef="#br0" timeOffset="54930.12">9881 3870 232 0,'0'0'29'0,"0"0"-4"15,0 0 48-15,79 0 7 16,-61 0-23-16,-6 0-1 16,-5 0 5-16,-3 0-19 15,-2 0-19-15,1 7-17 0,0 16-3 16,2 12 2 0,-5 5 2-16,0-2-5 0,0-3 8 15,-2-9-10-15,-1-7 1 16,3-3 1-16,0-2-2 15,3-3-8-15,16-7-23 16,8-4-37-16,9 0-32 16,3-9-210-16</inkml:trace>
  <inkml:trace contextRef="#ctx0" brushRef="#br0" timeOffset="55179.08">10300 3923 407 0,'0'0'87'0,"0"0"-74"15,0 0 5-15,-82 108 1 0,63-72-9 16,8-1-3-16,8-7-7 16,3-4 0-16,3-5 6 15,14-7-6-15,3-8-4 16,3-4 4-16,-2 0 0 16,-2-18 3-16,-1-7 1 15,-6-5-1-15,-6-2 9 16,-3-2-10-16,-3 0 5 15,0 2-5-15,-8 3-2 16,-8 9-14-16,-5 8-79 16,3 8-148-16</inkml:trace>
  <inkml:trace contextRef="#ctx0" brushRef="#br0" timeOffset="55470.18">10300 3923 273 0,'91'33'118'0,"-91"-4"-57"15,-4 4-39-15,1-3-1 16,3-3-1-16,0-4-6 16,3-5-4-16,11-5-7 15,1-8 6-15,3-5-6 16,-1 0 39-16,-1-20 1 0,-2-2-34 15,-4-2 9-15,-6-3-15 16,-4 3 2-16,0-2-5 16,-1-1-2-16,-17 4-6 15,-3 5-39-15,2 1-23 16,-1 1-58-16,7 2-193 16</inkml:trace>
  <inkml:trace contextRef="#ctx0" brushRef="#br0" timeOffset="55673.91">10561 3839 103 0,'0'0'94'16,"0"0"-6"-16,0 0 25 15,0 0-13-15,0 0-30 16,0 0 7-16,52 116-28 0,-64-75-13 16,0-6-4-16,1-5-25 15,8-7 7-15,3-4-14 16,3-5 0-16,20-2 0 15,9-10 0-15,8-2-45 16,2 0-37-16,-6 0-125 16</inkml:trace>
  <inkml:trace contextRef="#ctx0" brushRef="#br0" timeOffset="56544.31">10384 3879 199 0,'0'0'133'0,"0"0"-43"15,0 0-21-15,0 0-14 16,0 0-4-16,0 0-42 15,26-31-4-15,-12 31-5 16,1 14 0-16,-6 4 0 16,-5 12 4-16,-2 6 3 15,-2 3 10-15,0 7 2 16,-11-3-3-16,-1-5-5 16,-1-4-11-16,10-3 4 15,3-6-3-15,0-4-1 16,1-2 0-16,23-9 0 15,6-5-10-15,15-5-43 0,9 0-56 16,2-13-225-16</inkml:trace>
  <inkml:trace contextRef="#ctx0" brushRef="#br0" timeOffset="57248.47">11040 3850 401 0,'0'0'7'0,"0"0"67"0,-3 125-48 16,-3-80 10-16,-3-4 6 15,1-7-3-15,0-6-26 16,3-11-10-16,2-7-3 16,2-7 12-16,1-3-7 15,0 0 8-15,0 0 2 16,0-13 18-16,0-15-8 16,0-12-25-16,10-11-3 15,11-8 2-15,6-7-8 16,-2 8 7-16,0 7-6 15,-5 19-11-15,-5 14 9 0,-9 11 5 16,-5 7 5-16,-1 0-2 16,0 7-4-16,-9 20 5 15,-8 13 1-15,-3 6 16 16,4 0 8-16,5 0-18 16,7 0-5-16,4-7 3 15,0-2 1-15,16-6-3 16,3-8-2-16,3-5-21 15,3-8-16-15,2-8-19 16,1-2 0-16,0 0-16 16,-1-18-2-16,-4-9 54 0,-2-2 17 15,-7-5 3-15,-6 1 5 16,-5 7 51-16,-3 7 6 16,0 10 0-16,0 9 6 15,-6 0-9-15,-7 16-57 16,-1 10-1-16,-1 3 2 15,9 1-3-15,3-5 0 16,3-4 10-16,0-5-10 16,5-8 2-16,9-3 4 15,3-4-5-15,4-1 14 16,1 0-14-16,-1-9-1 16,3-5-26-16,0 3-61 15,-6 4-65-15,-5 2-232 16</inkml:trace>
  <inkml:trace contextRef="#ctx0" brushRef="#br0" timeOffset="59220.91">10430 5064 20 0,'0'0'62'16,"0"0"-28"-16,0 0-2 16,0 0 6-16,0 0 19 15,0 0-30-15,0-10 5 16,0 9 13-16,0 0-23 15,0-1-4-15,0 1 8 16,0 0-17-16,0 1 15 16,-2-2-2-16,-5-1 6 15,-2 3 2-15,-3 0-28 16,-3 0 10-16,0 0 2 0,-1 0-13 16,2 0 17-1,-1 9-5-15,5 0-6 0,1 9-6 16,0 5-1-16,6 7 0 15,3 4-2-15,2 3 2 16,17-3 0-16,3-1 4 16,-1-3-3-16,-3-2 5 15,-4-6-6-15,-6 0 0 16,-3-7 0-16,-5-7 1 16,0-3-1-16,0-5 4 15,0 0 5-15,-2 0 19 16,-11 0 4-16,1 0-12 0,4 0 0 15,1-11-8-15,6-6 11 16,1-12-3-16,0 2-11 16,19-7-9-16,8 4-1 15,3 5-31-15,4 1-43 16,-1-1-64-16,-5 6-283 16</inkml:trace>
  <inkml:trace contextRef="#ctx0" brushRef="#br0" timeOffset="59573.17">10709 5082 342 0,'0'0'117'0,"0"0"-76"15,0 0 8-15,-82 49-1 16,61-20 13-16,6 5-40 15,6 3-12-15,2-2-1 16,5-4-4-16,2-4 0 16,0-6 0-16,2-8-1 15,8-5-3-15,0-6 6 16,1-2 3-16,8 0 11 16,3-19-10-16,-2-6-1 15,-2-5-6-15,-3 1 2 16,-5-2-6-16,-4-1 5 15,-3-2-4-15,-3 3 0 0,0 8 1 16,0 6-2-16,-6 8-22 16,-7 9-36-16,4 0-58 15,0 20-136-15</inkml:trace>
  <inkml:trace contextRef="#ctx0" brushRef="#br0" timeOffset="59771.9">10943 5289 154 0,'0'0'127'0,"0"0"-49"0,0 0-14 16,3 90 1-16,-3-69-32 15,-4-3-19-15,-1-1-14 16,-1-5-17-16,3-11-145 15</inkml:trace>
  <inkml:trace contextRef="#ctx0" brushRef="#br0" timeOffset="59919.25">10786 5042 442 0,'0'0'76'0,"0"0"-73"15,0 0-2 1,0 0-1-16,33 84-188 0</inkml:trace>
  <inkml:trace contextRef="#ctx0" brushRef="#br0" timeOffset="60077.53">10982 5599 545 0,'0'0'94'16,"0"0"-55"-16,0 0-3 16,0 0-14-16,0 0-22 0,0 0-74 15,13-10-313 1</inkml:trace>
  <inkml:trace contextRef="#ctx0" brushRef="#br0" timeOffset="60631.81">10355 6052 214 0,'0'0'98'16,"0"0"20"-16,118-32-59 15,-79 22-13-15,-8 0-7 16,-4 4-14-16,-12 3-4 15,-8 0 5-15,-5 3-3 16,-2 5-6-16,-3 25-8 16,-19 17 8-16,-8 16 42 15,0 1-36-15,3 3-17 16,7-1-5-16,10-5-1 16,6-8-28-16,4-9-27 15,0-14-15-15,0-13-79 16,1-16-249-16</inkml:trace>
  <inkml:trace contextRef="#ctx0" brushRef="#br0" timeOffset="60751.87">10437 6306 293 0,'0'0'141'15,"0"0"-49"-15,0 0-11 16,6-84-28-16,18 67-21 16,16 1-29-16,6 2-3 15,4 2-7-15,-1 2-172 16</inkml:trace>
  <inkml:trace contextRef="#ctx0" brushRef="#br0" timeOffset="60982.97">10755 6200 422 0,'0'0'79'0,"0"0"-28"16,-37 84-6-16,31-47 14 15,6 0-22-15,0-3-26 16,4-8-4-16,14-11-6 15,3-12 6-15,1-3 16 16,1-13 23-16,-1-15 1 16,-4-6-27-16,0-6-13 15,-6 3-7-15,-8 0 0 16,-4 0-29-16,0 6-40 16,-15 7-24-16,-10 10-146 15</inkml:trace>
  <inkml:trace contextRef="#ctx0" brushRef="#br0" timeOffset="62321.75">10622 8422 182 0,'0'0'176'16,"0"0"-62"-16,0 0-78 16,0 0-22-16,0 0 10 15,0 0-11-15,-83 17 5 16,71-2-8-16,4-2-2 16,1-5-2-16,7-2-6 15,0-4 3-15,0-2 2 16,3 0-5-16,12 0 0 0,-2 0 8 15,2-4-8-15,-4 0 1 16,-5 1 8-16,-1 3 2 16,1 0 0-16,2 5-9 15,-4 15 5-15,-2 5 0 16,-2 4 1-16,0 1 19 16,-8-1-17-16,-9 0 10 15,-3-4-2-15,-1-2-9 16,2-8 1-16,4-5-9 15,4-3-1-15,6-5 1 16,3-2-2-16,2 0-55 16,0 0-3-16,13-10-39 0,11-12-226 15</inkml:trace>
  <inkml:trace contextRef="#ctx0" brushRef="#br0" timeOffset="62618.92">10731 8520 324 0,'0'0'139'0,"0"0"-68"16,0 0-52-16,-39 106 2 16,33-74 23-16,6-3-9 15,0-6-14-15,0-3-16 16,11-5 0-16,2-7 4 16,1-7-9-16,2-1 16 15,1 0 8-15,2-18-16 16,-4-8-2-16,4-8-3 15,-7-5-3-15,-3-3 4 0,-6 0-4 16,-3 6 15-16,-3 6 21 16,-15 10-10-16,-4 7-20 15,4 10-6-15,-3 3-1 16,3 0-5-16,3 3-32 16,11 11-42-16,4-1-42 15,3-5-117-15</inkml:trace>
  <inkml:trace contextRef="#ctx0" brushRef="#br0" timeOffset="62813.67">11165 8571 283 0,'0'0'149'0,"0"0"-83"15,0 0-13-15,8 103 10 16,-20-74-5-16,-2-2-26 15,2-3-24-15,1-1-2 16,0-8-6-16,6-5-11 16,1-8-62-16,0-2-129 15</inkml:trace>
  <inkml:trace contextRef="#ctx0" brushRef="#br0" timeOffset="62956.88">10985 8511 274 0,'0'0'149'16,"0"0"-149"-16,0 0-2 15,0 0-5-15,0 0-105 16</inkml:trace>
  <inkml:trace contextRef="#ctx0" brushRef="#br0" timeOffset="63108.47">11389 8827 364 0,'0'0'129'0,"0"0"-111"16,0 0-18-16,0 0-18 16,0 0-314-16</inkml:trace>
  <inkml:trace contextRef="#ctx0" brushRef="#br0" timeOffset="67091.64">15440 1284 311 0,'0'0'148'0,"0"0"-138"16,3 104 8-16,-3-40 33 15,0-4 8-15,0-2 1 16,0-2-37-16,0-2-8 16,-2-4-15-16,-2-5 0 0,1-5-18 15,0-7-69-15,0-9-47 16,-2-11-156-16</inkml:trace>
  <inkml:trace contextRef="#ctx0" brushRef="#br0" timeOffset="67502.89">15456 1269 289 0,'0'0'128'0,"0"0"-63"16,100-66-40-16,-69 60-17 15,-5 6 3-15,-11 0 12 16,-7 0-23-16,-6 19 0 15,-2 12 2-15,-6 10 9 0,-19 8 6 16,-8 1-10-16,-6 1-1 16,0-2-6-16,7-2-26 15,11-4-14-15,15-2 13 16,6-6 16-16,22-1 11 16,11-1 4-16,4-1-4 15,-1-2 3-15,-8 2 0 16,-5-6-2-16,-14-1 5 15,-8-1 3-15,-1-5 33 16,0-4 1-16,-16-1 29 16,-11 0-1-16,-9 0-32 15,-1-1-16-15,-3-3-11 0,8-4-12 16,11-2 0-16,11-4-16 16,10 0-36-16,0 0-7 15,10 0-75-15,10 0-260 16</inkml:trace>
  <inkml:trace contextRef="#ctx0" brushRef="#br0" timeOffset="68230.78">15972 1666 522 0,'0'0'124'0,"0"0"-40"0,0 0-66 15,0 0-1-15,-88 55-1 16,73-23-8-16,8-2-8 16,5-1 5-16,2-10-5 15,0-2 0-15,0-8-2 16,8-6-6-16,8-3-28 16,-1 0 20-16,5-2-27 15,-5-16-7-15,-1 1 13 16,-6 2 35-16,-4 8 2 15,-4 2 18-15,0 5 15 16,0 0 6-16,3 0-37 16,1 9 2-16,3 5 1 0,-3-2 0 15,2-3 6 1,2-1-11-16,-2-6 1 0,-1-1 5 16,0-1-5-16,4 0 6 15,3-6 22-15,10-11-28 16,7-6 1-16,7-2-2 15,2 4-9-15,-2 7 8 16,-2 8-5-16,-5 6 6 16,-8 0 14-16,-2 13 3 15,-7 3-3-15,-5 5-4 16,-5-1-1-16,-2 2-3 16,-2-1-6-16,-14-1 3 15,1-3 4-15,2-4-5 16,7-5 3-16,3 1-5 15,3-5-6-15,0 3-6 0,0-3-8 16,13-1 20-16,11-3-5 16,9 0 10-16,6-4 0 15,7-16-2-15,10-8-3 16,4-6 3-16,-2-2-3 16,-10 1 0-16,-15 3 6 15,-15 11-6-15,-12 11 38 16,-3 6 17-16,-3 4-26 15,0 4-29-15,0 16-10 16,-9 6 10-16,3 3 3 16,6-1-3-16,0 0-4 15,10-2-29-15,20 1 7 0,14-1 3 16,12-5-39-16,8-5-70 16,2-7-350-16</inkml:trace>
  <inkml:trace contextRef="#ctx0" brushRef="#br0" timeOffset="68650.83">17138 894 434 0,'-145'-132'59'15,"-31"5"21"-15,-35 9-44 16,-22 25-11-16,-11 40 23 15,-4 47 33-15,8 47-44 0,6 72 24 16,10 41-44-16,17 32-15 16,30 17-2-16,46 0 0 15,60-9 2-15,62-8-2 16,41-19-18-16,64-19 11 16,40-10-16-16,43-22 14 15,42-26-19-15,38-22 3 16,28-27 2-16,9-27-54 15,-7-14 11-15,-15-33 33 16,-26-24 33-16,-29-20 34 16,-32-12 2-16,-37-13-2 0,-35-19-19 15,-37-13-3 1,-35-10 22-16,-34-12 12 0,-12 5-37 16,-42 4-9-16,-26 16-2 15,-31 22-9-15,-30 25-17 16,-25 33-40-16,-17 31-50 15,-4 20-137-15</inkml:trace>
  <inkml:trace contextRef="#ctx0" brushRef="#br0" timeOffset="72603.72">17946 4213 88 0,'0'0'40'0,"0"0"-19"16,0 0-17-16,0 0 4 16,0 0 16-16,0 0-2 0,18 9 39 15,-18-8-10-15,0 8-38 16,0 5 17-16,0 3-10 16,-9 8 45-16,-2 0-30 15,1 3-28-15,3-1 16 16,1 3-23-16,3 1 2 15,1-1 13-15,2 1-6 16,0-2-9-16,0 4 10 16,0 2-6-16,0 5 10 15,0 8-14-15,0 6 0 16,0 2 4-16,0 2-2 16,0 1-2-16,-4 6 0 15,-6 7 9-15,-1 7-13 0,0 0 4 16,1-3 0-16,4-1 0 15,3-3 8-15,3 3-8 16,0 2 1-16,0 1 12 16,3 2-13-16,9 2 4 15,3 1 1-15,-4 3 5 16,-1 3-4-16,-4 2-6 16,-2 5 0-16,-2 5 10 15,-2 0-10-15,0-1 0 16,0-7 0-16,0 1-5 15,0 0 10-15,0-1-5 16,0-2 0-16,0-3 7 0,0 2-12 16,1 2 5-1,7 2 0-15,0 9 3 0,0 2-3 16,0 3 0-16,-2 1-5 16,-2-6 15-16,3-1-11 15,-2 0 1-15,-1 2 0 16,-1-3-4-16,2 2 10 15,-2 3-6-15,3 0 3 16,0 11 12-16,-5 3-15 16,1 3 0-16,-2-2 0 15,0-2 2-15,0-5-2 16,1-1 0-16,2-5 1 16,2-3 13-16,1 0-14 15,1 0 0-15,4 6 5 16,-1 4-8-16,2 2 5 0,0 1-2 15,-3-2 5-15,3-4 9 16,-2 0-9-16,1-4-4 16,0-1 4-16,3 4 3 15,-3-3-7-15,0 13-1 16,0 5 0-16,-2 1 8 16,0 3-12-16,-2-8 4 15,-2-4 0-15,-1-2 0 16,1-5 0-16,-1-3 0 15,0 0-3-15,3 2 16 16,-1 7-13-16,0 1 0 16,1 1 2-16,-1 0-4 15,-2-8 2-15,2-5 0 0,-1 1-6 16,1-8 20-16,3-6-14 16,-3-4 0-16,0-6 2 15,1-3 3-15,2 0-1 16,-1 2-4-16,-1-4 0 15,1-1 16-15,3-6-16 16,-2-11 0-16,2-3 8 16,-1-4-24-16,-2-5 16 15,-2 1 0-15,0-8 1 16,1-9 10-16,-3-5-11 16,0-8 0-16,-1-6 8 0,0-5-12 15,-3-3 4 1,0-5 0-16,0 0 0 0,0 0 6 15,0 0-15-15,0 0 9 16,0 0 0-16,0 0-19 16,0 0 6-16,0 0 9 15,0 0-7-15,0 0 3 16,0 0-10-16,0-5-64 16,0-9-188-16</inkml:trace>
  <inkml:trace contextRef="#ctx0" brushRef="#br0" timeOffset="97209.92">3595 6289 226 0,'0'0'121'16,"0"0"-77"-16,0 0 4 15,0 0 0-15,0 0 9 16,0 0-38-16,0 0-19 16,0 0 0-16,30 99 24 15,-18-43-14-15,-1-1 8 16,-1-7-11-16,-3-3-4 15,1-3-1-15,-5-5 5 16,4-2-4-16,-4-5-6 16,-3-4-6-16,3-6-47 15,5-11-10-15,-1-9-104 16,5 0-122-16</inkml:trace>
  <inkml:trace contextRef="#ctx0" brushRef="#br0" timeOffset="97636.97">3889 6129 201 0,'0'0'126'16,"0"0"-70"-16,0 0-55 0,0 0 15 15,0 0 52-15,-28 96 24 16,10-42-49-16,-3 1-18 16,7 7-11-16,3 3 0 15,5 2-5-15,4-3 1 16,2-2-5-16,0-8 0 16,8-5-5-16,6-6-3 15,0-10-26-15,5-10-11 16,-2-13 12-16,2-10 10 15,2-4 18-15,-3-20 14 16,3-8-14-16,-6-4-7 16,-8 2 5-16,-4 2 4 15,-3 4 14-15,0 2 8 16,-10 7-17-16,-2 5-7 16,-6 5 0-16,0 9-10 0,-3 1-40 15,-1 21 1-15,8 4-71 16,1 0-83-16</inkml:trace>
  <inkml:trace contextRef="#ctx0" brushRef="#br0" timeOffset="98914.4">13772 4138 51 0,'0'0'92'16,"0"0"-46"-16,0 0-3 16,-27 104 29-16,22-75-43 15,2-1 15-15,3-4 2 16,0 8-32-16,0 0 10 15,5 8-24-15,13 4-13 16,-3-1-118-16</inkml:trace>
  <inkml:trace contextRef="#ctx0" brushRef="#br0" timeOffset="100105.75">13097 13587 129 0,'0'0'125'16,"0"0"11"-16,0 0-74 15,0 0-38-15,0 0 11 16,0 0-35-16,-68-7-5 15,26 31 5-15,-4 6 20 0,2 5-8 16,3 2 2 0,6 0-12-16,7-2 29 0,10 0-29 15,12-5-1-15,6-1-1 16,9 0-9-16,19-1 9 16,2 1 3-16,-2 1 5 15,-6-3-4-15,-9-3-4 16,-9-7 0-16,-4-2-2 15,0 3 11-15,-19 0-1 16,-5-3 12-16,-6-1-12 16,3-3 10-16,2-2-18 15,13-3 0-15,5-3-4 16,7-2-64-16,3-1-37 16,22 0-46-16,9-13-113 15</inkml:trace>
  <inkml:trace contextRef="#ctx0" brushRef="#br0" timeOffset="100401.04">13224 13840 456 0,'0'0'58'0,"0"0"-56"16,-51 96 4-16,34-60 0 15,6 1-6-15,8-3 0 16,3-6-2-16,1-5 1 0,15-9 0 15,4-8 1 1,1-6 0-16,-1 0 15 0,2-17-13 16,-4-10 3-16,-6-4 19 15,-8-7-17-15,-4 2 54 16,-1 3 7-16,-23 6-44 16,-4 8-14-16,-5 7-10 15,5 6-4-15,5-1 4 16,10 4-87-16,13 0-10 15,1-1-141-15</inkml:trace>
  <inkml:trace contextRef="#ctx0" brushRef="#br0" timeOffset="100675.6">13507 13733 526 0,'0'0'55'0,"0"0"-37"0,0 0-13 15,0 0-3-15,-83 104 7 16,75-73-8-16,3 2-1 16,5 2 0-16,0-3 9 15,0-14-21-15,11-10 1 16,6-8 11-16,2-12 11 16,4-20-9-16,-4-13 7 15,-4-6 9-15,-7-1-10 16,-8 2 6-16,0 2 6 15,-10 8-16-15,-12 6-8 16,-6 22-78-16,-5 12-27 0,-4 3-185 16</inkml:trace>
  <inkml:trace contextRef="#ctx0" brushRef="#br0" timeOffset="109742.99">16421 15309 11 0,'0'0'73'16,"0"0"-41"-16,0 0 19 16,0 0 26-16,0 0 11 15,0 0-4-15,7-82-4 16,-7 82-22-16,0 0-18 0,0 7-40 16,-2 25 0-16,-9 17 26 15,-2 14-4-15,-3 0 22 16,0 3-29-16,2-3-12 15,3-1 11-15,3-8-11 16,5-6-3-16,3-9 1 16,0-8 3-16,0-5-4 15,13-9 0-15,3-5-20 16,8-8 9-16,6-4-43 16,3 0-24-16,3-8-53 15,-5-16-144-15</inkml:trace>
  <inkml:trace contextRef="#ctx0" brushRef="#br0" timeOffset="110229.61">16603 15859 14 0,'0'0'65'0,"0"0"-59"0,0 0 37 16,0 0 15-16,0 0-21 15,41-80 15-15,-34 60-38 16,-3-1 36-16,-4 5 20 16,0 8-21-16,0 0 14 15,0 8-12-15,0 0-23 16,-10 5-5-16,-3 18 0 15,-5 8 3-15,4 3-8 0,5-3-8 16,5 0-13 0,4-5 3-16,0-2-8 0,0-5-3 15,12-6-45-15,9-11-17 16,8-2 11-16,9-12-44 16,7-22-111-16</inkml:trace>
  <inkml:trace contextRef="#ctx0" brushRef="#br0" timeOffset="110621.56">16957 15474 279 0,'0'0'177'16,"0"0"-85"-16,0 0-57 15,0 0-23-15,-42 125 53 16,21-55-31-16,3 3-22 16,2-1-4-16,6-2-8 15,2-4-12-15,2-9 11 0,0-10-82 16,2-19-4-16,1-14-31 15,-3-14-14-15,0 0 132 16,0-14 37-16,-1-6-34 16,5 3 15-16,2 3 13 15,0 0 26-15,0 1-1 16,10-8-45-16,17-4 3 16,12-10-9-16,7-8-4 15,2-4-2-15,-2-9-13 16,-3-6-10-16,-5-3 15 15,-7 8 9-15,-7 13 12 16,-12 18 23-16,-6 19 15 0,-6 7 25 16,0 30-60-16,0 17 5 15,0 12 34-15,0 3-49 16,0-6 11-16,0-6-16 16,7-8-10-16,16-11-85 15,10-11-347-15</inkml:trace>
  <inkml:trace contextRef="#ctx0" brushRef="#br0" timeOffset="111872.07">1870 16207 117 0,'0'0'120'0,"44"123"-43"16,-20-44-25-16,-8 3-40 16,2 1-11-16,-9-8 21 15,0-8-20-15,-3-20 10 16,-3-14-5-16,0-14 1 15,-2-15 4-15,-1-4-11 0,0 0 65 16,0-24 33 0,-13-17-41-16,-8-23-53 0,-4-24-4 15,1-13 6-15,7-5-4 16,-2-3-3-16,7 7 3 16,6 16-19-16,4 14-10 15,2 19 6-15,8 27 20 16,19 16-20-16,1 10 20 15,8 12 0-15,-2 18-9 16,-4 7-3-16,-10 2 12 16,-10 4 0-16,-7-3 20 15,-3 2-8-15,-3-3 1 16,-7-2-11-16,2-7 7 16,5-5-9-16,3-4-125 15,6-4-41-15,18-9-81 0</inkml:trace>
  <inkml:trace contextRef="#ctx0" brushRef="#br0" timeOffset="112233.02">2348 16131 480 0,'0'0'114'0,"0"0"-90"15,0 0-24-15,0 0-2 16,-82 98 2-16,70-47 0 15,12-4 0-15,0-8-10 16,3-14 4-16,15-15-24 0,0-10 4 16,4-7 26-16,2-28 18 15,1-13 22-15,-5-13-22 16,-7-7 21-16,-5-2-38 16,-8-6 6-16,0 1-2 15,-17 3 1-15,-1 10 15 16,-1 16-10-16,4 22 27 15,9 18 30-15,3 6-32 16,-1 15-36-16,2 24-8 16,2 18 8-16,0 11 1 15,7-2-1-15,13-3-5 16,8-4 5-16,5-9-90 16,7-9-22-16,-1-14-61 0</inkml:trace>
  <inkml:trace contextRef="#ctx0" brushRef="#br0" timeOffset="112371.65">2733 16168 565 0,'0'0'66'16,"0"0"-61"-16,0 0-4 16,0 0-1-16,0 0-112 15,0 0-357-15</inkml:trace>
  <inkml:trace contextRef="#ctx0" brushRef="#br0" timeOffset="112876.4">3022 16054 492 0,'0'0'17'16,"0"0"2"-16,0 0-19 15,0 0 0-15,0 0 6 16,11 80 4-16,-11-80-10 16,0 0 30-16,0-11 70 15,-6-16-75-15,3-7-23 16,3 3 4-16,0 4-6 16,0 6 7-16,3 8-6 15,10 11-1-15,7 2 4 0,2 5-11 16,2 19-1-16,-6 5 8 15,-3 4 2-15,-9 4 3 16,-3-3 0-16,-3-4-5 16,0-10 0-16,0-12 0 15,1-8 15-15,-1 0-15 16,0-7 23-16,0-19-4 16,0-10-15-16,2-5-3 15,1-4 10-15,5 0-22 16,0 4 5-16,7 7 6 15,1 10-1-15,2 8 7 16,-1 8 21-16,5 5-6 0,2 3-21 16,3 0 5-1,0 1-4-15,-2 12-1 0,3 0 5 16,-1-1 2-16,0 0-10 16,-2 1 3-16,-5 2-63 15,1-2-40-15,-6-6-202 16</inkml:trace>
  <inkml:trace contextRef="#ctx0" brushRef="#br0" timeOffset="113057.47">3501 15724 540 0,'0'0'174'16,"0"0"-108"-16,0 0-60 0,0 0-6 15,-10 84 25-15,17-36-2 16,8-3-19-16,1-3-2 15,1-7-4-15,4-7-73 16,-3-8-49-16,4-15 1 16,-3-5-155-16</inkml:trace>
  <inkml:trace contextRef="#ctx0" brushRef="#br0" timeOffset="113267.2">3756 15739 282 0,'0'0'176'0,"0"0"-62"15,0 0-29-15,0 0-48 0,0 0-25 16,0 0 11 0,81 10-23-16,-75 4 0 0,-2-4 9 15,-2-6-6-15,-1-2 8 16,-1-2-10-16,0 0 8 16,0 0 29-16,3-6-35 15,5-8-3-15,2-1-79 16,11 3-30-16,0 2-52 15</inkml:trace>
  <inkml:trace contextRef="#ctx0" brushRef="#br0" timeOffset="113605.86">4220 15552 448 0,'0'0'135'15,"0"0"-79"-15,0 0-9 0,0 0-18 16,-91 56-3-16,84-31-26 15,4-3 6-15,3-4-12 16,0-8 6-16,0-5-15 16,3-5-7-16,7 0-11 15,2 0 18-15,0 0 5 16,-1 0 10-16,2 0-1 16,-4 7 1-16,7 20-2 15,-4 12 2-15,2 8 13 16,5 12 25-16,-3 5-14 15,1 11 2-15,-5 11 7 16,-8 6-16-16,-4 3-5 0,-16-11-4 16,-9-18 2-16,-2-20-8 15,13-21 1-15,2-20-3 16,2-5 0-16,4-33-65 16,6-17-81-16</inkml:trace>
  <inkml:trace contextRef="#ctx0" brushRef="#br0" timeOffset="113883.38">4620 14655 637 0,'0'0'26'0,"-52"116"-3"16,21 8 12-16,-2 35 19 16,13 13 15-16,7 0-36 15,13-11-13-15,0-23 23 16,25-19-38-16,14-18-5 16,13-6 0-16,11-8-15 15,16-2-86-15,-3-5-46 16,-4-19-218-16</inkml:trace>
  <inkml:trace contextRef="#ctx0" brushRef="#br0" timeOffset="115382.9">5296 15005 333 0,'0'0'35'0,"0"0"21"16,12 99 9-16,-9-56-23 15,0-3-18-15,-3-3-9 16,0-7-3-16,0-12-9 15,0-9-1-15,1-8 6 16,-1-1-6-16,2 0 12 0,-2-9 5 16,0-19 10-1,0-10-16-15,0-11-11 0,0-5-2 16,0 2 0 0,0-5-38-16,-6-2 11 0,3 0 3 15,3 2-2-15,0 10 22 16,0 10-11-16,0 16 15 15,0 10 0-15,0 8-4 16,0 3-4-16,3 7 8 16,3 19-26-16,-5 14 23 15,-1 8-13-15,0 7 16 16,-8 6 28-16,-6-4-27 16,6-1 21-16,1-7-22 15,7-5 1-15,0-5-4 16,6-6 3-16,12-4 0 0,6-4 10 15,0-2-10-15,-2-7 24 16,-4-5-21-16,0-1 17 16,-9-2-13-16,-3-2-7 15,-5 2 5-15,-1 2-10 16,0 5 15-16,0 0-20 16,0 2 3-16,-3-3-46 15,0-3-27-15,3-7-74 16,0-4-81-16</inkml:trace>
  <inkml:trace contextRef="#ctx0" brushRef="#br0" timeOffset="115631.08">5723 15044 546 0,'0'0'119'16,"0"0"-68"-16,0 0-45 15,-96 35-3-15,69-14-3 16,10 3 7-16,9 2-16 16,8-6 2-16,0-3-1 15,0-4 8-15,3-6-14 16,6-4 8-16,1-3-2 0,-1 0-3 16,-1 0 9-1,5-10-14-15,-1-6-74 0,-9 1-189 16</inkml:trace>
  <inkml:trace contextRef="#ctx0" brushRef="#br0" timeOffset="116261.03">5326 14871 334 0,'0'0'167'0,"0"0"-101"0,0 0-47 16,0 0-17-16,-5 141 45 15,2-59 26-15,0 8-55 16,2 2 13-16,-2-10-19 15,0-15-6-15,3-22-6 16,0-20 0-16,0-13 0 16,0-10 2-16,0-2 6 15,0 0 1-15,6-21 22 16,10-24 9-16,5-20-19 16,-3-15-21-16,-3-4 0 0,-9-3-5 15,0 2-4 1,-6 4-9-16,0 9-14 0,0 22-4 15,3 18 21-15,-1 19-7 16,6 13 15-16,7 17 5 16,11 31-35-16,8 25 37 15,5 17 0-15,2 6 3 16,-3-1-7-16,-2-16 4 16,-5-21-6-16,-3-21 6 15,-7-17-2-15,-9-12 0 16,-7-4 2-16,-4-3 0 15,-1-1 20-15,0 0 28 0,-4-12 27 16,-17-14-37 0,-5-6-27-16,-12 1 25 0,-12 2-21 15,-8 7-13-15,-3 9-4 16,4 9-2-16,12 4-16 16,10 0-1-16,18 0-58 15,13 3-25-15,4-2-38 16,12-1-224-16</inkml:trace>
  <inkml:trace contextRef="#ctx0" brushRef="#br0" timeOffset="116486.61">5984 14592 606 0,'0'0'15'0,"0"100"80"16,0-28-44-16,-5-2-16 16,-2 0-13-16,4-8-19 15,3-12 4-15,0-1-7 16,10-10-3-16,13-7-48 16,3-13-79-16,3-15-60 15</inkml:trace>
  <inkml:trace contextRef="#ctx0" brushRef="#br0" timeOffset="116702.79">6202 14663 437 0,'0'0'126'0,"0"85"-90"15,0-18 14-15,0 2 11 16,0-7-31-16,-5-7-2 15,2-4 1-15,3-7-25 16,0-4 6-16,8-7-10 16,8 0-6-16,6-8-54 15,-2-8-106-15,-1-9-222 16</inkml:trace>
  <inkml:trace contextRef="#ctx0" brushRef="#br0" timeOffset="118047.87">6995 15088 43 0,'0'0'111'0,"0"0"-26"15,0 0-10-15,0 0 26 16,0 0-46-16,0 0-9 15,35-33-28-15,-35 33 14 16,0 0-18-16,0 0-14 16,0 3-1-16,0 5-3 15,0-1 4-15,0-1 6 16,0-4-6-16,0-1 0 16,0 0 20-16,0-1-19 15,0 0 8-15,0 0-7 0,0 0 0 16,0 0 6-16,0 0-4 15,0-8-4-15,0-5 0 16,0-1-23-16,0 3 20 16,11 1-5-16,8 7 8 15,4 3 0-15,-2 10 9 16,-1 21-2-16,-1 5 27 16,-5 4-22-16,-4 2 28 15,-6-1-19-15,-4 0-1 16,0-4 15-16,-6-1-27 15,-10 4-6-15,-8 5-2 16,-4 7-48-16,-3-2-150 0</inkml:trace>
  <inkml:trace contextRef="#ctx0" brushRef="#br0" timeOffset="122596.6">7814 14127 68 0,'0'0'2'16,"0"0"1"-16,0 0-3 16,0 0 3-16,0 0 3 15,0 0 19-15,0 0 16 16,0 0 21-16,78 73-5 16,-84-37-1-16,-6 3-19 15,2 4-33-15,1 4-4 16,4-2 2-16,2-3-2 15,3-4 0-15,0-7-6 16,0-5 6-16,0-7 3 0,0-4-1 16,3-5-4-1,0-3 2-15,-1-4-12 0,2-2-58 16,-2-1-14-16,-2 0-72 16</inkml:trace>
  <inkml:trace contextRef="#ctx0" brushRef="#br0" timeOffset="123654.95">7773 14246 156 0,'0'0'156'0,"0"0"-41"16,0 0-62-16,0 0-30 15,22-87 30-15,-7 68-35 16,0 2 0-16,1 2-6 15,-1 3-2-15,-3 0-7 16,0 8-3-16,0-2 6 0,-6 5-14 16,-2 1 8-16,-2 0-1 15,-1 0-3-15,2 0 5 16,0 0-8-16,3 11 7 16,0 2-1-16,3 1-8 15,2 1 5-15,-2-2 0 16,-2 0-5-16,0-2-16 15,-4 3 8-15,-3 4 7 16,0 1-7-16,0 5 17 16,0 1 10-16,-4-4-10 15,-3 2 20-15,1-2-17 16,1 3 1-16,1 7-2 0,-4 4 2 16,-2 2 18-16,1 3-16 15,-2-2-4-15,-2-5 6 16,1-1 7-16,3-3-5 15,-1-6-6-15,2-2 6 16,2-5 1-16,3-9-7 16,0 0 6-16,3-4-10 15,0-3 9-15,0 0-15 16,0 0 6-16,8 0 0 16,10 0 28-16,9-16-13 15,4-2-6-15,3-8-9 16,5 1-20-16,-2-2-93 15,-4 1-59-15,-5 4-189 0</inkml:trace>
  <inkml:trace contextRef="#ctx0" brushRef="#br0" timeOffset="123984.61">8281 14182 28 0,'0'0'549'16,"0"0"-466"-16,0 0-80 16,0 0 28-16,-56 113-6 15,45-71 20-15,5 0-31 16,6-3-13-16,0-2 4 16,3-3-5-16,12-7 0 0,0-7 2 15,-3-8-2-15,3-8-3 16,-2-4-43-16,1-9 46 15,4-25 18-15,-5-7-17 16,-1-4 1-16,-12-2 8 16,0 2-6-16,-10 0 13 15,-16 7-4-15,-8 5-10 16,0 13-6-16,-1 9-26 16,3 11-72-16,3 0-92 15</inkml:trace>
  <inkml:trace contextRef="#ctx0" brushRef="#br0" timeOffset="124299.21">8495 14029 319 0,'0'0'136'0,"0"0"-64"15,100-35-55-15,-63 35 42 16,-7 0-19-16,-8 1-40 16,-10 18 27-16,-3 4-11 15,-6 10 14-15,-3 6 22 16,0 2-34-16,0 2 0 0,0-2-3 16,0-7-14-16,0-5 10 15,0-6-11-15,0-11 0 16,0-4-3-16,6-7-1 15,12-1-33-15,1-3-21 16,4-17-60-16,-1-4-188 16</inkml:trace>
  <inkml:trace contextRef="#ctx0" brushRef="#br0" timeOffset="124562.52">9063 13926 328 0,'0'0'117'16,"0"0"-96"-16,0 0-9 16,0 0 85-16,0 0 8 15,0 0-62-15,2 100-3 16,-2-67-12-16,0 2-26 16,0-3 11-16,0 5-13 15,4-5 3-15,5-3-4 16,0-5 6-16,3-4-5 15,1-9 0-15,4-7-42 16,5-4-5-16,8-12-28 16,9-17-80-16,10-15-216 15</inkml:trace>
  <inkml:trace contextRef="#ctx0" brushRef="#br0" timeOffset="124804.43">9699 13362 288 0,'0'0'64'16,"125"139"36"-16,-61-56-23 16,-16 1-18-16,-20-2-15 15,-13-3 14-15,-12-7-34 16,-3-2-12-16,0-4-1 15,-12-2-7-15,-7-6-8 16,-3-6-12-16,-4-10-130 0,-4-9-286 16</inkml:trace>
  <inkml:trace contextRef="#ctx0" brushRef="#br0" timeOffset="170565">14570 4463 11 0,'0'0'30'0,"0"0"4"16,0 0 0-16,0 0-5 0,0 0 11 15,0 0-29 1,0 0 16-16,0 0-1 0,0-44 7 16,0 39 5-16,0 3-20 15,0 1 2-15,-2-2 11 16,1 3-19-16,-1-1-11 16,2 1-1-16,-1 0 0 15,1 0 0-15,0 0 5 16,0 0-5-16,0 0 0 15,0 0 4-15,0 0-7 16,0 0 3-16,0 0 0 16,0 0 8-16,0 0-7 15,0 0 16-15,0 0 12 16,0 0-7-16,0 0-5 0,0 0-17 16,0 0 0-16,-2 0-7 15,1 14 12-15,-1 0-5 16,1 1 2-16,-1 3 5 15,-1-2-4-15,-1 3-3 16,4-1-38-16,0 2-26 16,0-5-96-16,0-5-82 15</inkml:trace>
  <inkml:trace contextRef="#ctx0" brushRef="#br0" timeOffset="171095.64">14597 5173 63 0,'0'0'75'0,"0"0"-14"16,0 0-32-16,0 0 47 16,52 86-10-16,-52-68 30 15,0-1-38-15,0 3-24 16,0-3 25-16,-6-1-28 15,2-3-13-15,-1 0 12 0,4-4-30 16,1-1 7-16,0-3-7 16,0 0 7-16,20-3 2 15,21-2-9-15,18 0-24 16,10-3-103 0,-5-14-257-16</inkml:trace>
  <inkml:trace contextRef="#ctx0" brushRef="#br0" timeOffset="172154.01">14388 13501 9 0,'0'0'76'15,"0"0"-16"-15,0 0 28 16,0 0 7-16,0 0-2 16,0 0-8-16,-3 17-76 15,-11-6 11-15,-3 4 5 16,-3-1-23-16,1 3 28 0,-1-1-27 16,7 7 11-16,4 0-8 15,9 5 9-15,0 7-14 16,18 6 4-16,6 4-4 15,2 3 8-15,-4-3-9 16,-2-8 0-16,-6-2 2 16,-5-11 9-16,-8-2-11 15,-1-5 11-15,-3-2-4 16,-24 4 38-16,-7 2-31 16,-9-3-8-16,10 0-2 15,8-8 5-15,11-2-18 16,10-5-27-16,4-3-71 15,3 0-21-15,23-24-256 0</inkml:trace>
  <inkml:trace contextRef="#ctx0" brushRef="#br0" timeOffset="172432.31">14721 13783 452 0,'0'0'164'0,"0"0"-114"16,0 0-32-16,0 0-25 15,0 0 11-15,-38 97-4 16,34-61 0-16,4-2 6 16,0-4-6-16,4-10 0 15,10-9 1-15,3-8-5 0,2-3 6 16,0-5-2 0,0-17 0-16,-5-8 13 0,-8-5-13 15,-6-7 4-15,0 2 2 16,-12-2 10-16,-12 12-16 15,2 9 0-15,3 8 0 16,6 12-50-16,7 1-49 16,6 0-235-16</inkml:trace>
  <inkml:trace contextRef="#ctx0" brushRef="#br0" timeOffset="172694.77">14976 13845 443 0,'0'0'23'0,"0"0"24"0,13 82-12 16,-1-49-23-16,3-3 11 15,6-5-20-15,6-13-3 16,3-12 15-16,2 0-14 16,1-26 20-16,-1-17-16 15,-4-12-3-15,-7-5 7 16,-12 0-9-16,-9 10 0 15,-9 8-1-15,-24 8-44 16,-10 0-68-16,-7 1-30 16,-5 4 17-16,-3-2 35 15,0 5-29-15</inkml:trace>
  <inkml:trace contextRef="#ctx0" brushRef="#br0" timeOffset="175184.87">4884 9611 5 0,'0'0'99'0,"0"0"-29"16,0 0 42-16,0 0-52 16,-31-82 22-16,27 78-8 15,2 3-30-15,1 1-3 16,1 0-41-16,0 29 3 16,0 18-3-16,0 13 37 15,0 4-1-15,1-1-20 16,5-4-15-16,-3-4-1 15,1-6 0-15,2-6 0 16,2-8-44-16,2-13-46 16,4-11-53-16,2-11-168 0</inkml:trace>
  <inkml:trace contextRef="#ctx0" brushRef="#br0" timeOffset="175423.13">5108 9753 192 0,'0'0'230'0,"0"0"-170"16,0 0-41-16,-91 7 5 15,58 0 20-15,2 1 1 0,4-3-24 16,11 4 10 0,4 1-22-16,6 3-7 0,4 6-2 15,2-2 3-15,0 1-1 16,11 2 6-16,6-3-4 15,9 1-4-15,1-2-16 16,6-3-103-16,-1-3-112 16</inkml:trace>
  <inkml:trace contextRef="#ctx0" brushRef="#br0" timeOffset="175709.94">5241 10073 178 0,'0'0'107'0,"0"0"-24"15,37-88 5-15,-27 53 15 16,-5 0-37-16,-2 2-6 16,-3 6-18-16,0 8-9 15,0 9 8-15,-3 8-21 16,-2 2-20-16,-6 10-8 15,-1 21 0-15,1 11 8 16,4 8 0-16,7-6-24 16,0-5-13-16,15-8-42 15,7-15-21-15,4-11-45 16,2-5-164-16</inkml:trace>
  <inkml:trace contextRef="#ctx0" brushRef="#br0" timeOffset="176067.96">5463 9838 226 0,'0'0'157'0,"0"0"-71"16,0 0-55-16,0 0-29 16,0 0 90-16,6 97-43 15,-6-60-11-15,0-3-11 16,0-6-13-16,0-4 10 16,0-7-18-16,1-6-6 15,2-5 2-15,-1-2 0 16,1-4-4-16,0 0-4 15,0 0 6-15,5-11-4 0,3-11-11 16,6-3-28 0,2 1-12-16,-1 0-23 0,0 2 20 15,-2 8-18-15,-8 10 58 16,-4 4 15-16,-4 4 6 16,0 20 72-16,-14 8 37 15,-11 6-19-15,0 4-48 16,1 0-30-16,5-3-1 15,7 2-1-15,1 2-10 16,7 2-3-16,0 8 0 16,4 7-2-16,0 6-95 15,0-2-271-15</inkml:trace>
  <inkml:trace contextRef="#ctx0" brushRef="#br0" timeOffset="176927.54">14292 14764 131 0,'0'0'121'0,"0"0"-20"0,0 0 0 15,0 0-6-15,0 0-84 16,0 0-11-16,-3 100 58 16,0-31-12-16,0 2-14 15,3 0-32-15,-1-5 0 16,1-8 0-16,0-8-2 15,0-18-23-15,0-13-59 16,10-14-36-16,14-5-32 16</inkml:trace>
  <inkml:trace contextRef="#ctx0" brushRef="#br0" timeOffset="177135.59">14604 14842 263 0,'0'0'140'0,"0"0"-52"0,-95 4-71 16,50 13-1-16,2 3 11 16,7-3-11-16,12-2 34 15,14-1-42-15,8 2 6 16,2 5-14-16,5 0 2 16,23 7-11-16,8 2 6 15,4 7-77-15,0 2-56 16,-9-1-154-16</inkml:trace>
  <inkml:trace contextRef="#ctx0" brushRef="#br0" timeOffset="177500.14">14642 15315 1 0,'0'0'79'0,"0"0"25"16,0 0-25-16,98-63-9 15,-67 20 3-15,-5-5 9 16,-7 1 23-16,-7 8-26 15,-6 6-40-15,-6 10 7 16,0 12-31-16,0 5-1 16,0 6-12-16,-3 0-2 15,-9 23 0-15,3 9-1 16,6 4-3-16,3-1-32 16,8-8-49-16,18-10-2 15,7-14 26-15,0-3 2 16,-2-3 43-16,-5-10 13 0,-10 6 3 15,-4 5 49-15,-9 2-6 16,-3 8-18-16,0 18 26 16,-6 14 23-16,-9 2-22 15,-3 4-40-15,0-3-6 16,3-1-2-16,2-2-4 16,4 0-31-16,7-5-34 15,2-5-51-15,0-11-219 16</inkml:trace>
  <inkml:trace contextRef="#ctx0" brushRef="#br0" timeOffset="178062.71">14098 16151 583 0,'0'0'80'0,"0"0"-39"16,0 0-29-16,0 0-9 15,114-46 19-15,-35 29 28 16,12-2-49-16,9-3 5 15,-1 0-6-15,-12 2-17 16,-11 5-32-16,-19 9-117 16,-21 6-107-16,-24 0 10 15</inkml:trace>
  <inkml:trace contextRef="#ctx0" brushRef="#br0" timeOffset="178237.7">14300 16198 148 0,'0'0'201'0,"-112"33"-62"0,91-24-50 15,15-2-74-15,6 2-15 16,18-5 0-16,28-3 14 16,26-1 67-16,25-2-79 15,18-20-2-15,10-8-7 16,-6-5-66-16,-11 0 41 16,-23 0-78-16,-28 5-69 15</inkml:trace>
  <inkml:trace contextRef="#ctx0" brushRef="#br0" timeOffset="179091.92">4790 10878 279 0,'0'0'66'15,"0"0"-42"-15,0 0 27 16,128 18 29-16,-59-16-17 15,6-2-20-15,2 0-29 16,0 0 7-16,-3 0-20 0,-2 0 3 16,-7 0-8-16,-8 0-34 15,-15 0-44-15,-12-5-39 16,-22 1-164-16</inkml:trace>
  <inkml:trace contextRef="#ctx0" brushRef="#br0" timeOffset="179285.83">4747 11130 317 0,'0'0'79'15,"0"0"-69"-15,0 0-9 16,106 43 110-16,-14-43-15 16,19-3-18-16,10-14-45 0,1-3-14 15,-6 1-15 1,-8-2-8-16,-10 2 1 0,-14 5-74 15,-14 1-48-15,-28 1-201 16</inkml:trace>
  <inkml:trace contextRef="#ctx0" brushRef="#br0" timeOffset="193052.62">24845 7629 79 0,'0'0'151'16,"0"0"-79"-16,-27-80-3 16,18 55 5-16,2 2-30 15,1 3 41-15,1 9-16 16,4 8-31-16,1 3 4 16,0 23-42-16,1 23 0 15,11 21-1-15,3 9 1 16,-4 3 0-16,-5-1 0 15,1 1-4-15,0-8-29 16,2-10-57-16,3-16-52 0,0-22-114 16</inkml:trace>
  <inkml:trace contextRef="#ctx0" brushRef="#br0" timeOffset="193344.8">25081 7696 417 0,'0'0'22'15,"-32"87"-8"-15,10-23-5 16,-1 2 9-16,10-5-18 16,9-4 3-16,4-7 27 0,0-7-27 15,8-10 0 1,6-12-3-16,4-13-3 0,4-8 3 15,7-8 19-15,-1-23-14 16,-4-7 10-16,-12-2-14 16,-12-4-1-16,-12 5 0 15,-33 10-22-15,-22 12 8 16,-12 9-112-16,-9 6-143 16</inkml:trace>
  <inkml:trace contextRef="#ctx0" brushRef="#br0" timeOffset="203845.73">26395 722 138 0,'0'0'13'0,"-95"-53"15"16,32 28-4-16,-13-4-15 15,-9 1 59-15,-12 0-3 16,-11 3-23-16,-5 11 6 16,-2 14-38-16,-9 4-2 15,-8 39-5-15,-9 26 0 0,-7 19 5 16,7 25 4-16,16 12 14 15,14 22 10-15,11 20-31 16,10 15 44-16,10 11-14 16,22 4-34-16,31-3 31 15,27-4-32-15,52 4 0 16,42-10-8-16,39-11 16 16,34-10-9-16,21-28 1 15,14-18 0-15,12-30-5 16,6-32 6-16,8-37-1 15,10-26 0-15,4-56-15 0,3-38 15 16,-5-37 17 0,-12-24-10-16,-19-21-7 0,-18-7 2 15,-27-1-2-15,-26 7 11 16,-26 12-10-16,-26 8-2 16,-22 7 0-16,-23 0-47 15,-24 5 6-15,-17 10-16 16,-31 5 18-16,-36 15 22 15,-31 4 17-15,-32 2 1 16,-24 1 4-16,-16 5 0 16,-6 20 15-16,3 25-19 15,9 38-5-15,15 28-26 16,19 39-125-16,27 29-7 16</inkml:trace>
  <inkml:trace contextRef="#ctx0" brushRef="#br0" timeOffset="204391.53">28063 377 331 0,'-133'-44'19'16,"-8"23"31"-16,-13 21-42 16,-12 30 11-16,-8 49-12 15,-10 37 12-15,2 37 34 16,6 26-37-16,18 23 10 15,30 12-11-15,42 11-6 16,49-1-8-16,37 0 11 16,51 9-10-16,43 6 3 15,30-3 3-15,36-27-12 16,32-35 4-16,26-39 0 16,19-41-6-16,5-28 16 0,1-35-10 15,-11-29 7 1,-11-17 23-16,-9-42-2 0,-16-27-11 15,-10-23-9-15,-11-20-16 16,-10-22 5-16,-12-18-27 16,-19-5 3-16,-21-4-34 15,-28-1 14-15,-31 1 6 16,-30-3-47-16,-24-6 73 16,-9 0-32-16,-38 10-9 15,-25 14 34-15,-31 16-6 16,-36 10-61-16,-30 13 47 15</inkml:trace>
  <inkml:trace contextRef="#ctx0" brushRef="#br0" timeOffset="204863.06">27490 829 313 0,'0'0'64'15,"-112"37"-31"-15,40-6-20 16,-3 2 18-16,6-1-20 0,8 2 12 16,12-2-22-16,10-1 18 15,10 1-31-15,14-3 12 16,15-1-29-16,6-4-55 16,35-8-32-16,18-13-115 15</inkml:trace>
  <inkml:trace contextRef="#ctx0" brushRef="#br0" timeOffset="205057.72">27553 1099 175 0,'0'0'156'16,"-118"72"-100"-16,34-16-6 16,-7 6-38-16,-1-5 17 0,4-7 28 15,6-7-22 1,10-5 1-16,13-5-36 0,20-5 0 15,21-8-3-15,18-3-18 16,34-11-94-16,41-6-21 16,28-4-142-16</inkml:trace>
  <inkml:trace contextRef="#ctx0" brushRef="#br0" timeOffset="205237.71">27620 1563 376 0,'0'0'67'0,"-167"64"-42"0,75-26-5 16,-10 3-5 0,-3-1 29-16,4 3 40 0,16-4-57 15,27-10-13-15,29-6-14 16,29-7-13-16,29-4-43 16,47-10-46-16,33-2-71 15</inkml:trace>
  <inkml:trace contextRef="#ctx0" brushRef="#br0" timeOffset="205412.31">27735 2019 201 0,'-85'35'152'0,"-9"-1"-68"16,-3 6-55-16,-3-4 27 0,0 5-30 16,4-2-13-1,18-7 3-15,25-8-16 0,25-6 0 16,28-4 0-16,12-5-101 15,40-6-30-15,20-3-89 16</inkml:trace>
  <inkml:trace contextRef="#ctx0" brushRef="#br0" timeOffset="205533.1">27402 2384 22 0,'0'0'66'16,"-66"88"91"-16,0-32-63 16,-8-2-61-16,1-9 12 15,2-12-23-15,6-10 25 16,11-1-21-16,8-1-26 15,10 1-5-15,7-10-288 16</inkml:trace>
  <inkml:trace contextRef="#ctx0" brushRef="#br0" timeOffset="-214533.96">19255 4032 118 0,'0'0'96'16,"0"0"-17"-16,0 0 10 15,0 0-21-15,0 0 16 16,0 0-15-16,0 0-23 16,-12-16 11-16,12 16-55 15,0 0 13-15,0 0-15 16,0 0-22-16,0 1 21 15,19 9-27-15,18 3 28 0,14-1 10 16,19 0-10 0,12-1-3-16,14-2 3 0,14-1-24 15,12 0 15-15,13-2-35 16,17-1 16-16,8-5 27 16,10 0-11-16,4 0 12 15,-2 0 0-15,5-5 2 16,1-3 3-16,-3 1-5 15,-6-3 0-15,-13 1 28 16,-16-1-22-16,-15 2 27 16,-16-1-31-16,-12 1 7 15,-10-2-4-15,-10 1-5 16,-5-2 0-16,-13-1 6 0,-11 1 2 16,-9 0-13-16,-18 4 5 15,-8 2 0-15,-8 3 5 16,-5 2-5-16,0 0 4 15,0 0-15-15,0 0 11 16,0 0 0-16,0 0-1 16,0 9-11-16,0 16-1 15,1 12 13-15,1 8 0 16,1 9-5-16,1 6 10 16,2 8-5-16,0 6 0 15,0-1 10-15,-3 2-14 16,0 3 4-16,0 4 0 15,0 3-2-15,0 4 2 16,0 10 0-16,-3 15 0 0,0 10 6 16,0 8-10-16,-9 4 4 15,0-4 0-15,3 2 5 16,4-4 7-16,2 1-12 16,0 4 4-16,11 12 8 15,6 7-14-15,0 4 2 16,1 3 0-16,-3-3 2 15,0-2 2-15,-1 0-4 16,-4 0 0-16,0 11 5 16,-2 4-12-16,-5 7 7 15,-2 1 0-15,-1-4-6 16,0-5 19-16,0-3-13 0,0 3 0 16,0 1 0-16,0 1-3 15,-1 0 3-15,-2-9 0 16,0-9-4-16,1-10 10 15,2-12 0-15,0 1-4 16,0-2-2-16,5-4 1 16,4-1-1-16,4-4 0 15,-1-4 2-15,2-5 2 16,1-1-4-16,-3-9 0 16,-2-2 5-16,-4-5-9 15,-5 0 4-15,-1 2 0 16,0 6-13-16,0 1 19 15,-9 1-6-15,-1-2 0 0,-3-5 7 16,-2-5-14 0,0 1 7-16,-4-7 0 0,0-4-2 15,-3 1 15-15,-2 0-13 16,-1 0 0-16,-2 1-2 16,6-2-9-16,3-1 11 15,9-1 0-15,6-9 0 16,3-5 7-16,0-1-7 15,0-5 0-15,8-2 7 16,2 2-13-16,4-5 6 16,-2-4 0-16,2-8-1 15,-1-8 4-15,0-3-3 16,-3-7 0-16,-1-5 12 16,0-6-18-16,0-2 6 0,-3-2 0 15,2 0-3-15,-1 4 8 16,-1 5-5-16,-2 3 0 15,-1 2 6-15,-1 0-12 16,-2 2 6-16,0-2 0 16,0-1-4-16,0-4 10 15,0 3-6-15,0 2 0 16,0 0 10-16,0 0-19 16,0 0 9-16,0-5 0 15,0-8-4-15,0-6 15 16,0 2-11-16,0-5 0 15,0 4 1-15,0 0-13 16,0 2 12-16,0 3 0 16,0 1-7-16,1-2 8 0,-1 1-2 15,0 1-2-15,0-3-2 16,0 2-9-16,0 0 14 16,0 0 0-16,0 2-7 15,0 4 7-15,0 2 0 16,0-3 0-16,0-3 6 15,0-4-19-15,0-5 13 16,0-5 0-16,0-1-15 16,0 3 21-16,0 3-6 15,0 4 0-15,0 1 9 16,0-2-11-16,0-2 2 0,0-3 0 16,0-4 1-16,0 0 10 15,0 0-11-15,0 0 1 16,0 0 9-16,0 0-4 15,0 0-6-15,0 0-6 16,0 0 4-16,0 0-21 16,0 0 23-16,-7 0 1 15,-3 0 8-15,-1 0-4 16,1 0-5-16,-2 0 0 16,1 3-7-16,-2 6 13 15,-2 4-12-15,0 0 4 16,3 1-11-16,6-2 2 15,2-7 5-15,2-3 5 16,2-2-9-16,0 0 16 16,0 0-6-16,0 1 0 0,0-1 11 15,-1 0-12-15,-2 0 1 16,-9 0-16-16,-11 0 16 16,-17 0 14-16,-19 0 6 15,-16 0-10-15,-13 0-6 16,-14 0 0-16,-13 2-4 15,-11 22 0-15,-17 8-1 16,-13 8 1-16,0-3 0 16,-3-7-2-16,4-10 2 15,3-7-12-15,-3-5-132 16,0-4 8-16,1-4 96 0,2 0-55 16,1 0 63-16,-1-1 31 15,0 0 1-15,6-1 16 16,8 2 15-16,10 0-3 15,10 0 12-15,5 0-34 16,2 0-6-16,7 0-57 16,12 0-108-16,20 0 69 15,33 0 96-15,34 0-10 16,12-7 7-16</inkml:trace>
  <inkml:trace contextRef="#ctx0" brushRef="#br0" timeOffset="-211263.97">20196 3314 11 0,'0'0'19'15,"0"0"2"-15,0 0 14 16,0 0-12-16,0 0 18 15,0 0 1-15,0 0-26 16,-2-1 2-16,2 1-18 0,0 0 0 16,0 0 17-16,0 0-17 15,0 0 17-15,0 0 6 16,0 0-8-16,0 0 24 16,0 0-24-16,0 0-1 15,0 0 20-15,0 0-24 16,0 0 17-16,0 0-18 15,0 0-9-15,0 0-1 16,23 0 1-16,14-2 3 16,5-4 32-16,4 0-13 15,-6-1-19-15,-4 1 2 16,-4-2 6-16,-4 4-22 0,-4-1-29 16,-6-2-131-16</inkml:trace>
  <inkml:trace contextRef="#ctx0" brushRef="#br0" timeOffset="-211039.48">20354 3261 76 0,'0'0'42'15,"0"0"53"-15,0 0-19 16,9 97-9-16,-6-73-28 15,2 0 11-15,-3 0-29 0,1 2-9 16,-1 2-2 0,-1 0 1-16,-1 0-22 0,0 1-4 15,0-2-111-15,0-7-136 16</inkml:trace>
  <inkml:trace contextRef="#ctx0" brushRef="#br0" timeOffset="-210567.86">20563 3517 178 0,'0'0'134'0,"0"0"-86"15,0 0-10-15,0 0 36 16,0 0-30-16,0 0 22 16,0-71-45-16,0 71-18 15,0 7-6-15,0 14-21 16,0 7 24-16,0 4 6 16,0-4-6-16,6-5-2 15,1-6-30-15,3-5-17 16,1-8 46-16,0-4-24 0,2 0 14 15,-1-9 7 1,-1-12 12-16,2-3-6 0,-6 0 0 16,3 7 6-16,-2 3 35 15,-2 5-22-15,-1 5 12 16,-4 3 3-16,-1 1-28 16,0 0 0-16,0 0-6 15,2 0 4-15,4 0-15 16,1 0 11-16,8 0 0 15,-1 0-1-15,2 1-55 16,-2 2-17-16,2-3-92 16,-1 0-115-16</inkml:trace>
  <inkml:trace contextRef="#ctx0" brushRef="#br0" timeOffset="-210391.75">20885 3205 117 0,'0'0'115'0,"0"0"21"16,0 0-44-16,0 0-63 15,0 0 3-15,0 0-27 16,27 129 48-16,-24-62-23 16,-1 3 7-16,-2-2-37 15,0-6 0-15,0-7-2 16,0-13-49-16,0-13-44 16,-2-17-101-16</inkml:trace>
  <inkml:trace contextRef="#ctx0" brushRef="#br0" timeOffset="-210087.87">20954 3412 45 0,'0'0'56'15,"0"0"-20"-15,0 0-22 16,88-35 23-16,-70 27-11 16,-6 1-21-16,-5 3 46 15,-3 1-4-15,-4 0 37 16,0 3 10-16,0 0-77 15,0 10-9-15,0 16 6 16,0 5 4-16,0 1 9 16,0-1-25-16,0-4 0 15,0-6 1-15,0-6 5 16,2-7-8-16,4-6 0 0,3-2 5 16,3-10 20-16,-2-16-22 15,3-5-2-15,-2-3-1 16,-6-3-14-16,-2-2-23 15,-3 2-66-15,0 2-265 16</inkml:trace>
  <inkml:trace contextRef="#ctx0" brushRef="#br0" timeOffset="-209897.72">21261 3374 113 0,'0'0'181'0,"0"0"-86"15,0 0-24-15,32 87 3 16,-28-74-53-16,-3-6 23 15,-1-4-25-15,2-3 13 16,1 0 60-16,4-7-3 0,6-16-27 16,4-5-62-16,4 0-5 15,0-1 3-15,4 6-62 16,4 8-63-16,-5 4-34 16</inkml:trace>
  <inkml:trace contextRef="#ctx0" brushRef="#br0" timeOffset="-209188.11">20606 4645 409 0,'0'0'65'15,"0"0"-58"-15,0 0-5 16,102 2 67-16,-50-2-48 15,5 0 1-15,4 0-17 16,7 0 10-16,13 6-30 16,8-3-49-16,-3-3-292 0</inkml:trace>
  <inkml:trace contextRef="#ctx0" brushRef="#br0" timeOffset="-208888.93">20749 6267 273 0,'0'0'79'0,"0"0"-76"15,96 0-3-15,-47 0 0 16,5 0-13-16,0-10-84 16,-2-5-145-16</inkml:trace>
  <inkml:trace contextRef="#ctx0" brushRef="#br0" timeOffset="-208547.84">20627 8926 347 0,'0'0'309'0,"0"0"-221"16,0 0-77-16,0 0-22 15,0 0 7-15,0 0 4 16,55-11-8-16,-4-9 8 16,12 2-57-16,10-2-99 15,-2-4-138-15</inkml:trace>
  <inkml:trace contextRef="#ctx0" brushRef="#br0" timeOffset="-208217.85">20706 11262 470 0,'0'0'98'0,"0"0"-98"0,0 0 18 16,0 0-18-16,0 0 15 15,115 3-15-15,-63-4-4 16,15-17-80-16,10-7-46 15,6-4-115-15</inkml:trace>
  <inkml:trace contextRef="#ctx0" brushRef="#br0" timeOffset="-207995.67">20700 12444 350 0,'0'0'111'0,"-13"96"-31"15,20-48-74-15,32-1 12 16,16-9-15-16,20-14-3 16,26-17 0-16,26-7-1 15,22-3-24-15,9-24-225 16</inkml:trace>
  <inkml:trace contextRef="#ctx0" brushRef="#br0" timeOffset="-196953.02">11611 3145 19 0,'0'0'69'15,"0"0"-12"-15,0 0 21 16,0 0 8-16,0 0-3 16,0 0-25-16,0-83-40 15,0 74 19-15,0 5-36 16,0-1 14-16,-1-4-9 16,-4-1-6-16,-1 1 0 0,-2-4 5 15,-3-2 4 1,-4 1-8-16,-10-3-1 0,-21-4 11 15,-19 1-28 1,-21-2 29-16,-13 5-12 0,-8 2 6 16,-8 3-5-16,0 2-1 15,-4 8 0-15,1 0 26 16,3 2-65-16,0 2 43 16,0 20-4-16,-2 11 10 15,0 6 0-15,-1 9-18 16,3 7 9-16,9 1-1 15,8 3 0-15,14 0-20 0,10-6 6 16,14-1-23 0,9-2 37-16,8 0 6 0,10 9-6 15,11 7 20-15,4 6-7 16,9 9-4-16,6 11-7 16,3 4-2-16,0 8 4 15,27-1-5-15,18-8 1 16,14-8 0-16,16-8 10 15,13-9-6-15,14-9-4 16,12-1 7-16,12-7 3 16,12-6-10-16,10-10 0 15,3-13 13-15,19-14-22 16,9-10 9-16,12-3 0 16,6-31-7-16,-5-10-14 15,-16-12 7-15,-19-4-27 0,-15-11 7 16,-14-11 34-16,-9-12 0 15,-5-12 7-15,-13-13-13 16,-17-1 22-16,-26-5-5 16,-28 2 4-16,-27 6-14 15,-12-5 40-15,-28 2-17 16,-14-2 17-16,-15 6 9 16,-10 13-46-16,-13 10 7 15,-16 21-11-15,-16 17-4 16,-19 19-11-16,-21 19-32 15,-20 17-43-15,-17 42 37 16,-11 32-143-16,-3 28-28 0</inkml:trace>
  <inkml:trace contextRef="#ctx0" brushRef="#br0" timeOffset="-194439.94">22080 2978 17 0,'0'0'34'0,"-64"-84"14"16,14 40 28-16,-9 2 7 15,-3 3-40-15,-2 2-2 16,-5 1-41-16,-6 4 0 16,-10 1 16-16,-10 3-14 15,-14 6 1-15,-13 10 8 16,-13 9-1-16,-14 3 0 15,-11 6-10-15,-4 21 1 16,-4 10-4-16,-1 19 18 0,0 10-6 16,5 9 17-16,14 14-20 15,17 10 26-15,24 10-32 16,27 10-4-16,32 12-9 16,34 4 4-16,19 14 9 15,49 1-8-15,32-11 20 16,35-19-18-16,35-32 6 15,34-31 0-15,31-25 20 16,26-23-19-16,18-9 15 16,11-19-13-16,2-21 12 15,-13-10-21-15,-19-15 6 16,-24-19 0-16,-26-9 0 16,-30-7 4-16,-30-2-4 0,-33-2 1 15,-30-2 8 1,-27-5-4-16,-27-5-5 0,-17-3 0 15,-28 6 0-15,-38 10-38 16,-36 15-35-16,-31 20-76 16,-26 16 0-16</inkml:trace>
  <inkml:trace contextRef="#ctx0" brushRef="#br0" timeOffset="-182845.72">27040 7678 59 0,'0'0'67'0,"0"0"15"16,0 0-4-16,0 0-30 16,0 0-8-16,0 0-11 15,0 0 28-15,1-44-17 16,4 35-24-16,8 1 14 16,9-2-25-16,15-1 3 15,7 4-9-15,-1 4 1 16,-6 3 0-16,-9 0-2 15,-9 0 1-15,-7 10 0 16,-7 3-2-16,-5 7-4 16,0 0-17-16,-13 5 22 0,-8-3 2 15,-3 2 23-15,4-6 1 16,6-4-10-16,5-4-11 16,6 0 3-16,3-3-11 15,0 4 5-15,2 1-6 16,20-3-25-16,12-6-41 15,7-3-88-15</inkml:trace>
  <inkml:trace contextRef="#ctx0" brushRef="#br0" timeOffset="-182562.92">27554 7662 208 0,'0'0'88'0,"0"0"-34"0,0 0-46 15,-99 97-1-15,85-75 10 16,5 0-17-16,6-4 3 16,3-3 3-16,0-2-3 15,0-6-2-15,12-6-1 16,9-1 41-16,5-1-4 16,2-19-11-16,-3-2-19 15,-6 0 2-15,-8 0 8 16,-8-3 10-16,-3 2 7 15,0 4-34-15,-5 4-5 16,-8 6 4-16,-4 9-61 0,4 0-67 16,0 2-19-1</inkml:trace>
  <inkml:trace contextRef="#ctx0" brushRef="#br0" timeOffset="-182296.61">27751 7559 206 0,'0'0'132'0,"0"0"-75"15,0 0-12-15,0 0-17 16,0 0 11-16,0 0 6 16,33 49-23-16,-33-25 0 0,-1 3 4 15,-7 0-10-15,3 0 1 16,2-4-7-16,3 2-10 15,0-5 7-15,0 0-7 16,0-4-5-16,2-2-20 16,10-5-63-16,6-9-57 15,3 0-264-15</inkml:trace>
  <inkml:trace contextRef="#ctx0" brushRef="#br0" timeOffset="-182074.02">28129 7646 352 0,'0'0'69'0,"0"0"-62"0,0 0 28 15,0 0 30-15,-61 81-16 16,49-61-27-16,4-2-21 16,3 2 15-16,5-2-15 15,0-1 25-15,0-1-21 16,3-1 2-16,14 4-3 15,5-6-4-15,11-4-9 16,5-5-94-16,-1-4-200 16</inkml:trace>
  <inkml:trace contextRef="#ctx0" brushRef="#br0" timeOffset="-181456.03">28672 7742 118 0,'0'0'66'0,"0"0"11"15,-41 98-32-15,25-70-33 16,2-7 4-16,3-6 9 16,3-6-12-16,5-5-1 15,2-4 33-15,1-5 85 16,0-22-36-16,6-16-92 0,19-13 20 16,8-9-7-1,6-4-14-15,2 7 3 0,-6 11-4 16,-13 21-7-16,-8 18 5 15,-11 11-9-15,-3 1 8 16,0 12-14-16,-21 23-9 16,-7 11 26-16,-2-1 0 15,5-4 12-15,8-9-9 16,9-4-1-16,8-5 0 16,0-6-2-16,12-2-1 15,18-2 0-15,9-5 2 16,9-2 9-16,1-4-10 15,-1-2-38-15,-1 0-68 16,-3-10-224-16</inkml:trace>
  <inkml:trace contextRef="#ctx0" brushRef="#br0" timeOffset="-180986.64">29925 7116 410 0,'0'0'59'0,"0"0"-46"15,24 154-12-15,-11-39 14 16,-4 33 6-16,-7 36-9 0,-2 19-2 16,0 13 34-1,-3 0-8-15,-5-1-27 0,4-13-8 16,4-19 9-16,0-25-20 16,25-41-1-16,9-31-9 15,4-25 3-15,-2-32-66 16,-1-29-111-16</inkml:trace>
  <inkml:trace contextRef="#ctx0" brushRef="#br0" timeOffset="-180552.67">30969 6833 442 0,'0'0'4'0,"0"0"-4"15,0 0 0-15,0 0 22 16,0 0 16-16,0 0-16 16,109 56-11-16,-63-55-11 15,-10-1-163-15</inkml:trace>
  <inkml:trace contextRef="#ctx0" brushRef="#br0" timeOffset="-179915.06">31069 7150 131 0,'0'0'31'16,"-11"106"68"-16,9-51-71 15,2-6-21-15,0-6-7 16,0-10 0-16,6-8-38 16,4-10-54-16,5-14 21 15,5-1 71-15,3-14 39 16,7-16 0-16,6-9-8 15,3-6-24-15,2-3-7 16,-5 5-16-16,-10 11 16 16,-11 14 54-16,-8 6 65 15,-7 11-39-15,0 1-13 0,0 0-42 16,0 0-25 0,0 6-9-16,-1 9 9 0,-4 2 14 15,4-3-12-15,1-4-2 16,0-2-21-16,4-5-7 15,12-1 5-15,4-2 23 16,2 0 26-16,4 0-26 16,-3-3 8-16,-4-6-6 15,-2 4 13-15,-8 2-10 16,-1 3-5-16,-2 0-2 16,0 13-11-16,3 9 13 15,3 4 29-15,0-4-7 0,1-6-20 16,5-12 4-16,9-4-1 15,10-10-4-15,11-21 28 16,7-10-21-16,2-6-3 16,-7-5 10-16,-3-4-4 15,2-6-3-15,-6-2 2 16,-3 8-8-16,-12 19 1 16,-15 16 18-16,-9 18 34 15,-4 3-24-15,0 29-31 16,-1 26-19-16,-18 23 19 15,-6 13 8-15,-5 1 1 16,5-4-9-16,6-10-9 16,5-13-60-16,7-18-44 15,7-21-33-15,0-17-9 16,0-9-8-16</inkml:trace>
  <inkml:trace contextRef="#ctx0" brushRef="#br0" timeOffset="-179808.12">32103 7377 217 0,'0'0'59'0,"0"0"-59"16,114 4-52-16,-64-1-163 15</inkml:trace>
  <inkml:trace contextRef="#ctx0" brushRef="#br0" timeOffset="-178872.36">25718 8154 35 0,'0'0'44'0,"0"0"39"0,0 0 3 15,0 0-10-15,0 0-66 16,0 0 8-16,117-4 130 16,-19 4-72-16,16 0-41 15,16 0-7-15,5-3-26 16,-3 2 3-16,-17 0-5 16,-18-1-80-16,-25 2-17 15,-32-1-95-15,-31-2-76 16</inkml:trace>
  <inkml:trace contextRef="#ctx0" brushRef="#br0" timeOffset="-177226.47">15000 3574 44 0,'0'0'28'16,"0"0"25"-16,0 0-43 15,0 0 4-15,0 0 21 16,0 0 26-16,20-40 14 16,-20 40-40-16,0 0-32 15,0 12-3-15,0 16 5 0,0 2 2 16,0 1-7 0,0-5-5-16,0-6-1 0,0-5-8 15,0-1-7-15,2-5-10 16,5 0-43-16,2-2-17 15</inkml:trace>
  <inkml:trace contextRef="#ctx0" brushRef="#br0" timeOffset="-177055.72">15091 3298 164 0,'0'0'151'16,"0"0"-94"-16,0 0-25 16,0 0-32-16,0 0-238 15</inkml:trace>
  <inkml:trace contextRef="#ctx0" brushRef="#br0" timeOffset="-175891.76">25433 7497 281 0,'0'0'153'0,"0"0"-104"15,0 0-40-15,0 0 59 16,0 0-3-16,1 93-28 15,-1-61-12-15,0 2-24 16,0-2 7-16,0-5-1 16,0 0-1-16,0-8-4 15,2-5-2-15,-1-4-33 16,1-9-38-16,1-1-90 16,3-9-121-16</inkml:trace>
  <inkml:trace contextRef="#ctx0" brushRef="#br0" timeOffset="-175758.96">25373 7243 387 0,'0'0'0'0,"0"0"-28"16,0 0-51-16,9 114-179 15</inkml:trace>
  <inkml:trace contextRef="#ctx0" brushRef="#br0" timeOffset="-175406.12">25606 7527 432 0,'0'0'103'0,"0"0"-66"0,0 0-33 16,0 0 31-16,-78 81-17 15,71-41-4-15,5-3-11 16,2-9-3-16,0-11 0 16,3-11-14-16,11-6 14 15,5-1 10-15,2-24-4 16,1-11-5-16,-2-14 7 16,-8-7-2-16,-1 3-12 15,-6 8 6-15,-1 14 0 16,-2 17 14-16,-2 9 30 15,2 6 10-15,-2 0-54 16,1 21-5-16,-1 11 5 0,0 12 8 16,0 3-5-16,0-1-6 15,0-2-51-15,0-7-71 16,5-12-142-16</inkml:trace>
  <inkml:trace contextRef="#ctx0" brushRef="#br0" timeOffset="-174829.69">26053 7464 301 0,'0'0'77'0,"0"0"-21"15,-3 116-51-15,-4-82 12 0,0-10-12 16,4-8-5 0,3-9 0-16,0-7 12 0,0 0-7 15,0-17 80-15,13-10-74 16,2 0 12-16,1 2-10 16,-4 8-3-16,-4 5 18 15,-1 9-21-15,-3 3 11 16,6 6-18-16,2 18-9 15,5 8-4-15,3-3 13 16,-4-7-28-16,0-12 26 16,0-10-8-16,3 0 10 15,3-25 42-15,-1-4-25 16,-3-8 1-16,-7 1-11 16,-7 4-3-16,-4 9 3 15,0 5-7-15,0 13-2 0,0 3-2 16,0 2-38-16,-4 3-89 15,-1 13 31-15,4 6-59 16,1-5-6-16</inkml:trace>
  <inkml:trace contextRef="#ctx0" brushRef="#br0" timeOffset="-174414.81">26477 7674 257 0,'0'0'130'16,"0"0"-25"-16,0 0-29 0,0 0 2 16,0 0-12-16,0 0-34 15,9-53-11-15,-21 56-18 16,-1 12 4-16,5 4-14 16,5-1 1-16,3-6-18 15,0-4 2-15,0-1-8 16,6-7 29-16,6 0-7 15,1 0-9-15,3-15-2 16,-3-7-36-16,-1 2-24 16,-3 3 35-16,1 7-35 15,-2 0 59-15,1 7-4 16,-1 0-29-16,1-3 30 16,2 0 10-16,-5-2 13 0,1 2 37 15,-2 1 39-15,-5 2-8 16,1 0-17-16,-1 3 6 15,0 0-10-15,0 0-18 16,0 0-13-16,0 0-16 16,0 0 0-16,0 0-7 15,-4 10-65-15,-6 0-158 16</inkml:trace>
  <inkml:trace contextRef="#ctx0" brushRef="#br0" timeOffset="-173614.66">25974 6746 433 0,'0'0'58'15,"0"100"-35"-15,0 28-23 0,0 48 47 16,-1 52-23-16,-8 43-5 15,-2 25 51-15,-3 5-30 16,0-19-40-16,6-25 0 16,1-17 3-16,0-22 6 15,-1-29-9-15,2-34 0 16,3-36 6-16,1-36-5 16,2-34-1-16,0-22-55 15,0-20-26-15,0-7-115 16,8-36-106-16</inkml:trace>
  <inkml:trace contextRef="#ctx0" brushRef="#br0" timeOffset="-173186.36">27223 7010 166 0,'-6'186'9'16,"-6"57"166"-16,-4 28-73 16,3-4-38-16,8-18-31 15,5-37-31-15,0-28 24 16,18-11 3-16,0-6-20 16,3-14 8-16,-2-10-14 15,-4-22 11-15,-3-18-3 16,-6-17-8-16,-5-17-3 0,-1-11-15 15,0-14-72 1,3-7-32-16,-1-8-10 0,-2-8 42 16,0-2-42-16</inkml:trace>
  <inkml:trace contextRef="#ctx0" brushRef="#br0" timeOffset="-172122.22">25251 8630 136 0,'0'0'107'0,"0"0"-42"16,85-54-10-16,-43 29-21 15,8-4 4-15,4-1-5 16,9 3 5-16,11 4-19 15,14 8-12-15,17 7 3 16,20 0 27-16,26 3-27 16,31-5-9-16,34-4 22 15,39-5-13-15,39-7 13 16,30-3-11-16,22-4-12 16,3 1 6-16,-3-2-12 0,-12-4 1 15,-9-6-11 1,-10-2 13-16,-7-3 6 0,-7 3-18 15,-14 3 53-15,-15 3-36 16,-19 5-2-16,-29 0-7 16,-26 5-12-16,-34 4 31 15,-33 3-16-15,-38 5 4 16,-36 9-10-16,-29 2 10 16,-25 6 0-16,-5 1-86 15,-41 0-41-15,-27 0-63 16</inkml:trace>
  <inkml:trace contextRef="#ctx0" brushRef="#br0" timeOffset="-170981.62">25371 10939 4 0,'0'0'109'0,"0"0"-23"16,-81 0-27-16,65 0 14 15,8 0-10-15,5 0 17 16,3 0-25-16,0 0-24 16,0 0 1-16,0 0-32 15,40 0 0-15,31-11 2 16,55-9 1-16,53-7 48 16,55-11-33-16,48-6-7 15,28-2-13-15,13 0 2 0,5-4-40 16,-3 0 37-1,5-4-16-15,7-2 19 0,9-1 45 16,11 0-21-16,1-1 5 16,-5 4-13-16,-14 5 24 15,-24 10-28-15,-31 12-11 16,-43 3-1-16,-41 9-12 16,-45 4-46-16,-49 5 35 15,-42 5-74-15,-44-2-27 16,-32-3-56-16,-57-5-46 15</inkml:trace>
  <inkml:trace contextRef="#ctx0" brushRef="#br0" timeOffset="-170370.77">25230 8617 109 0,'0'0'17'16,"0"0"27"-16,-42-80 2 15,40 80 24-15,2 37-16 16,14 45-37-16,20 49-14 15,14 31 76-15,7 21-58 16,-1 9 0-16,-3-4-21 16,-14 0 4-16,-9-6-19 15,-11-3-34-15,-13-12 42 16,-4-22-4-16,0-21-37 0,0-27 13 16,5-19 30-1,14-26-46-15,17-26-181 0</inkml:trace>
  <inkml:trace contextRef="#ctx0" brushRef="#br0" timeOffset="-169531.96">31932 7793 143 0,'0'90'17'0,"10"42"-1"15,-4 29 38-15,-6 26-13 16,0 7 18-16,-12 10-27 16,-2-5-24-16,7-17-7 15,4-2 15-15,3-17-16 16,0-11 0-16,0-10 0 16,12-24 2-16,0-14 0 15,0-6 14-15,0-11-6 0,1-9 15 16,-1-16-22-16,-1-21-2 15,-7-20 6-15,-4-12-7 16,2-3-18-16,-2 4-9 16,0 5-55-16,-2 7 38 15,-13 1-19-15,-1 1-34 16,5-6 42-16</inkml:trace>
  <inkml:trace contextRef="#ctx0" brushRef="#br0" timeOffset="-145247.15">5703 2189 43 0,'0'0'24'0,"0"0"-21"15,0 0 2-15,0 0 4 16,0 0 10-16,0 0 28 16,-86-56 45-16,80 48-82 15,-3-2 17-15,-2 0-13 16,-5-1-13-16,-9-3 30 16,-10-3-17-16,-11-4 11 15,-9-2 51-15,-14 2-46 16,-19 4-11-16,-19 10-19 15,-26 7 12-15,-24 0-20 0,-14 17 8 16,-11 5-1 0,-3 7-11-16,7 12 13 0,-4 9-1 15,5 15 0-15,-4 17 5 16,5 20-19-16,6 25 7 16,15 27-3-16,28 13-3 15,33 1 6-15,37-11 7 16,32-27 0-16,25-24-5 15,19-16 1-15,34-11-9 16,24-4 2-16,28-3 11 16,23-9 0-16,24-1-4 15,21-8 2-15,14-13-18 16,11-16 15-16,14-25-22 16,9-7 27-16,7-39 5 0,-3-23-3 15,-10-23-1-15,-14-24-1 16,-11-21 52-16,-8-18 19 15,-15-6-28-15,-21-13-30 16,-34 2 11-16,-34 7-19 16,-41 6-5-16,-37 16 16 15,-21 14-15-15,-58 4 21 16,-42 12-22-16,-40 18-17 16,-40 26-16-16,-29 36-115 15,-32 33-34-15,-19 31-37 16</inkml:trace>
  <inkml:trace contextRef="#ctx0" brushRef="#br0" timeOffset="-94314.54">5278 8218 95 0,'0'0'43'0,"0"0"3"16,0 0-14-16,-101 0 3 16,80 0-11-16,1 0-13 15,1 0 7-15,1 0-17 16,-3 11 3-16,-4 6-4 15,-5 12 8-15,-6 9-8 0,0 3 0 16,-4 5 1-16,3 1 1 16,1-1-2-16,6-1 0 15,5-1 5-15,13-4-3 16,12 1-3-16,0-3 1 16,30 0-9-16,15 1 9 15,11-3 0-15,8-7 0 16,6-9 2-16,-1-8 3 15,0-7-5-15,-4-5-15 16,-5 0 4-16,1-13-7 16,-3-8 14-16,-3-10 4 15,-5-5 24-15,-7 2 13 16,-10-5 17-16,-11 3-47 16,-2-2 31-16,-7-5-15 0,-7-3-13 15,-6-1-10-15,0 0 27 16,-6 5-14-16,-13 3-8 15,-10 9-5-15,-5 7-55 16,-8 14-17-16,-4 9-41 16,-3 2-47-16</inkml:trace>
  <inkml:trace contextRef="#ctx0" brushRef="#br0" timeOffset="-93150.18">25043 7778 321 0,'0'0'112'0,"0"0"-47"15,0 0-24-15,0 0 23 0,0 0-54 16,0 0-7-16,0 0-3 15,20-8 1-15,-1 3-1 16,11 1 21-16,10-3-17 16,-1-2-4-16,-2-1-1 15,-4-1-23-15,-6-3-30 16,-6-3-86-16,-11-4-128 16</inkml:trace>
  <inkml:trace contextRef="#ctx0" brushRef="#br0" timeOffset="-92759.22">25049 7706 26 0,'0'0'47'15,"0"0"17"-15,-65 101-42 0,48-65-2 16,1-7 0-16,5-2-9 16,-2-4-3-16,4 0 19 15,0-7-1-15,3 0-8 16,0-4 2-16,5-3-18 15,1-4 6-15,0 1-8 16,0-3 6-16,0-2-4 16,16-1 22-16,8 0 40 15,7 0-18-15,6 0-34 16,7 2 6-16,6 7-15 16,3 2-3-16,-10 5 1 15,-12 4-1-15,-10 3 1 16,-13 0-1-16,-8 5-7 0,0 1 7 15,-9 1 11-15,-17-2 13 16,-2-3 7-16,-6-3-11 16,-5-5-9-16,-1-4 9 15,-1-2-19-15,2-6-1 16,-1-5-21-16,2 0-71 16,2-1-72-16,3-23-152 15</inkml:trace>
  <inkml:trace contextRef="#ctx0" brushRef="#br0" timeOffset="-92086.21">24705 7704 237 0,'0'0'21'0,"4"98"6"16,-2-37 34-16,-1 2-44 15,-1-4-16-15,0-1 16 16,0-3-8-16,0-6-7 16,0-6 7-16,2-9-3 15,2-12-4-15,-3-9-2 16,2-6 0-16,0-7-5 16,5 0-2-16,7-21-59 15,0-21 23-15,4-18 18 0,-5-12 3 16,-4-7 22-1,-1 4 1-15,-2 19 31 0,-3 21 8 16,-3 22 65-16,-1 13-43 16,0 16-60-16,0 19-2 15,0 14 3-15,-1 7 6 16,-9-1 7-16,-1-5-11 16,3-4-1-16,4-13-4 15,1-12 5-15,3-12-8 16,0-6 3-16,0-3 0 15,0 0 18-15,0-26-11 16,7-14 27-16,6-13-34 16,-1 4 8-16,-5 15-9 15,-4 17 2-15,-3 17 35 0,0 3-36 16,0 28-12-16,-6 8 12 16,-5 7 0-16,-2-1 2 15,5-9-9-15,2-7 7 16,3-10 0-16,3-7-7 15,0-7 7-15,0-2 0 16,0-3 0-16,0-17 1 16,0-18-2-16,0-21-33 15,0-8 2-15,8-10 17 16,-1 1-20-16,3 11 30 16,-2 17-1-16,-4 25 12 15,-2 20 14-15,-2 1-20 16,0 30-11-16,0 12 5 0,-2 8 4 15,-11 5-23-15,-5 2-91 16</inkml:trace>
  <inkml:trace contextRef="#ctx0" brushRef="#br0" timeOffset="-71631.27">5274 8169 3 0,'0'0'17'16,"0"0"24"-16,0 0 17 16,0 0-7-16,0 0 1 15,0 0-46-15,0 0-2 16,0 0-4-16,-57-9 0 15,57 9-2-15,-3 0-18 16,-3 0 11-16,0 11 6 0,-5 4 6 16,-5 3-1-16,-3 0-1 15,-1 0-1-15,-5 2 10 16,1 0-1-16,-4-1 0 16,3-3 15-16,-3 0-18 15,0 1 8-15,6-6 17 16,4-1-12-16,6 2 0 15,3-1-18-15,3 3-1 16,2 2 0-16,2 4 6 16,2-1-13-16,0 3 7 15,0 3-9-15,6 4 7 16,6 4-12-16,-3-1 7 16,6-1 2-16,-2-1 1 15,2-1-7-15,5 1 6 0,-3 1-8 16,0 1 8-16,1-2-9 15,0-7 14-15,3-3-1 16,1-4-12-16,8-3 13 16,1 1-1-16,8 0-26 15,3-3 21-15,4-2-13 16,-1-6-6-16,1-3-10 16,2 0-10-16,1-1 9 15,0-12 25-15,-7-3 11 16,-5 2 4-16,-4-3-4 15,-1 0-3-15,-1-1-1 16,-1-5 4-16,0-2 0 16,1-5-5-16,0-4-4 0,2-4 9 15,-3-7 0-15,1 0 2 16,-7-1 7-16,-6-2 1 16,-9 4-10-16,-9 0 14 15,0 0 5-15,-6 1 12 16,-15 2-10-16,-1 1-17 15,-11 2 0-15,-3 5-1 16,-7 5 7-16,-8 6 23 16,-4 6-25-16,-3 5 15 15,-5 11-23-15,-1 0 0 16,3 7-44-16,0 14 1 16,5 5 3-16,7 6 5 15,3 2-14-15</inkml:trace>
  <inkml:trace contextRef="#ctx0" brushRef="#br0" timeOffset="-65136.34">25282 7778 32 0,'0'0'34'15,"0"0"16"-15,0 0-2 16,0 0-15-16,0 0-16 16,0 0-14-16,0 0-6 15,-11-57-3-15,6 55-5 0,3 2 11 16,1 0 6 0,-1 0-1-16,2 0 4 0,0 0-9 15,0 0 0-15,0 0 7 16,-1 0-6-16,1 0 3 15,-3 0 10-15,-2 0 18 16,-2 0 23-16,-5-2-39 16,1-1 1-16,2-3 11 15,-2 2-3-15,2-4-4 16,-1 0-4-16,0-2-15 16,1-3 9-16,2 2-11 15,-1 2 0-15,-1 0 0 16,3 7 7-16,0-1-2 15,-3 3-5-15,-7 0 0 16,-5 3-12-16,-9 17 12 0,-2 7 0 16,-3 5 0-16,1 3 1 15,4 6-2-15,3 6 1 16,3 7 0-16,0 6 26 16,4 1-24-16,-1-5 5 15,7-6-7-15,7-7 6 16,4-3-9-16,3-4 3 15,0-2 0-15,9 2 19 16,6-5-7-16,-1-6-8 16,2-4 4-16,1-5-3 15,3-2 5-15,-2-5-6 16,5-3-3-16,3-4 16 0,2-2-16 16,6 0 2-16,2-6 4 15,3-14-4-15,-1-7-5 16,-1-2 2-16,-8-6 0 15,-6 2-8-15,-5-4 5 16,-6 3 3-16,-8-1-1 16,-4 1 1-16,0 3-5 15,-9 2 5-15,-14 0-18 16,-7 7 16-16,-6 6-49 16,-5 7-38-16,1 7-86 15</inkml:trace>
  <inkml:trace contextRef="#ctx0" brushRef="#br0" timeOffset="-64500.69">24752 7624 195 0,'0'0'117'0,"0"0"-115"0,-6 128 2 16,2-38 31 0,0-3 31-16,-6 0-37 0,0-3-1 15,-2-10-19-15,3-8-2 16,2-12 0-16,4-13-7 15,1-13 0-15,-1-9 2 16,3-9 6-16,-1-7-5 16,-1-3-2-16,1-2 2 15,-1-28 20-15,2-18-23 16,0-18-39-16,0-14 32 16,2-7-12-16,1 1 10 15,-3 6-27-15,0 14 3 16,-6 22 25-16,-3 19 8 0,4 22 45 15,4 8-31 1,-4 41-14-16,1 24-2 0,0 26 2 16,1 7 14-16,3-4-10 15,0-16-4-15,0-21-1 16,0-23 1-16,1-16 8 16,2-13 13-16,-1-5-9 15,2-5-7-15,2-4 40 16,1-19 22-16,4-17-59 15,2-13-8-15,-4-14 6 16,-3-9-13-16,0-8 3 16,1 0-15-16,-1 3 5 0,-1 24-18 15,-2 20 23 1,-3 26 9-16,0 13-7 0,0 40-63 16,-6 18 41-16,-9 15-55 15,3-2-122-15</inkml:trace>
  <inkml:trace contextRef="#ctx0" brushRef="#br0" timeOffset="-63518.41">24648 8837 210 0,'0'0'205'16,"0"0"-107"-16,0 0-83 15,0 0 26-15,0 0 19 16,0 0-19-16,-7-23-10 0,59 8-21 16,21-5-3-16,10 2 4 15,2-3-1-15,-7 3-18 16,-14 2 8-16,-18 5-20 15,-20 5 20-15,-17 5-9 16,-9 1-14-16,-26 4 7 16,-29 20-1-16,-26 5 14 15,-18 5-1-15,0-2 4 16,16-6 4-16,24-5 1 16,21-5 13-16,20-2-7 15,7-2-6-15,11-2-6 16,0-1 1-16,23-2-6 15,23-7-4-15,21 0 7 16,18-11-17-16,3-12 17 16,0-2-35-16,-12 2 19 0,-19 3 4 15,-18 6 13-15,-17 6-4 16,-13 5-83-16,-9 1-82 16,-3 2 1-16</inkml:trace>
  <inkml:trace contextRef="#ctx0" brushRef="#br0" timeOffset="-61091.25">25889 10481 344 0,'0'0'99'15,"0"0"-44"-15,0 0-53 16,0 0 11-16,0 0 5 16,0 0-17-16,26-2 14 15,-5-4-11-15,-2 3-2 16,-6 2 0-16,-5 1-2 0,-4-2 0 16,-4 2-1-16,0 0 7 15,0 0-6-15,-9 0 6 16,-16 7 1-16,-6 5 10 15,-2-2-14-15,7-3 1 16,10-2 23-16,7-3-24 16,7-1-3-16,2 0 0 15,0 2-13-15,0 3-5 16,10-1 2-16,7 0-11 16,1-4-1-16,2-1-12 15,-7 0 23-15,-5 0 11 16,-6 0 6-16,-2 0 8 15,0 0-2-15,-11 4 23 0,-7-2 0 16,-3-1-28 0,3 1 24-16,8-1-10 0,5-1-11 15,5 0-3-15,0 0-1 16,0 0-10-16,9 0-15 16,10 0-7-16,5 0 32 15,-3 0-8-15,-3-3 1 16,-10 2 1-16,-7 1 7 15,-1 0-1-15,0 0 3 16,-8 0 2-16,-9 0 28 0,-3 0-25 16,-1 0-3-1,9 0 34-15,2 0-32 0,6 0 1 16,4 0-8 0,0 0 3-16,0 0-5 0,0 0 2 15,0 0-12-15,0 0 10 16,10 1-68-16,3 3 10 15,-1 2-184-15</inkml:trace>
  <inkml:trace contextRef="#ctx0" brushRef="#br0" timeOffset="-59924.28">30956 9775 53 0,'0'0'54'0,"0"0"42"0,0 0-11 16,0 0-5-16,0 0-73 15,0 0 6-15,0 28 33 16,8 3 5-16,3 0-35 16,4 1-1-16,3-4 8 15,-1-2-21-15,2-5 4 16,-1-7-6-16,-5-7 0 15,3-6-1-15,0-1-25 16,0 0-2-16,-1-12 5 16,-4-9-37-16,-6-8-3 15,-5 0 42-15,0 2 21 16,-7 5 13-16,-7 8 69 16,-6 14-35-16,-10 0-20 0,-9 20-22 15,-5 12 31-15,0 6-25 16,7-3 4-16,7 0-10 15,6-6-5-15,7-2 0 16,4-5 0-16,4-1-5 16,5-5-51-16,4-5-91 15,0-8-180-15</inkml:trace>
  <inkml:trace contextRef="#ctx0" brushRef="#br0" timeOffset="-56527.2">25737 8656 32 0,'0'0'35'0,"0"0"34"16,0 0 8-16,0 0 5 15,0 0-8-15,0 0 4 16,0 0-27-16,-16-34-2 16,16 34-43-16,0 0 2 15,0 0-8-15,0 0-26 16,0 14-118-16,0 6-91 16</inkml:trace>
  <inkml:trace contextRef="#ctx0" brushRef="#br0" timeOffset="-56359.76">25804 9206 70 0,'0'0'49'0,"0"0"23"16,0 0-46-16,0 0-19 15,0 0-1-15,-13 93-6 16,13-81-126-16</inkml:trace>
  <inkml:trace contextRef="#ctx0" brushRef="#br0" timeOffset="-56227.57">25798 9549 11 0,'0'0'52'0,"0"0"-36"0,0 0 18 15,0 0-12-15,0 0-21 16,-7 83-1-16,7-72-51 15</inkml:trace>
  <inkml:trace contextRef="#ctx0" brushRef="#br0" timeOffset="-56062.05">25782 9868 20 0,'0'0'54'0,"0"0"15"16,0 0-6-16,0 0-5 0,0 0 2 15,0 0-27-15,-8 8-33 16,8-16-76-16,0-2-67 16,8-2 25-16</inkml:trace>
  <inkml:trace contextRef="#ctx0" brushRef="#br0" timeOffset="-53218.48">31008 8090 154 0,'0'0'102'15,"0"0"-19"-15,0 0-8 16,0 0-19-16,0 0-10 0,0 0-24 16,0 0-18-16,0 0-4 15,0 0 0-15,0 0-6 16,0 10-52-16,0 17-135 15,0 6-92-15</inkml:trace>
  <inkml:trace contextRef="#ctx0" brushRef="#br0" timeOffset="-53077.01">31014 8647 166 0,'0'0'81'0,"0"0"-52"0,0 0-22 15,0 0 17-15,0 0-24 16,-25 82-60-16</inkml:trace>
  <inkml:trace contextRef="#ctx0" brushRef="#br0" timeOffset="-52942.54">30999 9003 87 0,'0'0'79'16,"0"0"5"-16,0 0-57 15,0 85-15-15,0-62-6 16,0 0-6-16,1-5-83 16,4-2-61-16</inkml:trace>
  <inkml:trace contextRef="#ctx0" brushRef="#br0" timeOffset="-52822.21">31048 9244 6 0,'0'0'64'0,"0"0"-21"16,0 0-20-16,0 0 0 15,0 0-3-15,0 0 5 16,5 55-25-16,-5-52-65 16</inkml:trace>
  <inkml:trace contextRef="#ctx0" brushRef="#br0" timeOffset="13158.75">25707 10683 131 0,'0'0'61'15,"0"0"-22"-15,0 0-38 16,0 0 8-16,0 0-9 15,0 0-11-15,0 0 7 16,-24 21 8-16,54-21 33 16,3 0-10-16,0 0-21 15,-5 0 5-15,-3 0-11 16,-5 0 1-16,-2 0 1 0,-8 0 4 16,-2 0-6-1,-7 0 0-15,-1 0 12 0,0 0 6 16,0 0 8-16,0 0-18 15,-7 0 6-15,-4 3-10 16,-1 0-3-16,2 0-1 16,3-3 11-16,4 0-6 15,1 0 6-15,2 0 9 16,0-9 5-16,0-2-21 16,3-1 3-16,12 2-7 15,0 1-5-15,4 1 5 16,1 0 0-16,-1-1-1 15,-4 0-5-15,-5 5-1 16,-7 1 7-16,-3 3 0 0,0 0 2 16,0-2-2-16,-3 2 0 15,-8-2 3-15,-2 0 0 16,1 2 0-16,-1-1-3 16,0 1 0-16,-5 0 2 15,3 0-2-15,3 0 0 16,5 0 3-16,3 0-4 15,4 0 8-15,0 0 3 16,0 0-8-16,0 0-2 16,5 0 0-16,10 0-34 15,-2 0 34-15,-2 0-1 16,-4 0-2-16,-5 0-25 16,-2 1 8-16,0 5 2 0,0 1 17 15,0-4-3 1,-6 4 8-16,-2-3 3 0,1 2-3 15,-2-5-4-15,-3 2 0 16,0-1 6-16,-1-2-6 16,1 0 0-16,1 0 0 15,4 0 27-15,1 0-20 16,3 0 8-16,1 0-9 16,1 0 2-16,1 0-4 15,0 0 8-15,0 0-6 16,0-6-6-16,9 0-45 15,3 1-63-15,-3-4-105 0</inkml:trace>
  <inkml:trace contextRef="#ctx0" brushRef="#br0" timeOffset="15058.91">24181 10219 350 0,'0'0'25'0,"-5"83"7"15,-5-36-25-15,-2-6-14 16,5 2-11-16,1-2-48 0,6-7-102 16</inkml:trace>
  <inkml:trace contextRef="#ctx0" brushRef="#br0" timeOffset="15369.24">24385 10060 349 0,'0'0'90'0,"0"0"-9"15,0 0-76-15,0 0 4 16,0 0-9-16,0 0 14 0,-58 90-8 16,58-48 20-1,21 5-5-15,-3 1-9 0,-2-2-2 16,-7-1-5-16,-6-6-5 15,-3-10 0-15,0-2 4 16,0 0-5-16,-12 1 1 16,-12 0 0-16,-7-1 10 15,-5-2-10-15,-1-5 0 16,1-10-27-16,8-6-41 16,8-4 3-16,13-7-8 15,7-21-47-15</inkml:trace>
  <inkml:trace contextRef="#ctx0" brushRef="#br0" timeOffset="15748.87">23941 9649 496 0,'-172'27'22'15,"8"46"63"-15,16 29-33 16,19 25-1-16,29 21-9 15,31 8-22-15,38 4 1 16,32-6-21-16,59-13 5 16,29-11-5-16,26-13 0 15,12-14-9-15,6-26-49 0,13-22 15 16,6-31 31-16,-1-24 3 16,-3-28 18-16,-8-37-10 15,-15-21 5-15,-13-24-4 16,-14-18 6-16,-17-13-5 15,-15-12-1-15,-25-5 0 16,-23 5 0-16,-18 13 6 16,-40 19-4-16,-27 29-2 15,-25 30 0-15,-19 26-9 16,-5 31-6-16,-2 9-29 16,5 39-39-16,11 19 14 15,17 4-141-15</inkml:trace>
  <inkml:trace contextRef="#ctx0" brushRef="#br0" timeOffset="33874.68">14476 17102 145 0,'0'0'111'0,"0"0"-1"0,0 0-54 15,0 0-28-15,0 0-19 16,0 0-9-16,0 0 0 15,-5 90 6-15,-2-30 1 16,0-7-1-16,4-3 5 16,3-6-9-16,0-5 14 15,0-8-16-15,0-4 0 16,0-7-6-16,4-7-22 16,5-13-37-16,1 0-92 15,7-20-94-15</inkml:trace>
  <inkml:trace contextRef="#ctx0" brushRef="#br0" timeOffset="34169.36">14831 17035 238 0,'0'0'128'0,"0"0"-31"0,0 0-31 16,-87 121-16-16,53-75-36 15,3 0 20-15,7 0-29 16,9-2-2-16,11-2-1 15,4-3 3-15,0-9-5 16,16-9 0-16,5-8-17 16,6-11 17-16,3-2 4 15,-1-6-3-15,-2-17 20 16,-8 0-16-16,-8-6 9 0,-11 8 8 16,0-1 2-16,-11 6 8 15,-15 5-32 1,-7 7 5-16,-6 4-10 0,-3 0-44 15,5 3-67-15,7 9-6 16,5-1-180-16</inkml:trace>
  <inkml:trace contextRef="#ctx0" brushRef="#br0" timeOffset="35047.54">14492 16588 87 0,'0'0'50'16,"0"0"60"-16,0 0-38 16,0 0 24-16,103 74-43 15,-59-67-12-15,9-6-15 16,4-1-20-16,-2 0-6 15,-12-5 0-15,-10-11-96 16,-12-2-12-16,-10-11-147 0</inkml:trace>
  <inkml:trace contextRef="#ctx0" brushRef="#br0" timeOffset="35220.35">14695 16481 309 0,'0'0'30'0,"-4"89"50"16,4-31-59-16,0-1 1 16,0-5 10-16,7 1-30 15,3-6 3-15,-2-2-5 16,6-7-52-16,-4-10-129 0</inkml:trace>
  <inkml:trace contextRef="#ctx0" brushRef="#br0" timeOffset="36808.8">13964 14440 35 0,'0'0'21'0,"0"0"37"15,0 0 41-15,0 0-86 16,-16 119 73-16,16-20-14 15,3 16-47-15,0 0 2 16,-3 11-24-16,0 12 5 16,-15 8-5-16,-5 16 0 15,1 3 30-15,2 4-20 0,-2 7-11 16,-6-1 15-16,2 5-15 16,-7-4-2-16,-1-8 0 15,-3-6 5-15,-2-12-5 16,-1-3 24-16,1-8-5 15,2-6 35-15,4-3-51 16,8-6 30-16,6-12-21 16,5-9-7-16,3-14-2 15,4-17-3-15,4-12 0 16,0-10-7-16,0-11 7 0,9-5 0 16,2-5-1-16,0-2 9 15,0-5-9-15,-1-2 1 16,0-5 0-16,1-6-8 15,5 1 8-15,2-2-6 16,8-7 6-16,6-1 0 16,11 0 14-16,7 0-14 15,8 0 0-15,6 0 9 16,8-1-6-16,7 1-3 16,12 0 0-16,12 0 8 15,19 0-11-15,18 0 3 16,19-5 0-16,16-1-2 15,12 5 2-15,13-5-7 16,9 6-4-16,6 0 1 16,3 9 4-16,7 9 6 0,-2 5 0 15,4 2 6-15,6-5-3 16,6 1-3-16,7-2 17 16,10-5-13-16,-3 1-4 15,-3-2 0-15,-8 2 0 16,-13 4 5-16,-9 1-2 15,-15-1-3-15,-7-1 12 16,-7-6-9-16,-6-1 5 16,-2 1-8-16,-1-6 0 15,-7-1-5-15,0-5 5 0,-14 0 0 16,-9 0-2-16,-10-13 1 16,-16-1-3-16,-8-5 0 15,-15-1 4-15,-12-4-7 16,-10-3 7-16,-11 1 0 15,-10 0 0-15,-12-1 12 16,-7 1-13-16,-11 0 1 16,-5-1 0-16,-4-2-4 15,2-1 9-15,0-6-2 16,3-1 4-16,-1-5 0 16,2-2-7-16,2-2 0 15,-3-6 2-15,1-2-8 16,0-5 7-16,-2-10-1 15,-1-8 3-15,0-9 1 16,3-7 1-16,0-5-5 0,3-1 0 16,1-9 2-16,0-5-2 15,4-3 0-15,2-9-2 16,6-3 13-16,5-6-7 16,3-2 4-16,4 2-7 15,3 3 18-15,-1 3-19 16,4 5 0-16,0-4-9 15,2 0 14-15,-2-1-5 16,0 0 0-16,0 2 4 16,-1 3-1-16,1 5-3 0,-1 9 0 15,-4 7 9 1,-3 7-1-16,-10 14-3 0,-7 6-5 16,-6 11 7-16,-6 12-10 15,-8 7 3-15,-6 5 0 16,-4 8-5-16,-3 4-36 15,0 2 14-15,0 8-28 16,1-2-35-16,0 5-3 16,-4-3-155-16</inkml:trace>
  <inkml:trace contextRef="#ctx0" brushRef="#br0" timeOffset="37620.71">16005 14156 61 0,'0'0'27'16,"0"0"-21"-16,0 0 86 16,45 109-21-16,-27-29-10 15,-3 26-16-15,-2 21-8 16,-7 16 2-16,-6 13-24 16,-2 14-15-16,-14 4 31 0,0 6-25 15,1 8 8-15,3 0 8 16,4 0-14-16,1 2 12 15,3-2-9-15,2-9 10 16,2-14-12-16,0-19 2 16,0-28-11-16,0-20 0 15,0-25 8-15,0-23-17 16,0-21 4-16,0-18-61 16,2-11-29-16,23-27-56 15,14-30-4-15</inkml:trace>
  <inkml:trace contextRef="#ctx0" brushRef="#br0" timeOffset="38115.39">18506 14505 7 0,'1'83'109'0,"4"45"-12"16,-5 53 5-16,-11 38-26 16,-17 27 24-16,-7 7-38 15,5-7-50-15,5-6 3 16,3-5-15-16,-2 5-8 0,-3-7 2 15,-8-7-22 1,-6-7 17-16,-4-17 2 0,1-17 7 16,3-21 2-16,11-31-2 15,10-39-24-15,8-32 7 16,10-25-29-16,2-26-37 16,0-11-32-16,21-29-80 15</inkml:trace>
  <inkml:trace contextRef="#ctx0" brushRef="#br0" timeOffset="38535.28">19932 14733 166 0,'0'96'56'0,"-5"48"-1"16,-14 38-7-16,-15 25-29 15,-10 19 50-15,-3 6-19 16,3 7-33-16,12 2 1 16,6-1-18-16,7-17 2 0,8-19-11 15,5-25 7-15,2-20-9 16,-1-8 9-16,-3-2 2 16,-1-7 2-16,0-4 0 15,-5-15 1-15,2-14-6 16,-2-13 3-16,0-14-30 15,2-19-76-15,0-17-204 16</inkml:trace>
  <inkml:trace contextRef="#ctx0" brushRef="#br0" timeOffset="43048.61">20914 15116 371 0,'0'0'24'0,"0"0"-24"16,137 0-19-16,-60-12-14 0,5-9 33 15,-2-3 0 1,-8 4-6-16,-13-3-32 0</inkml:trace>
  <inkml:trace contextRef="#ctx0" brushRef="#br0" timeOffset="43325.73">20829 16126 298 0,'0'0'91'0,"0"0"-40"0,0 0-15 15,0 0 36-15,0 0-21 16,0 0-40-16,33-14-10 15,-7 13 9-15,10-1-10 16,12-2 1-16,8 1-1 16,12-1-5-16,3 1-92 15,-2 0-172-15</inkml:trace>
  <inkml:trace contextRef="#ctx0" brushRef="#br0" timeOffset="43543.74">20970 16919 377 0,'0'0'70'0,"0"0"-61"15,0 0-6-15,0 0 26 16,0 0 2-16,120-14-31 15,-62-9-7-15,3 2-64 16,-10-2-169-16</inkml:trace>
  <inkml:trace contextRef="#ctx0" brushRef="#br0" timeOffset="43715.21">20921 17423 327 0,'0'0'115'0,"0"0"-95"16,0 0-4-16,0 0 5 16,103 56 1-16,-22-56-3 15,20 0-19-15,13-18-153 16,9-7-125-16</inkml:trace>
  <inkml:trace contextRef="#ctx0" brushRef="#br0" timeOffset="67844.92">13705 14325 10 0,'0'0'21'15,"0"0"23"-15,0 0-2 16,0 0-10-16,0 0-13 16,0 0 2-16,0 0 4 15,0 0-17-15,59 43 1 16,-45-38-7-16,0-1 2 16,0 1-2-16,-1-4-2 15,-2 0 0-15,-5-1 0 0,-3 0 5 16,-3 3-5-16,0-3 0 15,0 3 0-15,0 0 31 16,-2 0 11-16,-8 2-15 16,-1-2 11-16,0 3-6 15,3 0-7-15,2-4-16 16,4 0-1-16,2-2-4 16,0 0-4-16,0 3-2 15,0-2 0-15,3 1 1 16,7-1-11-16,0-1-36 15,0 0 11-15,-1 0 29 16,-3 0 1-16,-1-6 7 0,-2 1-3 16,-2-1 0-16,-1 3-8 15,0 2-29-15,0-1-2 16,0 2-60-16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08:31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1414 6172 17 0,'0'0'153'0,"0"0"-44"0,0 0-29 0,0 0-11 0,-8-33-8 0,7 33-55 15,1 0-6-15,-3 0-32 16,-1 17 32-16,-1 19 7 16,1 12-5-16,-1 16 8 15,2 13-1-15,0 2-8 16,3 0 1-16,0-10 2 15,0-13-4-15,8-9 0 16,1-13-2-16,-1-5-26 16,-5-4-65-16,-3-11-119 15</inkml:trace>
  <inkml:trace contextRef="#ctx0" brushRef="#br0" timeOffset="351.14">1144 6172 86 0,'0'0'87'15,"0"0"-19"-15,0 0-33 16,106-72-24-16,-41 72-6 16,9 0 14-16,3 14-15 15,1 8-2-15,-6 7 1 16,-9 9-3-16,-15 9-37 0,-15 14-22 15,-17 7 11 1,-16 6 38-16,-1-2 4 0,-29-2 6 16,-7-6 51-16,-6-8 19 15,-8-8 4-15,-6-1-41 16,0-12 3-16,-4-7 1 16,0-10-18-16,12-10 2 15,7-8-7-15,11-4-9 16,10-21-5-16,12 0-28 15,9 1-70-15,22 7-74 16,14 4-50-16</inkml:trace>
  <inkml:trace contextRef="#ctx0" brushRef="#br0" timeOffset="958.53">2005 6532 160 0,'0'0'180'0,"0"0"-77"16,0 0-30-16,0 0 18 15,-102-61-32-15,80 61-22 16,-2 15-37-16,3 22-8 16,-1 5 7-16,9 7-1 15,8-9-2-15,5-6 3 16,0-7 0-16,3-11-11 15,9-8 1-15,0-8-2 0,4 0 13 16,2-19 21-16,3-15-14 16,-3-9 0-16,-3-2-7 15,-6 0 3 1,1 10 1-16,-7 9 10 0,0 12 6 16,-1 11 2-16,2 3-22 15,5 28-25-15,3 15 6 16,6 6 19-16,-2-3-2 15,-2-9-13-15,5-9-1 16,-2-9 14-16,-1-9-26 16,3-6 3-16,-4-4 6 15,3-10-10-15,0-25 28 16,3-13 1-16,-3-17 5 0,-5-10 9 16,-8-8-10-1,-5-2 19-15,0-3-9 0,-8 4 5 16,-8 6-7-16,-2 13 1 15,2 20 32-15,5 20 3 16,2 17-17-16,5 8 7 16,4 41-38-16,0 23-11 15,0 25 11-15,0 10 0 16,10-1 2-16,-1-8-4 16,2-10 1-16,2-19-6 15,-1-16-55-15,3-17-19 16,-3-14-31-16,-6-14-69 0,-6-4-187 15</inkml:trace>
  <inkml:trace contextRef="#ctx0" brushRef="#br0" timeOffset="1086.83">2049 6356 364 0,'0'0'76'16,"0"0"-76"-16,0 0 0 15,0 0 5-15,108 8 18 16,-53-8-23-16,0 0-67 15,-4-6-186-15</inkml:trace>
  <inkml:trace contextRef="#ctx0" brushRef="#br0" timeOffset="1469.03">2527 6204 421 0,'0'0'154'16,"0"0"-65"-16,0 0-23 0,0 0-24 15,0 0-42-15,-85 93 0 16,82-34-3-16,3 2 3 16,0-3 3-16,12-10 2 15,1-8-5-15,1-15 1 16,2-11-1-16,-5-9-3 16,2-5 3-16,2-18 3 15,4-22 56-15,-2-17-35 16,2-6-17-16,-10-3-7 15,-2 7 0-15,-4 16 3 0,-3 16 6 16,0 14 16-16,2 10 5 16,-2 3-30-16,1 9-6 15,4 18-16-15,1 10 22 16,5 6 1-16,0 1 0 16,0 0 0-16,2-2-1 15,2-7 0-15,0-6-2 16,0-10 0-16,0-6-50 15,-2-3-29-15,-2-9-143 16</inkml:trace>
  <inkml:trace contextRef="#ctx0" brushRef="#br0" timeOffset="1806.72">2943 6113 413 0,'0'0'145'16,"0"0"-88"-16,0 0 18 15,0 0-17-15,0 0-51 16,-88-2-7-16,73 33-18 16,11 6-1-16,4 1-2 15,16-3 20-15,17-2 0 16,7 0 2-16,2-1 0 0,0 2-1 15,-11-1-23-15,-8 0-12 16,-13-5 9-16,-10-3-4 16,0-3 20-1,-15-1 10-15,-13-2 4 0,-8-3 6 16,3-3 2-16,2-5-12 16,4-4 0-16,6-4-129 15,3 0-161-15</inkml:trace>
  <inkml:trace contextRef="#ctx0" brushRef="#br0" timeOffset="2436.61">3303 6418 30 0,'0'0'114'0,"0"0"47"16,0 0-40-16,0 0-58 16,0 0-7-16,0 0-22 15,46-102-9-15,-40 75-8 16,-6 0-2-16,0-1 5 15,0 1-13-15,-11 5-1 0,-2 5 29 16,1 11 1 0,6 5-18-16,-1 1-4 0,4 17-14 15,0 16-16-15,3 18 13 16,0 5-2-16,16 1 5 16,5 2-1-16,0-5 3 15,4-7-4-15,-1-8-3 16,4-11-7-16,-2-9-21 15,1-13-15-15,3-6 7 16,-2-23 6-16,0-21-22 16,-2-16 37-16,-10-8 11 15,-6-10 5-15,-8-8 4 16,-2 0 4-16,0-6-4 0,-19 0 9 16,-1 11 3-16,-2 14 4 15,4 17 36-15,9 25-6 16,3 17 35-16,6 8-12 15,0 32-69-15,6 28-20 16,12 24 20-16,-5 14 8 16,-4 0-8-16,0-4 0 15,2-10 2-15,-1-15-2 16,6-12-1-16,-2-17-49 16,2-17-5-16,-4-13-2 15,-1-10-42-15,-1-20-172 16</inkml:trace>
  <inkml:trace contextRef="#ctx0" brushRef="#br0" timeOffset="2563.36">3477 6142 443 0,'0'0'78'0,"0"0"-78"16,0 0 0-16,85-3-2 15,-35-2-10-15,0-9-332 16</inkml:trace>
  <inkml:trace contextRef="#ctx0" brushRef="#br0" timeOffset="3522.38">4167 6093 371 0,'0'0'121'0,"0"0"-102"16,0 0-18-16,0 0 69 16,113 25-22-16,-50-22-19 15,4-3-18-15,2 0-10 16,-7-5-1-16,-7-11-13 15,-9-1-17-15,-8-4-4 16,-8-3-34-16,-11 0-17 16,-12-2 53-16,-7 1 25 0,0 1 7 15,-3 6 0-15,-7 5 25 16,3 5 3-16,7 6 16 16,0 2-14-16,7 0-30 15,17 4 0-15,7 15 20 16,-4 2-3-16,-8 2-16 15,-11 3 1-15,-8 0 2 16,0 2 19-16,0-1 4 16,-16 1-8-16,-1 0-8 15,-7 0-11-15,-1-3-72 16,0-11-348-16</inkml:trace>
  <inkml:trace contextRef="#ctx0" brushRef="#br0" timeOffset="4071.05">5442 5413 338 0,'0'0'27'15,"0"0"-16"-15,0 0 71 16,97 4-11-16,-39-4-42 16,5-4-22-16,-2-13-2 15,-4 1-10-15,-14 2-49 16,-13 1-86-16</inkml:trace>
  <inkml:trace contextRef="#ctx0" brushRef="#br0" timeOffset="4261.08">5583 5498 134 0,'0'0'95'0,"0"0"-44"15,1 104 21-15,4-67-9 16,-3-3 8-16,0 5-30 15,-2-2 2-15,0 2-23 16,4 1-15-16,2 0 2 16,3 0-7-16,0-5-83 15,-3-5-131-15</inkml:trace>
  <inkml:trace contextRef="#ctx0" brushRef="#br0" timeOffset="4452.63">5453 6123 135 0,'0'0'299'16,"0"0"-274"-16,0 0-4 15,0 0 69-15,0 0 3 16,0 0-31-16,58-10-45 16,-21-1-10-16,4-3-7 15,0 2-35-15,1-1-63 16,1-5-98-16,-7 1-176 15</inkml:trace>
  <inkml:trace contextRef="#ctx0" brushRef="#br0" timeOffset="4752.83">5860 5809 365 0,'0'0'153'0,"0"0"-99"16,0 0-46-16,0 0 0 15,0 0-8-15,0 0 13 16,93 51-13-16,-80-23-2 16,-7 5-1-16,-5-4 3 15,-1-5 1-15,0-5 2 16,0-9 0-16,-3-6-3 16,2-4 0-16,-2 0 53 15,-3-9 31-15,0-15-21 16,3-12-56-16,3-5 1 0,0-2-7 15,19 4-1 1,5 5-10-16,7 6-16 0,4 4-7 16,2 5-93-16,-1 6-102 15</inkml:trace>
  <inkml:trace contextRef="#ctx0" brushRef="#br0" timeOffset="4963.35">6382 5713 195 0,'0'0'329'0,"0"0"-315"15,0 0 2 1,0 0 30-16,16 105 24 0,-11-69-46 16,-2 0-12-16,3-1-11 15,0-6 1-15,3-2-2 16,-2-3-15-16,1-8-79 15,-2-10-110-15</inkml:trace>
  <inkml:trace contextRef="#ctx0" brushRef="#br0" timeOffset="5114.02">6418 5423 347 0,'0'0'127'0,"0"0"-127"0,0 0-1 16,0 0-117 0,0 0-106-16</inkml:trace>
  <inkml:trace contextRef="#ctx0" brushRef="#br0" timeOffset="5518.42">6757 5530 369 0,'0'0'114'0,"0"0"-38"16,0 0-31-16,0 0-27 15,0 0-5-15,-81-2-7 16,62 29 3-16,2 4-8 15,13 4-1-15,4 4-7 16,4-4-1-16,23-3 8 16,9-2-1-16,-2 1-2 15,-3-1-19-15,-9 2 4 16,-9-4 15-16,-7-6 2 16,-6 0 1-16,0-5 0 15,0-3 8-15,-11 0 31 16,-11 0 20-16,-6-1-17 0,-7 0-21 15,1-3-5 1,4-2-8-16,2-4-8 0,6-2-1 16,3-2-39-16,3-2-73 15,1-13-44-15,-1-2-313 16</inkml:trace>
  <inkml:trace contextRef="#ctx0" brushRef="#br0" timeOffset="5879.25">5048 6708 299 0,'0'0'88'0,"0"0"-67"16,145-61 45-16,-54 29 6 16,21-8-11-16,28-2-32 15,18-5-7-15,23-1-3 16,13 3-7-16,7 2-4 15,4 9-8-15,-6 0 0 0,-12 8-34 16,-24 4-14-16,-29 5-16 16,-37 5-65-16,-40 4-140 15</inkml:trace>
  <inkml:trace contextRef="#ctx0" brushRef="#br0" timeOffset="6142.22">5184 6853 208 0,'0'0'62'0,"0"0"-2"16,103 3 25-16,-8-20 28 16,35-15-46-16,30-13-21 15,34-9-34-15,21-4-5 16,8-3 2-16,-5 1 11 15,-9 2-6-15,-21 9-13 16,-16 8-2-16,-17 10-6 16,-28 15-32-16,-23 13-45 15,-34 3-79-15,-32 3-140 16</inkml:trace>
  <inkml:trace contextRef="#ctx0" brushRef="#br0" timeOffset="46785.67">11323 4975 213 0,'0'0'83'16,"0"0"23"-16,0 0-48 16,0 0-26-16,0 0-32 15,0 0-16-15,-44 110 16 16,-7-2 9-16,-19 6-9 16,0 2 11-16,-7-5-11 15,0-4 0-15,-2-3 2 16,1-7 13-16,1-10-4 15,5-11-11-15,2-14 3 16,15-13-12-16,11-16 18 0,16-14-8 16,12-11 7-16,5-8-3 15,2-14 48-15,-1-25-51 16,4-11-1-16,6-9-1 16,0-3 25-16,5 4-22 15,20 7-3-15,9 13 0 16,20 21-1-16,19 17 1 15,15 28-1-15,11 30 1 16,3 10 0-16,-5 1-2 16,-3-7 2-16,0-7 0 15,-4-11 2-15,-9-9 2 16,-10-9 1-16,-10-12-5 0,-13-11-3 16,-3-3-1-16,-5-9 2 15,-1-27-3-15,1-16 5 16,-4-16 13-16,-2-17-10 15,-4-13 1-15,-2-9 4 16,-11-11-8-16,-14 1 2 16,-3-1-4-16,-21 5-3 15,-22 11 1-15,-14 12 1 16,-10 17-4-16,-11 14 4 16,-11 13-4-16,-10 14 7 15,1 21 0-15,10 11-1 16,10 36 1-16,19 30 0 15,21 24-3-15,22 17 1 0,16 7-13 16,24-7 14 0,26-16-8-16,16-21-7 0,17-20 2 15,11-15 12-15,2-14 1 16,-2-8-31-16,-11-9-152 16</inkml:trace>
  <inkml:trace contextRef="#ctx0" brushRef="#br0" timeOffset="48548.23">13245 5484 300 0,'0'0'114'0,"0"0"-16"15,0 0-14-15,0 0-31 16,0 0-25-16,0 0-12 16,0 0-16-16,6-8 0 15,25 23 6-15,8-3 1 16,1 1-7-16,-1-1-31 16,-1-6-155-16,-10-2-87 15</inkml:trace>
  <inkml:trace contextRef="#ctx0" brushRef="#br0" timeOffset="48688.42">13251 5743 347 0,'0'0'88'0,"0"0"-81"0,0 0 11 16,88 23 28-16,-39-19-31 15,5-3-15-15,6-1-182 16</inkml:trace>
  <inkml:trace contextRef="#ctx0" brushRef="#br0" timeOffset="49830.12">15131 4698 36 0,'0'0'90'0,"0"0"-53"15,0 0 11-15,0 0-9 16,0 0-3-16,0 0-9 16,-89 19-16-16,59-1-4 15,-2 1 2-15,5 1-2 16,2-1 14-16,10-1-7 15,6 2-14-15,9 2 0 16,0 5-4-16,9 2 9 16,21 5 7-16,11 7-12 15,7 7 18-15,1 9-16 16,-7 3 3-16,-13 1-5 0,-16-1-4 16,-11-5 4-1,-2-1-6-15,-14 1 6 0,-19 4 7 16,-10 3 26-16,-14 0-1 15,-2-4-8-15,-1-7-5 16,11-11 0-16,13-12 2 16,12-11 1-16,15-3-3 15,9-3-19-15,0-1-6 16,12 1 5-16,17-1-2 16,9-3 3-16,7 0 1 15,-1 0 3-15,-3 5 11 16,-8 13-15-16,-8 10-22 0,-7 18 21 15,-5 14 1 1,-6 15 2-16,-4 12 3 0,-3 6 13 16,0 1 8-16,0-8 18 15,0-8 4-15,0-12-16 16,0-14-13-16,0-15-14 16,0-16-1-16,0-11-4 15,22-15 0-15,17-2-27 16,11-12-89-16,1-20-135 15</inkml:trace>
  <inkml:trace contextRef="#ctx0" brushRef="#br0" timeOffset="50638.73">15898 5324 324 0,'0'0'124'0,"0"0"-48"15,0 0-71-15,0 0-5 16,44 121 0-16,-41-36 12 15,-3 0 5-15,-1-3-13 16,-15-8 11-16,-4-6-10 16,-1-7 8-16,-1-1-11 15,0-7 4-15,3-10-5 16,6-9 2-16,7-14 1 16,6-10-4-16,0-10-3 15,13-7 3-15,19-29 12 16,10-19 5-16,11-15-17 0,2-14-14 15,3-9 11 1,-3-5-7-16,-6-5 9 0,-9 4 1 16,-9 6 0-16,-7 20 0 15,-10 17 6-15,-6 26 13 16,-8 15 5-16,0 15 34 16,-7 12-40-16,-21 33-15 15,-9 24 5-15,-2 20 20 16,7 8-15-16,16 3-11 15,12-8-1-15,4-10 8 16,3-9-7-16,16-9-4 16,3-4-11-16,1-6-66 15,-2-7-51-15,-5-14-142 16</inkml:trace>
  <inkml:trace contextRef="#ctx0" brushRef="#br0" timeOffset="50895.68">16748 6111 634 0,'0'0'65'15,"0"0"-65"-15,0 0-10 16,0 0 9-16,-16 94 1 15,11-51 0-15,4-2 1 0,-1 0 9 16,2-7-10-16,0-6-3 16,0-10-47-16,0-8-40 15,0-10-62-15,6-13-202 16</inkml:trace>
  <inkml:trace contextRef="#ctx0" brushRef="#br0" timeOffset="51127.11">16729 5636 23 0,'0'0'21'0,"0"0"-5"16,0 0-2-16,0 0 12 15,0 0 38-15,0 0 16 16,-5 55-15-16,16-55-2 15,-1 0 20-15,-2-7-18 16,-2-4-31-16,-6 2-29 16,0 5-5-16,-5-2-145 15</inkml:trace>
  <inkml:trace contextRef="#ctx0" brushRef="#br0" timeOffset="52326.85">17900 6014 207 0,'0'0'137'16,"0"0"-87"-16,0 0-50 15,0 0 0-15,0 0-10 16,0 0-12-16,0 2 22 16,0 4 9-16,0-3-8 15,0-1 5-15,0-2 4 16,0 0 3-16,0 0 13 16,0 0 23-16,2-2 1 15,-1-6-35-15,2 4-12 16,-1 1 1-16,-2 3 13 0,0 0-15 15,0 0-2 1,0 0-12-16,-2 0 4 0,-10 0 8 16,-2 1 9-16,1 4-6 15,6-4 23-15,2 2-26 16,2-2 4-16,3-1 1 16,0 0-2-16,0 0 13 15,0 0-13-15,0 0-3 16,0-7-16-16,0-4-9 15,6 4 17-15,6-3 3 16,1 2-2-16,-1 0 0 16,-1 4 13-16,2 1-8 15,-2 3 2-15,-4 0-28 16,-3 0-14-16,-4 0-49 16,0 8 4-16,-5 2 50 0,-7-3 32 15,3-2 5 1,2-4 40-16,5-1-15 0,2 0 12 15,0 0-19-15,0 2-8 16,0 7 12-16,9 11-21 16,1 10 69-16,-4 11-31 15,-6 6-15-15,-3 7 5 16,-22 3-21-16,-6-5-4 16,2-4 9-16,10-5-13 15,6-4-9-15,5-3-39 16,5-8-45-16,1-6-189 15</inkml:trace>
  <inkml:trace contextRef="#ctx0" brushRef="#br0" timeOffset="53015.85">18655 5345 157 0,'0'0'123'16,"0"0"-123"-16,0 0 1 0,19 125 58 15,-7-63-27 1,3 4-8-16,7-14-19 0,8-13-2 16,6-15-1-16,5-14-4 15,2-10 4-15,0-8 61 16,-2-21-43-16,-5-10 9 16,-3-10-13-16,-6-8-14 15,-10-5 7-15,-6 4 9 16,-8 15 29-16,-3 15-26 15,0 25 1-15,0 9-22 16,-17 48 2-16,-12 30-2 16,-7 25 31-16,5 17-22 15,4 8-5-15,5 11 0 0,5 6 0 16,4 9-7 0,4-13 3-16,9-26-9 0,0-34 9 15,0-37-15-15,0-28 14 16,0-12 1-16,0-10 0 15,-9-17 24-15,-9-25 44 16,2-23-68-16,7-23 0 16,9-17-10-16,28-4-40 15,27 3-99-15,10 19-287 16</inkml:trace>
  <inkml:trace contextRef="#ctx0" brushRef="#br0" timeOffset="53261.9">19489 6073 514 0,'0'0'150'15,"0"0"-147"-15,0 0 0 16,0 0-3-16,-42 113 10 15,35-81-8-15,5-3 0 16,2-8-4-16,0-1-23 16,5-11-52-16,8-7-40 15,-1-2-186-15</inkml:trace>
  <inkml:trace contextRef="#ctx0" brushRef="#br0" timeOffset="53488.04">19474 5774 233 0,'0'0'65'0,"0"0"-37"16,0 0-26-16,0 0-2 16,0 0 19-16,0 0 8 15,-11-2-18-15,11 1 17 16,0-2 51-16,2 2 0 0,-1-3-39 15,-1 4-38 1,-3-2-7-16,-20 1-132 0,-9-5-316 16</inkml:trace>
  <inkml:trace contextRef="#ctx0" brushRef="#br0" timeOffset="54261.56">20041 4590 26 0,'0'0'19'0,"0"0"3"16,0 0 73-16,0 0-2 16,82 33-20-16,-61-15-20 15,0 1-11-15,0 7-12 16,1 5-9-16,2 7 10 16,0 4-31-16,-5-1 8 15,-7 3-8-15,-11 0-8 16,-1 9 2-16,-28 3 12 15,-19 4 4-15,-8 4 23 16,0-3-19-16,9-1 11 16,15-1-19-16,16 4-5 15,12-1-2-15,3-1 3 16,6-1 5-16,18-4-7 16,7-6-1-16,6-6-3 0,4-7 1 15,-5-5-5-15,-8-5 8 16,-13-4 0-16,-14 3 0 15,-1-2 0-15,-11 7 1 16,-14-1 15-16,-1-1-4 16,2 0-12-16,6-3 19 15,7-2-11-15,7 0 5 16,4 1-4-16,0 3-9 16,0 5 3-16,0 4-1 15,11 2-2-15,3 1-32 16,0-1-1-16,0-4 3 0,-3-5 9 15,-2-7 16-15,-4-5 1 16,-3-5 2-16,-2-6-29 16,0 0-5-16,0-6-39 15,0-1-188-15</inkml:trace>
  <inkml:trace contextRef="#ctx0" brushRef="#br0" timeOffset="62810.64">20691 6478 280 0,'0'0'154'0,"0"0"-63"0,0 0-27 15,0 0-3-15,0 0-27 16,0 0 5-16,0 0-29 15,2-38-10-15,-2 44-7 16,-8 15 2-16,-6 12 5 16,-2 10 2-16,2 2 1 15,3-4-3-15,3-4-44 16,4-3-10-16,4-3-7 16,0-5-19-16,4-4 13 15,7-5-55-15,1-10-28 16</inkml:trace>
  <inkml:trace contextRef="#ctx0" brushRef="#br0" timeOffset="62999.24">20800 6210 416 0,'0'0'57'0,"0"0"-57"16,0 0-32-16,0 0-97 0,0 0 37 16,0 0 14-1</inkml:trace>
  <inkml:trace contextRef="#ctx0" brushRef="#br0" timeOffset="63261.54">20923 6638 337 0,'0'0'145'0,"0"0"-80"16,0 0-29-16,0 0 23 0,0 0 16 15,0 0-20 1,89 16-47-16,-67-11-3 0,4 2-5 16,-3 1-27-16,0 1-73 15,-4-4-162-15</inkml:trace>
  <inkml:trace contextRef="#ctx0" brushRef="#br0" timeOffset="63412.36">20906 6896 273 0,'0'0'116'0,"0"0"-27"0,0 0-21 15,81 19-53 1,-43-10-15-16,3-4-34 0,5-5-151 16</inkml:trace>
  <inkml:trace contextRef="#ctx0" brushRef="#br0" timeOffset="63660.45">21582 6549 547 0,'0'0'139'0,"0"0"-139"16,0 0 9-16,-12 103-2 15,-3-61 30-15,0 0 11 0,2 1-23 16,4 1-16-16,2-4-3 16,1 0-5-16,-1-5-1 15,3-2-32-15,-2-5-67 16,-4-9-70-16,1-9-325 16</inkml:trace>
  <inkml:trace contextRef="#ctx0" brushRef="#br0" timeOffset="64585.75">20618 4067 110 0,'0'0'14'16,"0"0"3"-16,0 0 59 15,14 120-8-15,-14-61-16 16,0 1-2-16,0 2-15 15,0-5-12-15,-2-11-21 16,1-7 4-16,1-12-5 16,0-8 1-16,0-5 2 15,0-8-4-15,0 0 2 16,0-6 3-16,0 0 8 16,0-22 58-16,7-10-56 15,11-15-13-15,9-7-1 16,0-7 0-16,4 0 1 0,2 8-2 15,-5 14 0-15,-8 17 0 16,-4 18 4-16,-6 4-3 16,1 19-1-16,4 14-2 15,-5 8 2-15,1 1 2 16,-2-1 0-16,-2-2 12 16,1-5-5-16,-1 0-4 15,0-4 1-15,-1-3-6 16,0-1-7-16,-1-6-78 15,-3-4-130-15</inkml:trace>
  <inkml:trace contextRef="#ctx0" brushRef="#br0" timeOffset="71660.61">15750 6663 12 0,'0'0'172'0,"0"0"-86"16,0 0-12-16,0 0-41 16,0 0-25-16,0 0 7 15,0 0-15-15,-20-17-4 16,20 17 4-16,-1 10 4 16,-2 7 4-16,0 10 7 15,-1 8-10-15,2 9 15 16,1 5-16-16,-1 1 2 15,2-3-1-15,0-5 0 16,0-7-5-16,0-6 0 16,0-2 2-16,0-4 10 0,3-7-9 15,3-1 10-15,-2-3 9 16,3-2-8-16,2-3 14 16,5 2-10-16,6-5 3 15,11-2 2-15,11-2-22 16,10 0 18-16,13 0-19 15,7 0 9-15,8 0-13 16,2-3 12-16,-4 0-10 16,-3 2 4-16,-6 1-3 15,-5 0 2-15,-1 0-2 16,-7 0-2-16,-3 0 3 16,-4 0-2-16,-7 0 2 15,-5 0-2-15,0 0-3 16,-1 0 10-16,1 0-6 0,4 0 1 15,-4 0-6-15,-4 0-9 16,-3 0-8-16,-10 0 22 16,-8 0 0-16,-4 0 1 15,-5-3 15-15,-2-3 9 16,-1-5-12-16,0-6 1 16,0-3 0-16,0-5-2 15,0-7-8-15,-1-2-2 16,-10-2 4-16,2-1 5 15,-1 6 20-15,0 6-9 16,4 6-8-16,0 9-3 0,3 2-10 16,3 6 0-16,-2 2-7 15,2 0-59-15,-2 0-23 16,-1 0-59-16,-4 0-171 16</inkml:trace>
  <inkml:trace contextRef="#ctx0" brushRef="#br0" timeOffset="72373">16269 7285 194 0,'0'0'252'0,"0"0"-150"15,0 0-44-15,0 0-1 16,0 0-39-16,0 0-18 16,-16 24 0-16,-13 27 3 15,-2-2 2-15,3 1 0 16,4-1-3-16,0 3-1 15,0 3 1-15,-6-2-2 16,0-6-49-16,-1-11-13 16,3-10-1-16,2-11 17 15,3-6-20-15,-1-9-16 16,1 0 11-16,1-23-16 16,3-3 65-16,5 2 22 15,8 4 52-15,4 13 40 0,0 2 15 16,2 4-30-16,0 1-14 15,0 0-40-15,0 0-22 16,0 0-1-16,0 1-15 16,2 16 15-16,6 1 2 15,1 1 1-15,2 1 1 16,-1-5-2-16,-1-5-2 16,2-2 0-16,2-8-3 15,2 0 3-15,6 0 7 16,1-13 12-16,-1-3 4 15,0-1 4-15,-7-2-11 16,-5 8-16-16,-4 1-7 0,-5 3-57 16,0 1-196-16</inkml:trace>
  <inkml:trace contextRef="#ctx0" brushRef="#br0" timeOffset="73092.19">14740 7972 153 0,'0'0'105'0,"0"0"-8"0,0 0-39 16,0 0-57-16,-51 145 45 16,32-41 18-16,2 4-11 15,-2 0-27-15,2-9-14 16,-2-8-7-16,0-2-2 16,-4-1 1-16,-2-4-4 15,4-2-2-15,2-10-24 16,2-14-17-16,7-16-4 15,7-18-21-15,3-16-134 16</inkml:trace>
  <inkml:trace contextRef="#ctx0" brushRef="#br0" timeOffset="73228.16">14448 8819 160 0,'0'0'202'16,"0"0"-69"-16,-8-97-65 15,8 78 3-15,2 3-31 16,13 1-30-16,10 3-10 15,11 1-49-15,10 4-62 16,2 1-168-16</inkml:trace>
  <inkml:trace contextRef="#ctx0" brushRef="#br0" timeOffset="73557.1">14895 8858 60 0,'0'0'141'0,"43"-81"-63"15,-22 39-26-15,-4 0 44 16,-7-1-21-16,-7 0 6 16,-3 4-37-16,0 11-5 15,-2 12-12-15,-3 11 14 16,-1 5-8-16,-6 2-33 15,-6 23 1-15,-2 8 16 16,3 5-16-16,7-4-1 16,10-2 0-16,0 3 0 0,13-4-3 15,7-2 3-15,3-3-2 16,-2-5 0-16,3-4-39 16,1-6-54-16,0-8-22 15,2-3-178-15</inkml:trace>
  <inkml:trace contextRef="#ctx0" brushRef="#br0" timeOffset="74338.32">15277 8703 336 0,'0'0'123'16,"0"0"-79"-16,0 0 2 15,0 0-23-15,0 0-5 16,0 0-8-16,-72 8-7 16,59 16 4-16,6 1-7 15,0 0 3-15,6 1 1 16,1 2-4-16,0-1-3 16,8-3-4-16,8-10-33 15,5-11 0-15,1-3 18 16,2-12 13-16,0-13 7 15,-5-10 4-15,-1 1 8 16,-4-3-7-16,-4 3 50 0,-6 0-9 16,-1 5-25-16,-3 7 19 15,0 10-2-15,0 12 20 16,0 1-56-16,-3 28-3 16,-7 9 3-16,3 4 1 15,7-6-1-15,0-4-24 16,3-10-30-16,11-9 9 15,2-10 32-15,-2-3-3 16,1-6 14-16,0-16-2 16,-1-7 3-16,-2-5 1 15,-2 1 9-15,-1 3 9 16,-3 10 5-16,-3 9-7 16,-1 8 28-16,-2 3-10 0,0 0-34 15,0 6-11 1,4 14 6-16,2 4 4 0,-2 4 2 15,4 2-1-15,1 3 1 16,1-3-1-16,2-4-13 16,0-7-4-16,-3-9 4 15,0-10-1-15,2 0 14 16,3-23 12-16,6-10 0 16,-1-9 0-16,0-4-3 15,-2-5-2-15,-4-5-6 16,-5-3 5-16,-5 1-4 15,-3 8 25-15,0 18-6 16,0 15 14-16,0 11 7 16,0 6-3-16,-3 13-39 0,-8 22-20 15,-3 13 17-15,-2 13 3 16,2 2 0-16,2-4 1 16,3-2-1-16,3-5-3 15,6-10-35-15,0-9-40 16,7-15-38-16,8-15-16 15,0-6-147-15</inkml:trace>
  <inkml:trace contextRef="#ctx0" brushRef="#br0" timeOffset="74477.73">15571 8550 439 0,'0'0'124'15,"0"0"-42"-15,0 0-52 0,0 0 11 16,0 0-17-16,0 0-3 15,100-22-21-15,-57 18-67 16,-1-1-197-16</inkml:trace>
  <inkml:trace contextRef="#ctx0" brushRef="#br0" timeOffset="74982.73">15848 8884 172 0,'0'0'160'0,"0"0"-70"16,0 0-14-16,26-106-28 15,-16 73-1-15,-4 3-27 16,-1-4 4-16,-5 2 28 15,0 2-14-15,0 7 8 16,0 9-9-16,0 11-12 16,0 3-13-16,-2 4-12 15,-5 25-13-15,-2 8 13 16,-3 7 0-16,6 1 0 16,1-5 0-16,5-3-4 15,0-8 2-15,0-7-30 16,8-10-6-16,7-12-10 0,1 0 17 15,5-12 21-15,2-15-16 16,2-4-8-16,-1-2 10 16,-4-2 16-16,-3 5 8 15,-4 7 2-15,-7 6 25 16,-3 11 4-16,-3 5 4 16,0 1-20-16,0 0-15 15,0 13-15-15,0 7 15 16,-1 5 6-16,-4-1-4 15,2 5-2-15,0 1 0 0,2 1-59 16,1-6-120-16</inkml:trace>
  <inkml:trace contextRef="#ctx0" brushRef="#br0" timeOffset="75259.25">16198 8678 383 0,'0'0'145'0,"0"0"-115"16,0 0-28-16,0 0 68 16,0 0-22-16,50 96-27 15,-47-62-2-15,-3-3-5 16,0-6-7-16,0-5 1 16,0-11-3-16,-3-4-4 15,2-5 6-15,-2 0 13 16,3-8 50-16,-1-22 39 0,1-12-95 15,0-5-10-15,7 1-4 16,11 9-13-16,1 7-45 16,2 11-4-16,-2 7-50 15,-1 9-102-15</inkml:trace>
  <inkml:trace contextRef="#ctx0" brushRef="#br0" timeOffset="75881.78">16490 8757 28 0,'0'0'98'16,"0"0"-20"-16,0 0 1 15,0 0 8-15,0 0-30 16,51-85-15-16,-48 69-4 16,-2 2 6-16,-1 4 0 15,0 2 6-15,0 6 1 16,0 2-9-16,0 0-42 0,-12 22 6 16,-4 9-4-1,1 4 0-15,6 4-4 0,3-1 2 16,6-1-1-16,0 0 0 15,0-5-1-15,2-10-17 16,8-10-7-16,3-10-18 16,7-2 37-16,6-11-18 15,6-22-20-15,1-8 0 16,-1-9-18-16,0-5 53 16,-5 4-1-16,-6 0-7 15,-6 10 18-15,-8 10 59 16,-4 13 32-16,-3 9 7 15,0 8 1-15,0 1-30 16,0 10-69-16,3 17-18 16,7 6 18-16,7 7 1 0,5 0 4 15,5-5 1-15,0 1-5 16,-4-2-1-16,-3 1 0 16,-5-2-1-16,-6-6-9 15,-7-1-10-15,-2-10 11 16,0-5-7-16,-15-5-6 15,-5-5 5-15,-8-1 17 16,-2 0-1-16,0 0 1 16,2-5-45-16,3-8-99 15,8-1-56-15</inkml:trace>
  <inkml:trace contextRef="#ctx0" brushRef="#br0" timeOffset="76630.23">19047 7085 173 0,'0'0'39'16,"0"0"-22"-16,0 0 10 0,0 0 0 15,0 0 37-15,0 0-2 16,-10-68-10-16,10 76-52 16,0 24 2-16,0 10 22 15,3 8 10-15,1-1-4 16,2 3-19-16,-2-3-7 15,1-1 2-15,1-2-5 16,2-7-1-16,2-8-5 16,2-5-45-16,2-9-47 15,-4-10-107-15</inkml:trace>
  <inkml:trace contextRef="#ctx0" brushRef="#br0" timeOffset="76766.39">19064 7417 78 0,'0'0'110'0,"0"0"-27"0,0 0-36 15,0 0-25-15,0 0-7 16,0 0-14-16,-68 57-1 16,85-40-25-16,16-4-12 15,10-9-91-15,0-4 50 16</inkml:trace>
  <inkml:trace contextRef="#ctx0" brushRef="#br0" timeOffset="76896.3">19295 7421 212 0,'0'0'192'15,"0"0"-104"-15,0 0-56 16,0 0 6-16,0 0-15 0,0 0-6 16,-94 103-13-16,77-71 0 15,7 3-4-15,0 2-178 16</inkml:trace>
  <inkml:trace contextRef="#ctx0" brushRef="#br0" timeOffset="78154.67">19123 8056 267 0,'0'0'96'15,"0"0"-84"-15,-17 104-2 16,0-39 45-16,-2 2-10 15,0 3-11-15,5 2-8 16,3-2-22-16,5-3 2 16,5-6-6-16,1-11 0 15,0-10-26-15,12-13-44 16,0-13-43-16,-2-14-133 16</inkml:trace>
  <inkml:trace contextRef="#ctx0" brushRef="#br0" timeOffset="78312.75">18879 8467 295 0,'0'0'96'0,"0"0"-45"15,0 0-51-15,0 0 6 16,0 0-6-16,101-6 21 16,-34 6-16-16,3 0-10 15,-6-3-51-15,-7 3-132 16</inkml:trace>
  <inkml:trace contextRef="#ctx0" brushRef="#br0" timeOffset="78670.95">19355 8550 210 0,'0'0'134'0,"0"0"-43"15,0 0-19-15,0 0 6 16,0 0-42-16,0 0-26 15,-102 39-5-15,78 2-3 16,8-2-1-16,8-4-1 16,7-6 2-16,1-5-1 15,0-12-2-15,1-7-4 16,11-5-25-16,6-5 30 0,5-17-7 16,2-9 7-16,0-7-4 15,-6-3 3-15,-3-3 1 16,-6 4 24-16,-3 9 6 15,-2 13-3-15,-5 11 7 16,0 7-2-16,0 3-32 16,0 23-16-16,0 4 16 15,0 4 1-15,0 0-1 16,0-5-16-16,0-4-45 16,4-10-50-16,12-6-93 15</inkml:trace>
  <inkml:trace contextRef="#ctx0" brushRef="#br0" timeOffset="78942.66">19574 8500 372 0,'0'0'76'0,"0"0"-59"16,0 0 12-16,7 81 21 15,-7-50-24-15,0-1-11 16,-1-3 4-16,-8-8-5 15,2-9-8-15,2-4 4 16,2-6 15-16,3 0 3 16,-2 0 9-16,2-3 11 15,0-19-3-15,0-6-42 0,2-3-1 16,19 1-2 0,3 4-12-16,4 5-12 15,2 6-29-15,0 7-77 0,-2 2-223 16</inkml:trace>
  <inkml:trace contextRef="#ctx0" brushRef="#br0" timeOffset="79915.59">19983 8520 430 0,'0'0'69'0,"0"0"-34"16,0 0-27-16,-91-14 2 0,59 41 10 16,2 10-4-1,5 3-5-15,6 0-4 0,10-7-5 16,6-4-2-16,3-9-2 16,3-12-41-16,18-8 21 15,8 0 13-15,4-22 9 16,0-9 13-16,-5-5 0 15,-7 2-6-15,-7 7 46 16,-7 11-22-16,-2 7-8 16,-4 9-1-16,1 28-22 15,-2 23 2-15,0 21 1 16,0 13 14-16,-8 4-7 0,-2 1 2 16,1-1-4-1,-3 4 2-15,1 6-9 0,2 4-1 16,-1-11 4-16,3-26-4 15,-1-31 0-15,-7-21 2 16,-7-14 3-16,-12-8 8 16,-2-27-2-16,5-11-8 15,11-4 2-15,13-1-5 16,7-4 3-16,16 0-3 16,18-2-9-16,11 1-7 15,7 1-14-15,5-5 3 16,1-3-10-16,3 1-5 15,-3 2 25-15,-5 6 9 16,-6 8 8-16,-6 0 0 16,-4 3 7-16,-3-2 0 0,1-2-6 15,-4 1 1 1,0 2-1-16,-4 4-1 0,-10 7 0 16,-4 12 3-16,-12 9 0 15,-1 5 40-15,-7 2-9 16,-11 4-19-16,-4 1-3 15,-5 9-3-15,0 22-1 16,3 10 5-16,5 5-4 16,5 1-6-16,7-1 1 15,4-2-3-15,3-6 2 16,0 0-2-16,12-7-1 16,4-3 0-16,2-6-5 0,2-7-25 15,3-9-14-15,7-6-1 16,3-9 10-16,3-21 18 15,1-8 8-15,-3-7 6 16,1-10 1-16,1-10-1 16,-4-7 2-16,0-4-1 15,-4-5 2-15,-6 1 0 16,-5 7 0-16,-4 12 6 16,-10 17 15-16,-1 19 29 15,-2 15 18-15,0 10 3 16,0 31-69-16,-2 34 2 15,-6 24-4-15,0 13 20 16,3-7-14-16,2-6-2 0,2-14-3 16,1-11-1-16,0-10 0 15,0-13-2-15,0-10-33 16,0-9-47-16,9-11-37 16,3-11-140-16</inkml:trace>
  <inkml:trace contextRef="#ctx0" brushRef="#br0" timeOffset="80067.25">20655 8428 189 0,'0'0'248'0,"0"0"-224"16,0 0-19-16,0 0 20 0,84 26 25 16,-47-18-19-16,-1-1-31 15,-8 0-37-15,-16-6-191 16</inkml:trace>
  <inkml:trace contextRef="#ctx0" brushRef="#br0" timeOffset="97619.71">15677 4867 67 0,'0'0'88'0,"0"0"-32"16,0 0 7-16,0 0 42 16,0 0-8-16,0 0-62 15,0 0-22-15,9-22 5 16,-9 12-8-16,0-5 13 16,0-2-15-16,0-4 4 15,0-4-5-15,0-5-3 16,0-2-4-16,0-5 0 15,0-3-7-15,0 4 3 16,0 1-11-16,0 5-5 0,0 6 19 16,-5 7-24-16,-1 4 25 15,3 9 0-15,0 1 1 16,-1 3-9-16,-3 0 8 16,-5 0 0-16,-8 7 14 15,4 6-7-15,-1-1 7 16,8 0-14-16,5-5-6 15,4-3 4-15,0-2-5 16,0-2-8-16,7 0 4 16,16 0 4-16,10-2 1 15,-1-11-4-15,4-6 8 16,-6-1 1-16,-5 2 1 0,-8-1 0 16,-8 11 31-16,-8 1-29 15,-1 7 18-15,0 0-16 16,0 0-4-16,0 5-6 15,0 17-2-15,-1 7 8 16,-4 10 0-16,0-4-134 16,0-3-240-16</inkml:trace>
  <inkml:trace contextRef="#ctx0" brushRef="#br0" timeOffset="99950.76">13051 3879 41 0,'0'0'76'0,"0"0"4"16,0 0-15-16,0 0 15 15,0 0-14-15,0 0 6 16,0 0-18-16,-74-36-25 0,66 36-26 16,2 13-2-16,-2 1-2 15,5 6-3-15,3 0 4 16,0 4-6-16,0 4 6 15,11 2 6-15,0-2-6 16,-1 0 4-16,-1-4-4 16,-3-7 2-16,-2-3-2 15,1-5 0-15,-5-1 5 16,0-2-12-16,0 4 4 16,0-2-13-16,-12-4-2 15,1-2-44-15,1-2-36 16,7-4-64-16,3-16-45 15</inkml:trace>
  <inkml:trace contextRef="#ctx0" brushRef="#br0" timeOffset="100215.86">13308 3636 236 0,'0'0'166'0,"0"0"-123"16,0 0-39-16,0 0 15 15,0 0 41-15,0 0 11 16,27 113-22-16,-34-66-24 16,-6 9-6-16,3 1-5 15,2-2-13-15,5-3 8 0,3-10-6 16,0-7-3 0,11-5 4-16,9-7 0 0,7-6-4 15,9-6 0-15,9-10 0 16,9-1-35-16,1-1-58 15,-6-20-205-15</inkml:trace>
  <inkml:trace contextRef="#ctx0" brushRef="#br0" timeOffset="101443.67">14181 3810 14 0,'0'0'80'16,"0"0"-32"-16,0 0 26 15,0 0 15-15,-81-6-18 16,63 6-20-16,1 2-18 16,3 8-7-16,2 2-12 0,7 3 6 15,5 5-13 1,0 6-7-16,2 3 7 0,14-1-5 16,7 1 2-16,-1-5 5 15,-4 0-5-15,-5-2 1 16,-5-3-5-16,-7-4 0 15,-1-2 1-15,0-5 0 16,0-1 4-16,0 0 13 16,-7 0-7-16,-10 2 9 15,1-3-14-15,1-5-2 16,3-1 0-16,3 0-3 16,2 0-1-16,2 0-9 15,4-3-50-15,1-8-44 16,0 0-160-16</inkml:trace>
  <inkml:trace contextRef="#ctx0" brushRef="#br0" timeOffset="101902.06">14427 3818 378 0,'0'0'75'0,"0"0"-63"15,0 0-12-15,10 81 60 16,-4-46-23-16,2-5-19 16,2-2-6-16,-3-7-5 15,1-4-6-15,-2-7 2 16,4-6-3-16,1-4 0 16,1 0 10-16,4-12-5 0,1-8 5 15,-4-3-10-15,-6-3 0 16,-2 4 15-16,-4 5-13 15,1 6 17-15,-2 7 2 16,0 2-2-16,0 2-4 16,0 0-15-16,0 17-15 15,3 8 14-15,3 5-6 16,0-2 7-16,3-5 0 16,3-9-3-16,3-6 0 15,-2-6 6-15,2-2-3 16,-2-2 16-16,2-19-1 15,-1-4 2-15,-3-5-2 16,-3-1 2-16,-3-1 7 0,-2 8-20 16,-2 5 0-16,-1 11-8 15,0 7 1-15,0 1-86 16,-14 0-197-16</inkml:trace>
  <inkml:trace contextRef="#ctx0" brushRef="#br0" timeOffset="102607.56">15443 3766 235 0,'0'0'23'0,"0"0"7"16,4 124 34-16,-4-69-12 15,0-4-16-15,0-3-11 16,0-10-16-16,0-8-3 16,0-8-1-16,0-10-4 15,0-5-1-15,0-6 1 16,0-1 10-16,0-2 26 0,0-20 39 16,0-13-66-16,0-10-8 15,0-10-3 1,0-9 2-16,1-4-1 0,9 5 0 15,2 12-5-15,7 12-3 16,6 14-10-16,2 13-11 16,-1 6 22-16,-1 6-1 15,-4 0 12-15,-6 10-8 16,-7 7 4-16,-3 3-2 16,-5 3 2-16,-2-1 0 15,-17 3 8-15,-9-1 11 16,-2 5-13-16,-1-4 1 15,4-1-7-15,9-3-40 16,5-9-78-16,7-6-160 0</inkml:trace>
  <inkml:trace contextRef="#ctx0" brushRef="#br0" timeOffset="102883.78">15792 3625 459 0,'0'0'117'0,"0"0"-100"16,0 0-17-16,0 0 0 15,0 0 60-15,-17 99-13 16,4-52-16-16,-3 7-8 0,0 3-12 16,2-2-8-16,5-7 1 15,3-3-4-15,4-11 5 16,2-7-4-16,0-12 0 15,21-5 0-15,13-10-1 16,5 0 0-16,6-9-17 16,-3-9-66-16,-8-4-11 15,-11-4-64-15</inkml:trace>
  <inkml:trace contextRef="#ctx0" brushRef="#br0" timeOffset="103784.33">16739 3776 205 0,'0'0'205'15,"0"0"-198"-15,4 80-2 16,-2-29 23-16,-2-3 7 0,0-4 14 16,0-5-28-1,0-3-8-15,-5-15-1 0,4-9-5 16,1-5-6-16,0-7 6 15,0 0 21-15,0 0 28 16,-4-12-5-16,4-18-9 16,0-15-38-16,0-13-2 15,0-6 5-15,1-7-6 16,13 3-1-16,4 10 0 16,5 14-5-16,6 18-21 15,2 13-15-15,-3 13 5 16,-2 6 30-16,-7 24 1 15,-8 7 5-15,-8 6-4 0,-3 0 4 16,-8-2 0 0,-14-2 0-16,-8-3 0 0,0-5-5 15,0-7 2-15,3-3-49 16,4-4-45-16,3-5-78 16</inkml:trace>
  <inkml:trace contextRef="#ctx0" brushRef="#br0" timeOffset="104232.4">17045 3674 467 0,'0'0'146'0,"0"0"-110"0,0 0-30 15,0 0-1-15,0 0 16 16,0 0 15-16,39 69-9 15,-33-35-25-15,-2 2 10 16,-1-1 3-16,2-7-13 16,-2-8 6-16,2-9-7 15,3-6-1-15,0-5 2 16,4 0-1-16,4-5 10 16,-2-12-3-16,0 2-5 15,-6 3-2-15,-4 6-1 16,-1 6 0-16,4 0-2 15,1 9-23-15,3 9 25 0,2 4 0 16,-4-7 2-16,0-2-3 16,0-6 1-16,-3-3 0 15,0-4 5-15,1 0-3 16,5-7 3-16,0-17 8 16,-1-4-9-16,-3-3 19 15,-3 1 2-15,-2 9-14 16,-2 7-6-16,-1 5-3 15,0 9-4-15,0 0-30 16,0 0-124-16,0 0-288 16</inkml:trace>
  <inkml:trace contextRef="#ctx0" brushRef="#br0" timeOffset="105541.12">18888 5010 84 0,'0'0'135'16,"0"0"-66"-16,0 0 0 15,0 0 15-15,0 0-10 16,0 0-20-16,1-84-31 16,14 53-6-16,3-7 5 15,3-3 2-15,3-3-15 16,-1-1 5-16,0-3 2 0,-2-1-9 16,-2-1-7-16,-5 0-1 15,-4 4 1-15,-6 4 0 16,-4 8-1-16,0 13-1 15,-4 7-3-15,-14 10 0 16,-10 4 4-16,-8 4-7 16,-7 14 8-16,1 3 0 15,6-2 0-15,11-3 0 16,7-7-4-16,10-4 2 16,7-3 2-16,1-2-13 15,0 0-12-15,0 0-8 16,18 0 0-16,3 0 33 15,4 0 11-15,2 0 3 16,1-4-6-16,2-6 0 16,3 3-4-16,-5 1 4 0,-4 5-8 15,-10 1-8-15,-7 0-74 16,-1 12-39-16,-6 2-14 16,0 4-58-16</inkml:trace>
  <inkml:trace contextRef="#ctx0" brushRef="#br0" timeOffset="106411.02">18676 3735 122 0,'0'0'120'0,"0"0"-58"15,0 0-30-15,0 0 15 16,-83-13 29 0,75 13-32-16,5 0-26 0,1 3-8 15,1 11-7-15,-1 6 8 16,2 5-8-16,0 2 0 16,5 3-6-16,10-2 4 15,1-2-1-15,-1-2 0 16,-6-2-2-16,-6-1 2 15,-3-4-2-15,0-5 2 16,0-5 8-16,-9-2-8 16,-6 1 7-16,-4 1 7 15,-5-3-12-15,0 0-2 0,4-1 0 16,6 0-55 0,8-3-83-16</inkml:trace>
  <inkml:trace contextRef="#ctx0" brushRef="#br0" timeOffset="106823.37">18850 3839 350 0,'0'0'22'15,"0"0"-15"-15,11 117 9 16,-10-71 13-16,-1-7 7 15,0 2-5-15,0-3-16 0,0-5-12 16,0-9-1-16,0-10 1 16,-1-9-1-16,1-5-2 15,-2 0 11-15,1-9 41 16,1-17 15-16,-2-12-63 16,2-10 8-16,0-9 1 15,0-9-3-15,5-2 1 16,11 5-10-16,5 11-1 15,3 17-5-15,1 12-2 16,-1 10 7-16,-3 11 0 16,-6 2-7-16,-2 2 3 15,-7 17 2-15,-4 3-3 16,-2 3 2-16,0 4 3 0,-13 3 0 16,-9 0 0-1,-3 1 0-15,1-5-48 0,6-7-65 16,6-7-183-16</inkml:trace>
  <inkml:trace contextRef="#ctx0" brushRef="#br0" timeOffset="107132.04">19156 3912 263 0,'0'0'75'0,"0"0"-41"0,0 0 20 16,45-101-7-16,-35 76-13 16,-5 5-1-16,-4 4-19 15,-1 8 15-15,0 4 1 16,0 4-1-16,0 0-23 16,-9 0 4-16,-4 7-1 15,-1 12-9-15,5 3 2 16,1 3-4-16,6 2 1 15,2 2 1-15,0-1-2 16,0-5 2-16,15-3-11 16,2-5-40-16,5-5-51 15,1-9-90-15</inkml:trace>
  <inkml:trace contextRef="#ctx0" brushRef="#br0" timeOffset="107536.87">19495 3798 172 0,'0'0'282'0,"0"0"-221"16,0 0-55-16,0 0 8 16,0 0 25-16,0 0-7 15,-88 101-21-15,82-71-1 16,6 0-9-16,0-1 3 15,0-4 2-15,13-1-2 0,7-6-2 16,0-4-2-16,0-6-12 16,4-8-6-16,-2 0-11 15,2-10 10-15,-1-11 14 16,-1-5 5-16,-1-6 0 16,-5-4 1-16,-3 3 0 15,-2 9 2-15,-8 9 20 16,-2 12 16-16,-1 3 6 15,0 15-45-15,-4 14-8 16,-7 9 8-16,-2-2 4 16,7-1 0-16,2-5-3 15,2-3-1-15,2-8 1 16,0-4-1-16,2-6-50 0,7-9-110 16</inkml:trace>
  <inkml:trace contextRef="#ctx0" brushRef="#br0" timeOffset="107678.05">19690 3653 507 0,'0'0'58'16,"0"0"-58"-16,0 0-34 15,0 0-196-15</inkml:trace>
  <inkml:trace contextRef="#ctx0" brushRef="#br0" timeOffset="109126.82">19921 4030 59 0,'0'0'103'0,"0"0"-57"15,0 0-11-15,0 0 26 16,0 0-8-16,88-84-12 16,-80 62-19-16,-5-2-8 15,-3 1 14-15,0 2 16 0,0 4-3 16,-14 6-2-1,-5 8-2-15,-2 3-21 0,-1 7-7 16,-2 17-6-16,3 10 1 16,6 5-4-16,5 1-4 15,7 0 4-15,3-3 2 16,0-5 1-16,1-7-6 16,14-7-1-16,2-5-31 15,3-9-2-15,3-4-5 16,3 0 22-16,3-17-10 15,7-6 30-15,-2-7 13 16,0 2-8-16,-1 1 24 16,-3 6 9-16,-6 8-22 15,-6 10 8-15,-5 3 4 16,-7 6-17-16,-3 19 14 0,-3 3-3 16,0 1 3-16,-10-2 11 15,-8-6 1-15,4-4 7 16,3-8-13-16,5-3-9 15,0-2-10-15,-2 0-8 16,-5-2-4-16,-4 2-47 16,-4-4-103-16,1 0-132 15</inkml:trace>
  <inkml:trace contextRef="#ctx0" brushRef="#br0" timeOffset="131807.06">23820 4263 137 0,'0'0'79'15,"0"0"-75"-15,0 0 62 16,0 0 29-16,0 0-18 16,113 29-49-16,-77-19 6 15,3 0-25-15,1-1 7 0,-1 1-16 16,0-4 0-16,-6 2 0 16,-6-4-30-16,-7-1-72 15,-9-3-99-15</inkml:trace>
  <inkml:trace contextRef="#ctx0" brushRef="#br0" timeOffset="132421.87">23975 4260 125 0,'0'0'104'0,"0"0"-20"15,0 0-50-15,0 0-34 0,0 0-1 16,0 0 1-16,-55 83 6 15,46-47 4-15,3-1-3 16,-2 6 13-16,2 1-14 16,-1 4 6-16,0 8 1 15,1 4-13-15,0 4 2 16,0 6-2-16,1 1 0 16,-2 1 2-16,-1 1-2 15,-1 1 2-15,-5-2-2 16,-2 3 7-16,-3-1-6 15,6 8-1-15,-1 7 1 16,7 12-4-16,1 6-20 16,-2 8-26-16,1 3 38 0,1 7 11 15,2 5 6 1,-1 6 52-16,-1 3-26 0,-3 2-21 16,3-2-4-16,0-4 10 15,5-4-10-15,1 3 8 16,0 0-14-16,13-3 8 15,8 3-7-15,4 1-2 16,2-9 12-16,0-2-7 16,-4-12 4-16,0-13 5 15,-2-10-13-15,-4-6 11 16,-1-13-11-16,-4-5 16 16,1-8-10-16,-4-5 2 0,0-3 5 15,-2-4-4-15,0-8-8 16,-1-5 12-16,0-6-2 15,-2-7 0-15,-1-6-5 16,-1-6-5-16,-2-5 11 16,0 0 4-16,0 0 27 15,0 0 17-15,0 0-18 16,0-16-29-16,0-13-14 16,0-14-80-16,-3-18-130 15</inkml:trace>
  <inkml:trace contextRef="#ctx0" brushRef="#br0" timeOffset="134733.91">30384 4180 62 0,'0'0'93'15,"0"0"-11"-15,0 0 5 16,0 0-10-16,0 0-25 0,0 0-19 15,0 0-33 1,-8-34-1-16,8 34-2 0,14 0 3 16,15 0 19-16,10 0 12 15,11 0-25-15,7 4 0 16,10 4-6-16,5 2-15 16,0 0-14-16,-4 1-3 15,-11-1 27-15,-7-2 3 16,-8 1 2-16,-9-3 17 15,-6 1-17-15,-8-4 0 16,-8-1-5-16,-3 1 0 16,-5 3 3-16,-1 1-1 15,1 6-8-15,-1 1 9 16,-1 2-2-16,-1 4 4 16,2-1 2-16,-1 4-2 0,1 1 4 15,-1 2-3-15,-1 5-1 16,0 3 0-16,0-1-5 15,-1 5 5-15,-5-2 1 16,-1 6 0-16,4 9 1 16,-1 9-2-16,4 8 0 15,0 7 0-15,0 7 4 16,0 9 2-16,0 4-12 16,0 1 16-16,2-4-10 15,0-11 4-15,-2-7-2 0,0-13 22 16,-5-7-8-1,-9-9 3-15,2-4-3 0,-3 0-2 16,5 3 1-16,0 2-8 16,1 5-4-16,4 4 5 15,1 1-8-15,-1 0 2 16,-2-7 4-16,2-9-1 16,1-7-6-16,2-8 1 15,2-10-6-15,-1 0 6 16,-2-1 0-16,-5 3 1 15,-2 5-3-15,-1 2 4 16,1 4 5-16,-5 6-6 16,3 4 10-16,0 3-11 15,3 2 2-15,0 3-2 16,2 1 0-16,0 2-15 0,3-3 1 16,1-6 11-16,0 0-5 15,-1-6 7-15,-4 2 1 16,-3-7 0-16,0 0 1 15,-4 3-1-15,0 7 0 16,-4 11 1-16,-5 11-1 16,-2 1-1-16,3-3 1 15,4-6 0-15,9-13-3 16,7-5 3-16,3 1-5 16,0-4 5-16,3 4-2 15,7-4 0-15,4 0 2 16,0 2 0-16,2-3 3 0,-2 2-1 15,0 4-1 1,-2 3 3-16,2 8 3 0,-1 6-9 16,5 4 4-16,2-3-1 15,5-6 4-15,3-6-5 16,1-7 11-16,-3-5 7 16,-3 0-17-16,-5-3 3 15,-2 5-4-15,-1-1 2 16,-3 2-3-16,0-1 2 15,-6-9 2-15,-3-6-3 16,-2-8 0-16,-1 0 3 16,0 0-3-16,0 3 2 15,0 3-1-15,0 4 2 16,0 0 7-16,0-3-1 16,0-1-9-16,-4-5 2 0,-1-3-2 15,2 2 2-15,-1 5-6 16,-3 7 7-16,-2 6-3 15,-2 0 4-15,1-3-2 16,2 0 0-16,2-11-2 16,3-5-2-16,0-4 0 15,3-3 2-15,0-2 2 16,0 2-2-16,0-2 0 16,0 3-9-16,0-2-8 15,0 2 3-15,0 1 10 16,0 4 1-16,-1 1 3 15,-4 2 1-15,0 1 1 0,-2-4 0 16,4-2-2-16,0-3-4 16,2-2-3-16,-1-1 7 15,2 0 16-15,-1 0 11 16,1 0-6-16,-5 0-1 16,-6 0 2-16,-11-3-3 15,-10-11-3-15,-17-1-13 16,-20 9-3-16,-15 3-36 15,-13 3-50-15,-3 0-16 16,12 3 28-16,21-3-80 16</inkml:trace>
  <inkml:trace contextRef="#ctx0" brushRef="#br0" timeOffset="138190.93">31020 9062 50 0,'0'0'25'0,"0"0"-16"16,0 0 4-16,0 0 21 15,0 0-11-15,12 92 9 16,-12-65-7-16,0 2 19 15,0 1-14-15,-2-1-7 16,2-4-7-16,0-3-9 16,0-7 2-16,0-6-5 0,0-6-4 15,0-3 8-15,3 0-1 16,9-10 51-16,9-13 3 16,6-15-50-16,3-6-6 15,-4-3 4-15,-3-6 16 16,0 1 28-16,-7 8-32 15,-3 15-5-15,-5 12 3 16,-3 14-5-16,1 3-14 16,5 10-12-16,4 18 4 15,8 9 6-15,-1 0 1 16,-4 0 1-16,1 0 0 16,-1-3-3-16,-4-3-26 0,2-2-42 15,0-4-13-15,2-11-108 16</inkml:trace>
  <inkml:trace contextRef="#ctx0" brushRef="#br0" timeOffset="138401.19">31799 9033 366 0,'0'0'9'15,"0"0"-6"-15,62 96 15 0,-42-56-17 16,-4-6-1-16,-4-4 6 16,-1-6-6-16,-4-6-1 15,-1-4-42-15,-4-4-31 16,1-7-51-16</inkml:trace>
  <inkml:trace contextRef="#ctx0" brushRef="#br0" timeOffset="138596.37">31967 8977 29 0,'0'0'321'16,"0"0"-320"-16,0 0 22 0,-42 109 20 16,17-71-13-16,0-5-16 15,1-4 0-15,0-4-14 16,3-3 0-16,2-2 0 15,7-6-73-15,6-7-77 16</inkml:trace>
  <inkml:trace contextRef="#ctx0" brushRef="#br0" timeOffset="139082.94">32419 9076 336 0,'0'0'156'16,"0"0"-66"-16,0 0-42 16,0 0-12-16,0 0-29 15,-89 3-6-15,59 25-2 16,5 7-8-16,6-3 9 15,6 2 2-15,4-2-2 16,2 2-2-16,4-6-31 16,3-8 4-16,0-9-11 15,10-11-16-15,19-7 56 0,13-26 1 16,8-13 0 0,1-7 4-16,-3-10 21 0,-8-8-13 15,-7-2 17-15,-9 0 3 16,-9 2-5-16,-8 7 21 15,-6 18 6-15,-1 15 6 16,0 18-12-16,0 13-13 16,0 14-36-16,-14 40-24 15,-10 26 20-15,-3 16 3 16,3-1 1-16,9-12-34 16,9-19-12-16,6-15-9 15,0-13 5-15,3-9-12 16,10-11-10-16,0-8-46 15,1-8-153-15</inkml:trace>
  <inkml:trace contextRef="#ctx0" brushRef="#br0" timeOffset="142758.49">22786 4580 25 0,'0'0'51'15,"0"0"-13"-15,0 0 12 16,0 0 30-16,0 0 13 16,0 0-8-16,0 0-26 15,4 2-32-15,-2-4-19 16,-2-2-6-16,0 2 1 0,0 2 12 16,0-1 3-1,0 1 0-15,0 0 2 0,0 0 12 16,0-1-12-16,0-1-1 15,0 1-4-15,0 1-12 16,0 0-6-16,0 0 2 16,0 0-18-16,0 0 6 15,0 3-2-15,3 14 15 16,2 0 2-16,2 2-2 16,-3-1 0-16,1-2 2 15,1 1-1-15,0 5 2 16,0-6-3-16,1 2 0 15,-4-3 1-15,2-4-1 16,-4-2 0-16,1-4 0 0,-1 2 2 16,-1-1-4-16,2 6-1 15,-1 0 3-15,1 2 2 16,1 3 1-16,-2 3-3 16,1 2 0-16,-2 5 3 15,0-2-5-15,0 2 2 16,0-2 0-16,0 3-1 15,0 4 2-15,-3-1-4 16,-3 0 3-16,0-2 0 16,3 4 5-16,-2-1-5 15,4-2 0-15,-4-2-2 16,4-1 2-16,-1-3 0 16,1-1 4-16,-1-1 1 0,2 1 7 15,-1 1-10 1,-1 2 7-16,2 4-4 0,-1 2-5 15,-2-2 0-15,1 3 2 16,-1-2 1-16,2-1 0 16,-1-1-3-16,1 0 0 15,1 3-1-15,-2 2 4 16,2 1-4-16,0 3 1 16,0 2 0-16,0 0 0 15,0 0 4-15,0 1-3 16,0 0-1-16,0 1 0 15,0 1 0-15,0-1 0 16,0 2 7-16,0 4-6 0,0 1 1 16,2 9-2-16,1 5 1 15,-2 1 3-15,2 1 0 16,-1-5-4-16,-1-3 0 16,1 0 0-16,-2-3-2 15,1 3 1-15,1-2-1 16,1 2 2-16,0-1 2 15,3-1-1-15,0-2 3 16,0-3 3-16,1 0-3 16,2 0 1-16,-2-1-5 15,1 0 4-15,-2 0-6 16,0-4 7-16,0 0-10 16,-2-1 9-16,-1 1-4 15,-1 3 4-15,-2-1-4 0,0-3-8 16,0 0 7-16,0-4 2 15,0-3-2-15,0-5 2 16,0-1 3-16,0 2-4 16,-2-4-3-16,1 1-1 15,-2-2 4-15,3 0 3 16,0 1-2-16,0-3-1 16,0 1 3-16,0-6-3 15,0 0 0-15,0-4 0 16,0-1-2-16,0-5 2 15,0-1 0-15,0-1 0 16,0-1 0-16,0-4 0 0,0-1 0 16,0-2 0-16,0-1-1 15,0 0 0-15,0 0 2 16,0 0 3-16,0 0-2 16,0 0 0-16,0 0 3 15,0 0-4-15,0 0 1 16,0 0-2-16,0 0 0 15,0 0 0-15,0 0 0 16,0 0 0-16,0 0 1 16,0 0-1-16,0 0 0 15,0 0 0-15,0 0-1 16,0 0 1-16,0 0-5 16,0 0-2-16,0 0 3 15,0 0 0-15,0 0 4 0,0 0 5 16,0 0-5-16,-3-8 0 15,-4-9-3-15,1-1 2 16,-2-1 0-16,-1-1-9 16,-1-1 2-16,-1-1 4 15,1-2 4-15,-1 2-7 16,2 8 7-16,5 5-4 16,1 9 3-16,1 0 1 15,2 0 0-15,0 7-5 16,0 12-4-16,0 8 9 15,9 0 6-15,3 1-6 16,3-1 5-16,-1 2-4 16,2-2 1-16,-2 0-2 0,0-1 2 15,-2-8-2-15,-3-4-1 16,2-2-18-16,-5-7-3 16,-3 2 5-16,1-4-5 15,4-3-26-15,2 0 9 16,2 0 1-16,7-10-20 15,-1-11-39-15,5-4-38 16,-1-2 60-16,-1-2 52 16,-2 6 23-16,-2 4 90 15,-10 7-29-15,-4 10 56 16,-3 1-23-16,0 1-57 16,0 1-1-16,-21 18-11 15,-8 7 37-15,-7 4-29 0,4-3-11 16,6-6-2-16,7-6-12 15,5 0-6-15,5-4-2 16,1-3 0-16,3 2-36 16,1-2-66-16,4-1-94 15,0-6-110-15</inkml:trace>
  <inkml:trace contextRef="#ctx0" brushRef="#br0" timeOffset="144747.79">25014 3877 13 0,'0'0'190'16,"0"0"-118"-16,0 0-40 16,0 0-5-16,0 0 13 15,0 0-22-15,1-7-8 16,-1 7 16-16,2 0-11 16,-1 0 7-16,8 0-11 0,6 0-7 15,7 6 8 1,9 0-8-16,4-2 13 0,4 0-10 15,5-2-3-15,6-2 19 16,5 0 11-16,1 0-15 16,3 0-8-16,-3 0 3 15,2 0-10-15,4-7-5 16,0-1 1-16,-1 3-7 16,-2 3 2-16,1 2 6 15,-1 0-4-15,1 0 3 16,1 6-7-16,-1 2 6 15,1 1-1-15,-1-3-1 0,-2 0 1 16,-3-1-9-16,-3-2 10 16,0 1 1-16,0-2-1 15,1 2 0-15,2-2-2 16,6 4 6-16,8-2-1 16,2 0-1-16,3 3-1 15,0-1-3-15,-2-6-2 16,-4 1 2-16,-3 1 3 15,-4-1 0-15,0 2-2 16,2-1 7-16,2 0-10 16,2 1 10-16,-1 0-4 15,-2 3 0-15,0-3-1 16,-3 1 0-16,1-2 4 16,0-1-3-16,-1-1-1 15,1 0 5-15,2 0-4 0,0 0-1 16,3 3 7-16,-1-2-14 15,-5 3 8-15,-1 2-1 16,-5 2 6-16,3 1-3 16,0-1 1-16,-1 0-3 15,-8-2-1-15,-6 0 2 16,-10-5 8-16,-6-1 2 16,-3 0 22-16,0 0-33 15,-3 0 9-15,-2 0-6 16,-4-7-1-16,-3 4-3 15,1-1 1-15,1-3 2 16,0 3 2-16,3-3-3 0,-1 1-2 16,-2 4 0-16,-1-4 7 15,-5 3-7-15,-5 3 0 16,0-1 0-16,-3 1 8 16,0 0-8-16,0 0 6 15,0 0 3-15,0 0-8 16,0-2 6-16,0 2 5 15,0 0-5-15,0-1 8 16,0-3-9-16,0-5 1 16,0-2 0-16,-3-4-7 15,-5 0-9-15,-2-2 9 16,1-4 0-16,-3-2 0 16,-3 1-16-16,5 5-2 0,2 6 11 15,3 7 7 1,4 4-1-16,1 0 1 0,0 0-15 15,0 0 4-15,0 0-3 16,0 2 14-16,0 12-1 16,0 4 1-16,0 4-2 15,6 5 2-15,9-1 0 16,4 1 3-16,-2-5 0 16,-2-5-2-16,-9-4-1 15,-3-4 1-15,-3 1-3 16,0-2-2-16,-3 4-2 15,-16 0 6-15,-3 1 0 16,-4-1-14-16,-1-4-48 16,1-1-75-16,4-6-155 0</inkml:trace>
  <inkml:trace contextRef="#ctx0" brushRef="#br0" timeOffset="163412.54">30423 9886 4 0,'0'0'33'16,"0"0"-7"-16,0 0 15 15,0 0 15-15,0 0-15 0,0 0 15 16,0 0-24-16,0 0 23 16,2-7 9-16,-2 7-37 15,0 0-27-15,0 0-12 16,0 14 12-16,-3 3 5 15,-2 3 10-15,-2-2 1 16,1 2-13-16,1 1 4 16,-1 0-7-16,2 5 3 15,-2 0-9-15,0-2-27 16,3-2-58-16,3-1-62 16,0-10-1-16</inkml:trace>
  <inkml:trace contextRef="#ctx0" brushRef="#br0" timeOffset="163663.57">30604 9860 218 0,'0'0'151'16,"0"0"-103"-16,0 0-35 15,0 0 3-15,0 0 0 16,0 0 9-16,61-36-25 16,-40 29-5-16,6-2-10 15,-2 4-48-15,-4-3-15 16,-3 6-6-16,-6 1 45 16,-8-1-90-16</inkml:trace>
  <inkml:trace contextRef="#ctx0" brushRef="#br0" timeOffset="164007.44">30629 9845 19 0,'0'0'32'0,"0"0"-7"16,0 0 4-16,0 0-3 16,0 0-3-16,0 0-3 15,-28 56 11-15,28-56 6 0,0 0-9 16,0 2-15-1,0 1-13-15,0 2 2 0,0 7-2 16,10 0 4-16,2 1 3 16,1 0 2-16,-3 0 0 15,-4-2-6-15,-5-2-3 16,-1 0 0-16,0-4 10 16,0 1 39-16,-9 1 1 15,-3 2-17-15,-3-3-10 16,2 2-2-16,0-5-9 15,3 0-3-15,6-3 1 16,1 0-9-16,3 0-1 16,0 0-6-16,0-2-64 15,0-13-214-15</inkml:trace>
  <inkml:trace contextRef="#ctx0" brushRef="#br0" timeOffset="164343.01">30887 9935 128 0,'0'0'50'16,"0"0"-25"-16,-28 88-8 16,25-53 10-16,3-1-3 15,0-3-9-15,12-3 12 16,7-8-9-16,2-9-7 0,3-10 6 15,5-1 24 1,2-9 2-16,-1-18-33 0,-2-4 17 16,-4-6-26-16,-11 1 39 15,-7-2 0-15,-6 1 19 16,0 6-19-16,-16 9 14 16,-3 8-43-16,-1 6-11 15,-1 7-8-15,-3 1-39 16,5 0-34-16,-1 2-29 15,7 12-55-15,1-2-111 16</inkml:trace>
  <inkml:trace contextRef="#ctx0" brushRef="#br0" timeOffset="188594.48">31672 9975 54 0,'0'0'47'0,"0"0"-7"16,0 0-1-16,0 0 1 15,0 0 1-15,0 0-23 16,0 0 21-16,0 0 1 15,0 0-6-15,0 0-18 0,0 0-16 16,2 0-2 0,5 0-12-16,2 11 14 0,2 3 9 15,3 5-8-15,0 5 4 16,2 2-5-16,-1 5 0 16,0 2 0-16,-2-1 0 15,1 2-12-15,1-8-40 16,2-7-15-16,0-5-5 15,4-5-2-15,-4-9-18 16</inkml:trace>
  <inkml:trace contextRef="#ctx0" brushRef="#br0" timeOffset="188895.71">31936 9968 9 0,'0'0'32'0,"0"0"3"15,0 0 20-15,0 0-12 16,0 0-18-16,0 0-8 16,-22-6 31-16,1 6-10 15,-3 0 3-15,-3 14-2 16,-1 2-18-16,1 6-3 15,-4 4-6-15,1 1-8 16,0-1 2-16,5-3-6 0,5-6-7 16,7-1-9-16,7-1-32 15,6-1-80-15,0-4-85 16</inkml:trace>
  <inkml:trace contextRef="#ctx0" brushRef="#br0" timeOffset="190409.1">32311 9834 98 0,'0'0'115'16,"0"0"-74"-16,0 0-39 15,0 0-2-15,0 0-14 16,0 0-12-16,0 41 26 16,-8-15 32-16,-1 1 2 0,-3-1 10 15,2 1-33-15,-1 0 1 16,-1 2-11-16,3 3 12 16,3-4-1-16,2-3-4 15,1-5-3-15,2-6-1 16,1-8-4-16,0-3 6 15,0 0 0-15,0-3 17 16,0 0 10-16,0 0-5 16,0 0-14-16,0 0-4 15,0 0-9-15,0-3-1 0,7-2-2 16,6-5-31-16,4 4 22 16,1-2-11-16,1 1-52 15,1 0-1-15,-1 1 67 16,2-2-51-16,-5 2 55 15,2 0 8-15,-4-1 4 16,-4-1 18-16,-6 2-23 16,-1-2 25-16,-3 2 29 15,0 1-50-15,0-3 13 16,0 6 19-16,0 2-19 16,0 0 4-16,0 2-24 15,0 24-7-15,-4 13 7 16,-6 9 14-16,-1 7 1 15,4-3-9-15,-1-5-2 16,-1-7-2-16,3-9 2 0,2-5-3 16,2-2 0-16,2-5-1 15,0-5 0-15,0-4-46 16,0-8-50-16,8-2-127 16</inkml:trace>
  <inkml:trace contextRef="#ctx0" brushRef="#br0" timeOffset="197681.58">24732 4107 94 0,'0'0'94'16,"0"0"-50"-16,0 0 3 0,0 0 1 16,0 0 16-16,0 0-20 15,0 0-6-15,-65-11-18 16,64 11-18-16,-1 0 2 16,1 10-1-16,-1 5 2 15,1 8 1-15,-1 1-4 16,2 3 1-16,0 0-1 15,0-3 0-15,0-4-2 16,0-5 9-16,-1-3-8 16,-1-2-2-16,-2-1-1 15,0 0 2-15,-1-1 0 16,-3-1-1-16,1 0-24 0,0-5-19 16,2-2-12-16,5 0-8 15,0-14-80-15</inkml:trace>
  <inkml:trace contextRef="#ctx0" brushRef="#br0" timeOffset="197968.83">24960 4095 391 0,'0'0'109'0,"0"0"-101"16,0 0-8-16,0 0 0 15,0 0 30-15,0 0 21 0,-15 66-23 16,4-38 11-16,0 6-13 16,3 0-2-16,2 0-4 15,6-2-17-15,0 0 2 16,0-5 0-16,4-4-2 16,7-6 1-16,4-3-2 15,1-3-4-15,10-8 4 16,4-3-5-16,5 0-23 15,1-3-82-15,-6-16-145 16</inkml:trace>
  <inkml:trace contextRef="#ctx0" brushRef="#br0" timeOffset="199266.84">26572 4207 86 0,'0'0'120'0,"0"0"-33"15,0 0-52-15,0 0-10 16,0 0-2-16,0 0-8 16,-22-26 4-16,12 25-2 15,-2 1 8-15,0 0-9 16,-2 0-8-16,0 9-2 15,3 4-6-15,1 1 6 16,7 2-6-16,3 1-2 16,0 0-6-16,7 3 8 15,7 3 3-15,-1 0 4 0,2 0-6 16,-6-4-1 0,-3-1 0-16,-4-2-2 0,-2-2 1 15,0-1 1-15,-13 0 2 16,-4-2 3-16,-5-3-4 15,2-2 3-15,-1-2-3 16,6-4 0-16,3 0 4 16,3 0-5-16,8-3-5 15,1-10-50-15,4 0-160 16</inkml:trace>
  <inkml:trace contextRef="#ctx0" brushRef="#br0" timeOffset="199721.9">26805 4244 239 0,'0'0'10'0,"0"0"49"16,0 0-2-16,0 85-2 16,0-59 3-16,0-6-34 15,0 1-11-15,0 0-8 16,6-7-4-16,0-2 0 15,5-6-1-15,5-2 0 16,4-4 3-16,2 0-1 16,0 0 18-16,-5-8-20 15,-1-1 5-15,-4 4-10 16,-3 3 5-16,0 1 0 0,-6 1 12 16,-2 0-2-16,-1 0 1 15,0 0-11-15,0 0 0 16,6 0 0-16,3 4 0 15,3 3 2-15,0-1 24 16,3-3-24-16,2-3 8 16,2 0 11-16,1 0-7 15,-3-3 3-15,-1-10-11 16,0 0-2-16,-6-1 2 16,-1 3-2-16,-5 5-6 15,-1 2 2-15,-3 4-6 16,0 0 2-16,0 0-46 0,0 0-45 15,0 0-34-15,-7 4-159 16</inkml:trace>
  <inkml:trace contextRef="#ctx0" brushRef="#br0" timeOffset="201110.73">28390 4374 113 0,'0'0'106'16,"0"0"-24"-16,0 0-11 16,0 0-37-16,0 0-34 15,0 0-5-15,4 73 5 16,-4-33 2-16,0 3-1 15,0-1 2-15,0-4-3 0,-1-7 0 16,-5-4 7-16,0-9-6 16,-2-5 3-16,5-5-4 15,2-4 0-15,1-4 2 16,0 0 4-16,0-2 45 16,0-22 25-16,0-9-68 15,0-8-8-15,1-4 0 16,10-7 1-16,-1 1-2 15,4 0 1-15,4 5-8 16,4 12-17-16,2 14-30 16,0 14-16-16,0 6 64 15,-4 7 1-15,-6 14-12 16,-5 2 6-16,-6 0 5 0,-3-4 7 16,0-1 5-16,-14-3-3 15,-5 0 3-15,-1-2 4 16,0-2 13-16,1 2-12 15,2-4-10-15,5 0 0 16,0-1-31-16,6-7-180 16</inkml:trace>
  <inkml:trace contextRef="#ctx0" brushRef="#br0" timeOffset="201426.5">28842 4341 222 0,'0'0'40'0,"0"0"-40"16,0 0-8-16,0 0 8 16,0 0 10-16,-33 91 45 15,15-59-2-15,0 4 5 16,0-5-27-16,3-2-11 15,3-3-3-15,5-3-13 16,3-3 6-16,4-7-10 16,0 0 4-16,0-6 2 15,17-1-4-15,10-4 8 16,6 0 1-16,1-2-11 16,1 0-52-16,-8 0-66 0,-8-4-103 15</inkml:trace>
  <inkml:trace contextRef="#ctx0" brushRef="#br0" timeOffset="202528.91">29913 4460 88 0,'0'0'100'0,"0"0"-88"15,0 0 0-15,0 0 53 16,0 107-10-16,0-72-25 15,-4-1-4-15,-4 0-18 16,0-4 3-16,0-5-3 16,3-6-6-16,2-6 0 15,3-6-2-15,0-3 4 16,0-2-4-16,0-1 4 16,-1-1 2-16,1 0 3 15,0-4 48-15,0-21-7 16,0-4-50-16,4-9 0 15,6-3 3-15,0-3-1 0,-1 1 2 16,4 0-4-16,2 7 0 16,3 10-4-16,3 12-15 15,3 8-28-15,-2 6 41 16,0 0-3-16,-4 14-2 16,-2 6-3-16,-3-3-26 15,-9 1 19-15,-4 2-4 16,0-3 18-16,-12-2-4 15,-12 1 11-15,-6-1 12 16,2-2 9-16,0-1-14 16,8-7-1-16,7 2-5 15,5-1-2-15,5 2-8 16,3-1-95-16,0 2-74 0</inkml:trace>
  <inkml:trace contextRef="#ctx0" brushRef="#br0" timeOffset="203008.11">30298 4532 126 0,'0'0'233'0,"0"0"-173"16,0 0-60-16,0 0 5 0,0 0 16 15,0 0 9 1,-19 93-16-16,17-66-9 0,2-9 0 16,0-2-3-16,0-4-2 15,3-7 0-15,10-1-13 16,-1-4 13-16,5 0 24 16,-1-5-4-16,-1-11-10 15,-1 0-5-15,-4 2 15 16,-3 6 9-16,-4 3 9 15,-3 5-21-15,2 0-10 16,-1 0-7-16,4 16-20 16,1 7 20-16,3 4 4 15,1-5-4-15,1-1 0 16,-2-6 0-16,-1-7 0 16,2-2 0-16,0-6 3 0,3 0 2 15,4-10 23-15,2-14 0 16,-2-6 2-16,1-1-22 15,-6 1 8-15,-4 8-13 16,-5 11-3-16,-1 4-5 16,-2 7-16-16,0 0-77 15,-16 0-137-15</inkml:trace>
  <inkml:trace contextRef="#ctx0" brushRef="#br0" timeOffset="209404.66">28082 4943 25 0,'0'0'95'0,"0"0"-34"16,0 0-12-16,0 0 20 16,0 0 2-16,0 0-37 15,0 0 4-15,-3 0-18 16,3 0 9-16,0 0-20 16,0 0-9-16,0 0 0 15,0 0-6-15,0 0 1 16,0 0 3-16,0 0-5 15,0 0 7-15,0 4 0 16,0 3 0-16,0 7 0 16,-1 2 0-16,1 0 6 0,-2 6-7 15,1-1 5-15,-1 0-2 16,0-1-2-16,2 1 1 16,0 0-4-16,0 1 3 15,0-3 0-15,0-2-2 16,0 1 2-16,0-2 0 15,0 3 0-15,0 4-2 16,0-2-17-16,-5 2 19 16,1-4 1-16,-1 0 6 15,-1 1-6-15,0 0 2 16,-3 0-2-16,3-1 0 16,2-2 6-16,1 1-7 0,3 1 0 15,-2 1-1-15,1 2 7 16,1 2-6-16,0-1 0 15,-2 1 0-15,1-1 3 16,-2 0 1-16,0 4-4 16,-1 3 15-16,4-1-15 15,-4 4 11-15,3-2-11 16,-2-1 3-16,0-2 3 16,-2 1-6-16,1-2 0 15,1 0 2-15,-3 0 0 16,2-1-2-16,-1 3 0 15,1 0-2-15,-1 5 2 16,2-2 0-16,3 1 4 0,0 3 0 16,0-2-4-16,0 1 1 15,0 0 0-15,0 0 5 16,0 3-10-16,0 3 4 16,0 0 0-16,0 1 1 15,0 2 6-15,0 0-7 16,0 0 0-16,0-1 2 15,-5 1 0-15,-2-1-2 16,1-3 0-16,0 3 0 16,0-2 1-16,-1 0-1 15,-2-1 0-15,0 3 4 16,0-1-2-16,0-1-1 0,5 0 4 16,-1-1 3-16,4 0-6 15,-1 2 1-15,1-3-3 16,1 0 2-16,0 1-4 15,0-1 2-15,0 3 0 16,0-2 2-16,0 1 3 16,0 0-2-16,0 0-2 15,0 0-1-15,0-1 3 16,0-7-3-16,0 5-3 16,0-3 2-16,0-1 2 15,0-1 4-15,0-2 0 16,0-4-3-16,0-3 9 15,0-4-10-15,0-2 3 16,0-4-1-16,-2 0 0 16,0-4-2-16,1-1-1 0,-2-4 2 15,1 0-1-15,1-1-1 16,-1-3-3-16,1 0 3 16,-2 1 4-16,3 0 1 15,0-2-5-15,0 0 2 16,0 0 1-16,0 0 6 15,0 0 0-15,0 0-3 16,0 0-6-16,0 0 0 16,0-4-6-16,0-8-34 15,-1-5-21-15,-4 0 12 16,-1-6-120-16,3-3-142 16</inkml:trace>
  <inkml:trace contextRef="#ctx0" brushRef="#br0" timeOffset="212301.17">28209 4858 3 0,'0'0'38'16,"0"0"-4"-16,0 0 11 16,0 0 35-16,0 0-18 15,0 0-32-15,0 0-16 16,0 6-13-16,0-6 5 16,0 0 24-16,0 0 5 15,6 0-6-15,6 0 5 16,5 3 1-16,3 0-5 0,4-3-22 15,-1 0-2-15,5 1-6 16,2-1 0-16,4 0 5 16,2 2-5-16,4-1 4 15,4 3-6-15,5-1 6 16,-1 2-8-16,2 2 12 16,-5-1-15-16,-5 1 13 15,-4-3-12-15,-6 0 3 16,-3 4 2-16,1-4-4 15,-4 0 4-15,1 0-2 16,-5-1 6-16,-5-1-3 0,-4-1 0 16,-3 1 1-16,-3-1 0 15,-4 0-2-15,1-1 0 16,-1 0-3-16,-1 0 6 16,0 0-2-16,2 0 0 15,-2 0 0-15,0 0 0 16,0 0 4-16,0 0-4 15,0 0 1-15,0 0 3 16,3 0-7-16,2 0 3 16,1 3 0-16,-1-3-1 15,-1 0 1-15,-1 0 0 16,-1 0 1-16,-1 0 2 0,-1 2-3 16,0-2 0-1,0 0-4-15,0 0 1 16,0 0 1-16,0 1 2 0,0 1 3 15,0 1-1-15,0 5-2 16,-3 2 15-16,-1 3-12 16,-1 6 3-16,-1 2-4 15,2 3-2-15,-3 1 1 16,2 5 3-16,-1 1-3 16,0 0 2-16,0 0-1 15,-1 2-2-15,1-1 0 16,1 2 0-16,1 3 0 15,1-1-2-15,0-1 0 0,1 1 1 16,2-3-1 0,0-2-1-16,0 5-3 0,0-2 6 15,0 1 2-15,0-1 6 16,0-3 1-16,5 3-8 16,-1-4 2-16,1 1 1 15,-2-1-4-15,-3 1 0 16,1-3-1-16,-1-3 5 15,0 1 0-15,0-4-3 16,0 3-1-16,0 1 0 16,0 2 0-16,0 3-3 15,0 6 3-15,0-2 0 0,0 3 5 16,-3 2-5 0,0 3-5-16,-3 3 3 15,2 3-21-15,-3-2 5 0,2-9 18 16,5-9 3-16,0-6 12 15,0-4-10-15,0 1-3 16,0 2-2-16,0-1 0 16,0 4-1-16,0 3-3 15,0 2 2-15,-2 4 2 16,-1 4 6-16,-3 4-6 16,0 1 0-16,-2-3-8 15,0-3 8-15,2-6 2 16,2-4-2-16,0-3 2 15,1 2 0-15,0 2-2 16,-1 1 3-16,0 7-3 0,-4 3-3 16,-1 8 3-16,-6 6 3 15,3 5-3-15,-4 2 2 16,3-3-2-16,2-6 1 16,2-7 6-16,5-11-7 15,1-4 0-15,3-4 0 16,0 1 6-16,0-1-2 15,0 0-3-15,0 8 3 16,0 1-4-16,0 4 4 16,-2 1 6-16,-2 5-10 15,-2-1 2-15,0-1 2 16,1-8-4-16,4-6 1 0,-1-4-1 16,2-7 1-16,-1 0-2 15,-1 2 3-15,1 1 0 16,-1 3 2-16,1 1 1 15,1 0 0-15,0 3-4 16,0 0 3-16,0-1-2 16,0 1-1-16,0-1 2 15,-5 2-3-15,2-2 0 16,0-2 0-16,0-1 1 16,1-4-1-16,0-3 2 15,-1-2-1-15,0-1-1 16,2-2 1-16,-2-3-1 15,1 0 1-15,1-2-1 16,-1-2-1-16,2-3 1 16,-2 0 0-16,2 1 1 0,0 0 0 15,0-2-1-15,0 0 6 16,0 0 0-16,0 0 11 16,0 0 2-16,0 0-11 15,0 0 2-15,0 0-4 16,0 0 1-16,0 0 1 15,0 0-6-15,0 0 1 16,0 0-3-16,-1 0-6 16,-4 0 5-16,-2 0 1 15,-2 0 2-15,0-5 3 16,-2 0-4-16,-2-1 1 16,1-1-2-16,-4 3-2 0,-6 1 0 15,-4 1-3-15,-9 2-11 16,-3 0 4-16,-4 0-4 15,-1 0 6-15,4 0 0 16,-1 0 7-16,1 0 3 16,-1 2-6-16,3-1 8 15,7 1-5-15,5 2 6 16,6 0 0-16,5 1-2 16,-3-1 1-16,-2 2-2 15,0 2 1-15,-1-1 1 16,5-4-2-16,5-2 0 15,2-1 0-15,2 0 1 16,-3 0 1-16,3 0 0 0,-1 0-2 16,1-3 0-1,0-1 4-15,2-2-2 0,1 4 0 16,0 0 4-16,0-1 0 16,1-1-5-16,-1 3 1 15,1-2 0-15,1 0-2 16,-1-1 4-16,1 0 0 15,1 1 3-15,-2 3-7 16,2-2 0-16,0 2-1 16,0 0 1-16,0 0-2 15,0 0 4-15,0-1-4 16,-1-2 2-16,-1 2-4 0,0-2-2 16,0 1-3-16,1 2 1 15,-2-3 5 1,0 2-1-16,1-2 1 0,-1 2 6 15,2-1-3-15,-1 2 1 16,-1-2-1-16,2 0 0 16,-2-1 0-16,0-1 2 15,-1-4-2-15,0-4 0 16,3 3 0-16,-1-2 0 16,2-4 0-16,0 2 0 15,0-2 0-15,0-2 0 16,0-4 0-16,0 0 0 15,0-5 0-15,0-2 6 16,0-4-5-16,5-5-1 16,1-2 1-16,-2-4-1 0,-2-4 1 15,-1-3-4-15,-1-5-3 16,0-3-26-16,0 8-82 16,0 11-29-16,0 15-100 15</inkml:trace>
  <inkml:trace contextRef="#ctx0" brushRef="#br0" timeOffset="213551.45">28358 5207 64 0,'0'0'104'0,"0"0"-3"16,0 0 15-16,0 0-36 16,0 0-43-16,0 0-37 15,12 0 0-15,0 0 10 16,5 3-10-16,5 4 0 0,6 3-18 16,2-2-92-16,-5 0-206 15</inkml:trace>
  <inkml:trace contextRef="#ctx0" brushRef="#br0" timeOffset="213767.8">28382 5555 39 0,'0'0'129'15,"0"0"-58"-15,0 0-27 0,0 0-44 16,0 0 10 0,0 0 5-16,42 29-9 0,-17-21 1 15,4 2-7-15,-3-5-164 16</inkml:trace>
  <inkml:trace contextRef="#ctx0" brushRef="#br0" timeOffset="214056.49">28328 6059 31 0,'0'0'93'0,"0"0"-13"16,0 0-18-16,0 0 0 15,0 0 6-15,0 0-17 16,-6 6-51-16,8-5 0 16,16 3 0-16,12-1-5 15,6 1-55-15</inkml:trace>
  <inkml:trace contextRef="#ctx0" brushRef="#br0" timeOffset="-214452.25">28091 6434 423 0,'0'0'119'16,"0"0"-99"-16,0 0-16 16,0 0 23-16,0 0-27 15,105 0 7-15,-74 2-15 16,-1 0-10-16,-5 0-5 0,-7 1-137 16,-9 0-231-16</inkml:trace>
  <inkml:trace contextRef="#ctx0" brushRef="#br0" timeOffset="-213956.14">28224 7275 277 0,'0'0'215'15,"0"0"-144"-15,0 0-34 16,0 0-35-16,0 0 4 16,0 0 3-16,54-17 5 15,-33 12-4-15,1 2-10 16,1 3-4-16,-3 0-117 16,-7 0-250-16</inkml:trace>
  <inkml:trace contextRef="#ctx0" brushRef="#br0" timeOffset="-213671.08">28147 7843 461 0,'0'0'75'16,"0"0"-66"-16,0 0 7 15,0 0 8-15,91 0-2 16,-69 0-7-16,0 1-9 0,-1 1-5 16,-2 1 5-16,0-1-6 15,-2 3-45-15,-3-2-105 16,-4 1-259-16</inkml:trace>
  <inkml:trace contextRef="#ctx0" brushRef="#br0" timeOffset="-213455.98">28192 8170 237 0,'0'0'20'0,"0"0"-10"16,0 0 23-16,0 0 31 0,0 0 7 15,0 0-3-15,102 6-51 16,-74-6-17-16,1-7-6 16,-5-5-93-16</inkml:trace>
  <inkml:trace contextRef="#ctx0" brushRef="#br0" timeOffset="-129715.27">2290 9026 103 0,'0'0'75'0,"0"0"-64"0,0 0 55 16,0 0 10-16,0 0-23 15,0 0-30 1,-33 87-21-16,30-51 38 0,3 5-16 15,0-1-6-15,0-3-1 16,0-7-9-16,0-3-8 16,16-1 0-16,1-5-16 15,11-3 9-15,5-4-10 16,10-7-96-16,-4-7-130 16</inkml:trace>
  <inkml:trace contextRef="#ctx0" brushRef="#br0" timeOffset="-129415.73">2660 9090 375 0,'0'0'110'16,"0"0"-89"-16,-42 85-19 16,30-43 3-16,6 1 3 15,6-4-8-15,0-1 0 16,15-6-3-16,7-5-4 15,-2-8-36-15,2-8 3 16,-1-11-5-16,-3 0 24 16,0-23 9-16,-6-9-5 15,-2-10 14-15,-10-2 3 16,0-1 8-16,-15 4 32 0,-13 3 3 16,-5 8-28-16,-4 12-12 15,1 12-3-15,3 6-29 16,9 0-21-16,8 11-125 15</inkml:trace>
  <inkml:trace contextRef="#ctx0" brushRef="#br0" timeOffset="-129168.29">2842 8582 282 0,'0'0'26'0,"0"0"-21"0,41 100 54 15,-24-37 8-15,5 6-30 16,-5 1-34-16,2 0 6 16,-7-2-2-16,0-5-3 15,-3-9-4-15,0-5-8 16,-2-4-74-16,-2-2-110 15</inkml:trace>
  <inkml:trace contextRef="#ctx0" brushRef="#br0" timeOffset="-128633.84">3170 9340 198 0,'0'0'123'0,"0"0"-88"16,21-95 9-16,-17 63-3 15,-1-4 5-15,0 6-12 16,-3-3 10-16,0 8-33 16,0 5 20-16,0 9-2 15,0 8 0-15,-3 3 10 0,0 0-39 16,0 22-10-1,3 15 9-15,0 7 1 0,0-1 1 16,8-4 1 0,4-3-2-16,4-2 1 0,-1-5-1 15,0-7-1-15,0-4-29 16,3-12-21-16,-6-6 3 16,7 0 8-16,-4-24 5 15,-2-7 2-15,-5-6-26 16,-5-8 1-16,-3-3 44 15,0 2 14-15,0 3 53 16,-9 11 24-16,6 16-39 16,0 9 39-16,1 7-6 15,2 0-38-15,0 4-33 16,0 13-19-16,0 7 19 0,8 2 12 16,4-4-10-16,1 1 0 15,2 0-1-15,3 2 2 16,2 0 0-16,2 2-3 15,-1 0-1-15,-6 0-52 16,1-8-81-16,-2-6-96 16</inkml:trace>
  <inkml:trace contextRef="#ctx0" brushRef="#br0" timeOffset="-128097.24">3580 9056 280 0,'0'0'168'15,"0"0"-40"-15,0 0-83 16,0 0-43-16,0 0 6 16,0 0 5-16,43 79 2 15,-35-50-5-15,1-1-8 16,-3-3 2-16,0-5-1 16,-3-9-2-16,-3-5 0 15,0-6 1-15,1 0 8 16,1 0 1-16,4-16 31 15,3-11-33-15,1-10-9 16,4-3 0-16,-2 1 1 16,-2 7-1-16,-4 14 2 15,0 10-1-15,-3 8-2 16,7 0 1-16,1 18-26 0,1 12 26 16,6 6-5-16,-6 1 5 15,-2-1 1-15,-4-3-1 16,-3-9 0-16,0-7 0 15,-3-11 0-15,3-5 0 16,-3-1 6-16,0-7 14 16,0-21-6-16,0-11-14 15,3-7 0-15,5-4-2 16,-1 3 1-16,3 8-1 16,-2 12 0-16,2 12 4 15,1 10-4-15,1 5 2 16,4 5-14-16,6 19 10 15,1 6 4-15,-1 1 11 0,-1 0-11 16,-6 0 5-16,3-6 2 16,-6 2-7-16,-6-3-5 15,-3-2-54-15,1-7-49 16,-4-9-120-16</inkml:trace>
  <inkml:trace contextRef="#ctx0" brushRef="#br0" timeOffset="-127579.45">4203 8919 199 0,'0'0'80'0,"0"0"1"16,49 98 6-16,-37-62-12 15,-2-1-37-15,-7-8-16 16,0-4-15-16,-3-7-1 16,0-9-2-16,0-4-3 15,0-3 1-15,0 0 21 16,0 0 49-16,0-15-21 0,0-6-51 15,-3-6 0 1,3 1-2-16,0-4-19 0,0 3 20 16,0 1 0-1,0 4-1-15,0-1 2 0,9 8-2 16,3 4 2-16,0 7-1 16,0 4-8-16,9 0 1 15,-1 0 0-15,3 10 8 16,-2 10-1-16,-2 9 1 15,-2 1 0-15,-1-1 0 16,-4-2 2-16,3-6-2 16,-6-5 1-16,-2-5 0 15,-2-7 0-15,2-3-1 0,-4-1 0 16,-3 0 0 0,0 0-11-16,0 0-167 0</inkml:trace>
  <inkml:trace contextRef="#ctx0" brushRef="#br0" timeOffset="-126902.11">5547 8193 320 0,'0'0'89'16,"0"0"16"-16,0 0-105 15,67 87 0-15,-23-4 7 16,-6 6 21-16,-7 1-26 15,-9-10 14-15,-8-7-15 0,1-15 1 16,-5-14-2 0,1-16 5-16,-4-10-3 0,4-15-2 15,1-3 0-15,4-29 103 16,2-17-11-16,1-17-62 16,-5-8-11-16,-7-6-15 15,-4-4-4-15,-3 2 0 16,0 16-23-16,0 18-43 15,0 16-69-15,0 23-292 16</inkml:trace>
  <inkml:trace contextRef="#ctx0" brushRef="#br0" timeOffset="-126567.08">6210 8730 95 0,'0'0'86'15,"0"0"-62"-15,22-117 69 16,-22 85-33-16,0 4 45 16,-14 6-50-16,-4 10 15 15,2 3-36-15,-5 9-13 16,3 1-1-16,-3 25-17 15,8 8 1-15,7 5-4 16,6-2 15-16,0-3-4 0,6-5 5 16,10-3-2-16,5 2-7 15,3 0-1-15,3 5-1 16,3 0-2-16,-2-1-3 16,2-5-60-16,-2-15-76 15,2-12-114-15</inkml:trace>
  <inkml:trace contextRef="#ctx0" brushRef="#br0" timeOffset="-126017.53">6594 8571 212 0,'0'0'301'0,"0"0"-183"0,0 0-64 15,0 0 24-15,0 0-24 16,0 0-38-16,0-3-16 15,0 38-13-15,8 12 12 16,3 6 2-16,-2 4 5 16,2-6-5-16,7-4-2 15,2-7-5-15,5-16-14 16,6-13 16-16,6-11 4 16,2-9 0-16,0-25-10 15,0-12-1-15,-8-6-6 16,-7-11 14-16,-11-8 0 15,-12-8-5-15,-1-5-13 16,-3-1-17-16,-16 6 16 16,0 15 22-16,2 22 3 0,4 20 26 15,7 20 29-15,3 5-32 16,0 39-26-16,3 23-17 16,0 19 17-16,8 3 11 15,5-2-4-15,-1-10-6 16,0-14 5-16,0-14-6 15,1-18 0-15,-4-9-4 16,-5-11-47-16,-4-9-23 16,0-1-23-16,-7-24 37 15,-12-12-197-15,-7-6 83 16,-2-8 118-16,7 7 56 0,6 12 80 16,6 14 68-16,9 12-28 15,0 3-28-15,8 1-55 16,18-6-33-16,9 4-4 15,4-2-25-15,-3 2-82 16,-2 0-93-16</inkml:trace>
  <inkml:trace contextRef="#ctx0" brushRef="#br0" timeOffset="-125786.52">7094 8497 224 0,'0'0'174'0,"0"0"-138"15,0 0 51-15,0 0 14 16,0 105-45-16,0-67-32 0,0 3-7 15,7-1-10 1,7-10-2-16,-1-6-5 0,2-7 1 16,-1-12 0-16,2-5 3 15,3-2 4-15,2-22 5 16,0-14-6-16,-7-8-1 16,-7-8-6-16,-7-2-7 15,-3 5-3-15,-15 7-13 16,-7 10-19-16,-2 7-45 15,-3 6-87-15</inkml:trace>
  <inkml:trace contextRef="#ctx0" brushRef="#br0" timeOffset="-125536.68">7459 8468 372 0,'0'0'88'15,"0"0"37"-15,0 0-89 16,54 114-23-16,-54-83-1 16,0-8-5-16,0-12-4 15,0-9-1-15,0-2 6 16,9 0 33-16,1-12 29 16,4-13-33-16,2-8-32 15,1 0-5-15,2-2-72 16,1 9-40-16,-1 5-68 15,-7-1-44-15</inkml:trace>
  <inkml:trace contextRef="#ctx0" brushRef="#br0" timeOffset="-124801.95">2342 10047 337 0,'0'0'72'0,"88"-33"-55"16,-27 15 16-16,11 3 0 16,10-3-23-16,12 0 0 15,22-2-1-15,38-4-6 16,35-2 9-16,37-3-12 0,29 2-5 16,25-2-28-16,20-1 9 15,28-6 24-15,20 1 2 16,13-1 9-16,6 4-7 15,-2 1 0-15,-8-2 12 16,-18 4 24-16,-19 0-9 16,-30-2 14-16,-28-1-19 15,-44-2 6-15,-46 3 14 16,-56 7-9-16,-51 8-19 16,-36 9-13-16,-24 2-5 15,-5 2-2-15,-20-3-46 16,-32-2-184-16</inkml:trace>
  <inkml:trace contextRef="#ctx0" brushRef="#br0" timeOffset="-123610.14">3858 10429 194 0,'0'0'83'0,"0"0"-48"15,0 0 12-15,0 0 42 16,0 0-23-16,0 0-27 0,89-5-39 16,-68 4-4-1,-6 1-96-15,-8 0-113 0</inkml:trace>
  <inkml:trace contextRef="#ctx0" brushRef="#br0" timeOffset="-122994.14">3780 10571 14 0,'0'0'90'15,"0"0"-1"-15,-33 87-40 16,17-39 10-16,4 3-16 0,0 6-9 16,6 4-11-16,3 0 13 15,3 0-24-15,0 3 5 16,0 4-17-16,6 2 9 15,3 6-8-15,-6 7 1 16,-3 12-1-16,-2 3-2 16,-23 2 3-16,-2 0 32 15,-1 2-24-15,10 0-5 16,9 2 59-16,9-3 5 16,0-12-44-16,0-6-22 15,5-7 8-15,6-9-2 16,-3-6 7-16,1 0-12 15,4-1 6-15,-4 5-8 0,0-3 1 16,3-1-2 0,0-5 6-16,-1 1-5 0,2-5-2 15,-4-5 0-15,-3-6 2 16,-6-7-5-16,0-5 9 16,0-2-8-16,0-4 2 15,0 0-1-15,0 3 1 16,-3 5 0-16,-3 5 0 15,-2 5 3-15,0 0-2 16,0 2 0-16,4-5-2 16,-1-9 0-16,2-3 1 15,3-7 4-15,0-7-4 16,0-1 0-16,0-3 0 0,0 0 0 16,0 0 1-16,0-1 2 15,0 2-3-15,0-1 3 16,0 1-3-16,0-2 12 15,-3 0-11-15,0-4 2 16,3-3-3-16,0-4-40 16,0-28-40-16,0-20-445 15</inkml:trace>
  <inkml:trace contextRef="#ctx0" brushRef="#br0" timeOffset="-121395.09">4850 10390 105 0,'0'0'119'15,"0"0"-26"-15,0 0-7 16,0 0-24-16,0 0-36 16,0 0-8-16,0 0-8 15,0-19-10-15,9 19-11 16,6 0 11-16,7 0 14 16,8 3-1-16,4 3-2 15,2-2-11-15,6 0 1 16,-5-2 1-16,-1 2-2 15,-2-1 2-15,-7-2 0 16,-5-1-1-16,-8 2 1 0,-1-1-2 16,-7 2-1-16,-3 3 1 15,-1 2-7-15,-2 10 6 16,0 4-4-16,0 10-6 16,0 4 11-16,-3 6 7 15,-2 7-6-15,2 6 5 16,3 6 11-16,0 0 3 15,0 5-14-15,0-4 2 16,6 0-4-16,3 1-2 16,-1-2-3-16,-2-2 4 15,-2 0-3-15,-1 0 3 16,-3-2-6-16,0 2 6 0,0 2-6 16,-7 0 3-1,1-1 0-15,6 3 3 0,-3 3 1 16,0 2-4-16,-3 1-3 15,1-4 3-15,1-4 0 16,0-8 0-16,1-2 0 16,-2-6 12-16,-1-2-4 15,3 1-7-15,-2 2 19 16,-1-3-14-16,1 3 8 16,0 2-10-16,1 6 1 15,-1 6-1-15,-1 3 1 16,-4 3-5-16,2-2 2 15,-2-3 2-15,2-5-8 16,1-7 2-16,1-4 2 16,0-4 0-16,0-11 8 0,3-1-11 15,-3-1 7-15,3 0-7 16,-1 4 5-16,-1 7-4 16,-1 4-1-16,-3 7 3 15,2-2 2-15,-1-1-2 16,4-8 0-16,2-9 1 15,2-5 2-15,-1-7-3 16,1 2 1-16,0-3-1 16,0-3 2-16,0-2-5 15,0-2 2-15,0-3 1 16,0-2 0-16,0 0 0 16,0 0-1-16,0 2 0 0,1-2 2 15,2 1 0-15,2 1-1 16,-2-4 0-16,0 0 0 15,4 1 1-15,-4 0-1 16,2 0 1-16,-4-1-1 16,1 1 2-16,-2-3-2 15,0 4 0-15,1 3 0 16,1 5 2-16,-2 6 1 16,1 2 22-16,-1-1 3 15,0-7-20-15,0-7-8 16,0-5 0-16,-3-1-27 15,-16 0-53-15,-1-16-71 16,-8-9-127-16</inkml:trace>
  <inkml:trace contextRef="#ctx0" brushRef="#br0" timeOffset="-120832.06">3655 13369 244 0,'0'0'37'16,"0"0"-23"-16,0 0-14 16,0 0 13-16,0 0 3 0,0 0-4 15,31 99 12-15,-28-77 19 16,-3 0 3-16,0 1-4 16,0 3-11-16,-3-3-2 15,-4 0-18-15,1-2 9 16,4-4 18-16,1-3-35 15,1-5 5-15,0-5-7 16,0-4-1-16,0 0 9 16,1 0-5-16,14 0 6 15,6-14-5-15,3-7-5 16,4-1-53-16,-4-4-55 16,-6 2-175-16</inkml:trace>
  <inkml:trace contextRef="#ctx0" brushRef="#br0" timeOffset="-118346">4159 10757 89 0,'0'0'98'16,"0"0"-47"-16,0 0 7 16,0 0 2-16,0 0-2 15,0 0-12-15,2-2-8 16,-2 2-2-16,0-1-2 15,0 0-3-15,0-1-19 16,0-2-8-16,0 0 1 16,0 1-3-16,-2 0 10 15,-7 0-9-15,-1 2 2 16,-1 1-5-16,-8 0-8 0,-2 0 5 16,-3 8 3-16,-3 5 3 15,11 2-3-15,1 1-5 16,9 2-18-16,6-2 10 15,0 1-3-15,15-2-2 16,9 1 18-16,4-2 1 16,-1-2 6-16,1-2-7 15,-11-3 0-15,-2-1 0 16,-11-3 1-16,-2-2-1 16,-2 1 1-16,0-1 2 15,0 1 22-15,-6 1-13 16,-9 2 11-16,3-2-14 15,0-2 8-15,5-1-17 16,2 0 0-16,2 0-3 0,3 0-44 16,0 0-13-16,0 0 15 15,0-1-22-15,9-12-113 16,10-2-14-16</inkml:trace>
  <inkml:trace contextRef="#ctx0" brushRef="#br0" timeOffset="-118080.99">4457 10683 299 0,'0'0'129'15,"0"0"-102"-15,0 0-22 16,0 0 14-16,0 0 50 0,0 0-37 16,-44 100-15-16,26-61-11 15,0-4-6-15,3 0 4 16,5-2-4-16,5-7 0 15,5-2-4-15,0-5 2 16,9-5 2-16,9-4-1 16,1-9 3-16,4-1-2 15,1 0 8-15,1-11-8 16,0-1-13-16,-8-5-106 16,-4 3-197-16</inkml:trace>
  <inkml:trace contextRef="#ctx0" brushRef="#br0" timeOffset="-116777.09">4299 11526 82 0,'0'0'112'15,"0"0"-89"-15,0 0 18 16,0 0 45-16,0 0-10 15,0 0-34-15,0 0 15 16,5-50-13-16,-5 47-11 0,-10 2-14 16,-4 0-7-16,-5 1-3 15,-11 0 3-15,-1 11-12 16,-2 6 3-16,1 0-10 16,11 0 26-16,8-2-38 15,10 5 19-15,3 1-21 16,15 4 16-16,9-2-17 15,9 0-14-15,-2-1 4 16,-4-3 19-16,-5 1 1 16,-10-2 10-16,-6-3 1 15,-6-1-6-15,0 0 6 16,0-8 1-16,-4 3 34 16,-8-1 7-16,-2-3-4 15,1 0-24-15,-1 2-9 0,4-4-2 16,1 0-2-16,6-1-2 15,3 1-75-15,0-3-124 16</inkml:trace>
  <inkml:trace contextRef="#ctx0" brushRef="#br0" timeOffset="-116212.25">4489 11589 255 0,'0'0'148'15,"0"0"-148"-15,0 0 6 16,0 0-6-16,0 0 31 16,0 0-1-16,25 100-19 15,-16-72 2-15,-1-2-13 16,2-2 8-16,2-6-4 16,-3-5-1-16,3-4 4 0,-2-9-2 15,1 0-2-15,2-10 18 16,-1-11 7-16,0-2-8 15,-3 0 2-15,-6 4-14 16,0 2 14-16,-3 8-2 16,0 6 1-16,0 3-5 15,0 0-16-15,0 6-28 16,0 15 23-16,0 5 2 16,6-4 3-16,2-1-7 15,0-5 5-15,1-2 2 16,-1-8 0-16,-2-4-6 15,4-2 6-15,-1 0 5 16,0-8 11-16,3-8-11 16,-6-2-3-16,0 1 9 0,-3 3-11 15,0 6 0-15,-3-1 0 16,0 9-33-16,-3 0-162 16</inkml:trace>
  <inkml:trace contextRef="#ctx0" brushRef="#br0" timeOffset="-115409.59">4117 12536 357 0,'0'0'65'16,"0"0"-64"-16,0 0 8 0,0 94-8 15,0-62 18 1,0 3-3-16,0-5-5 0,0-5-4 15,0-10-6-15,3-7 0 16,-3-7 3-16,0-1 15 16,2 0 47-16,-1-18 8 15,1-12-48-15,2-8-25 16,1-5 1-16,-2-1-2 16,4-6 0-16,-1-2 1 15,0 1 0-15,3 6-1 16,4 12-4-16,1 14-21 15,2 12-12-15,2 7 17 16,0 0 6-16,0 14 8 16,-3 4-3-16,-9 4-3 0,-3-5 1 15,-3 1-2-15,0-2-12 16,-12 3 25-16,-9-2 12 16,-4 0 10-16,5 0-17 15,1-2-2-15,8-3-3 16,4 0-40-16,7-4-100 15,0-3-69-15</inkml:trace>
  <inkml:trace contextRef="#ctx0" brushRef="#br0" timeOffset="-115096.81">4553 12379 175 0,'0'0'157'0,"0"0"-94"16,0 0-63-16,0 0 0 15,0 0 72-15,0 0-15 16,-8 76-1-16,-3-51-14 16,0-1-7-16,2 4-15 15,-1 4-4-15,5 7-1 16,4 0-7-16,1-4-2 0,0-3-6 15,3-9 1 1,6-9 0-16,7-7-1 0,-1-7-7 16,3 0 5-16,7-11-17 15,-4-9-18-15,0-1-70 16,-9 3-145-16</inkml:trace>
  <inkml:trace contextRef="#ctx0" brushRef="#br0" timeOffset="-113866.33">4132 13476 137 0,'0'0'38'0,"0"0"4"16,0 82 8-16,0-45 7 16,0 1-22-16,0-2-24 15,-3-4-3-15,-1-4-3 16,1-10 2-16,0-6 5 15,1-5-11-15,2-5 10 16,0-2 8-16,0 0 23 16,0 0 24-16,0-2 7 15,0-17-20-15,0-8-49 16,0-4 0-16,0-3 3 16,0-3 1-16,6-5-8 15,0 1 0-15,0 1-1 0,-1 4-1 16,5 6-19-16,-1 8 19 15,2 8-41-15,0 6 14 16,0 6 16-16,5 2 11 16,1 0-2-16,4 7-13 15,-5 8 0-15,-4 1 3 16,-3-1-3-16,-6 2-4 16,-3 0 21-16,0-2-9 15,-15 0 9-15,-7-1 3 16,-1 0 14-16,2-6-13 15,2 1 12-15,7-3-8 16,2-1-5-16,4-2 0 16,3 0-3-16,1 0-66 0,2-3-288 15</inkml:trace>
  <inkml:trace contextRef="#ctx0" brushRef="#br0" timeOffset="-113244.24">4538 13425 283 0,'0'0'139'0,"0"0"-139"15,0 0 0-15,0 0 37 16,0 0 10-16,0 107-24 16,0-80-8-16,0-1-7 15,0-4-4-15,0-4-1 16,0-2 0-16,0-6 0 15,2-3-3-15,2-6-39 16,0-1 8-16,1 0 10 0,1-15 21 16,0-8 14-1,4-5-4-15,-5-3-10 0,-2 1 0 16,-2 5 4 0,1 8-1-16,-2 7 11 0,0 7 20 15,1 3-7-15,2 5-27 16,2 15-20-16,1 10 20 15,1 0 10-15,4-2-8 16,-4-3 5-16,3-5-7 16,-2-4 3-16,1-6-6 15,-1-3 5-15,3-7-2 16,0 0 0-16,1 0 4 16,4-9 13-16,-2-10-10 15,-1-6 2-15,-4 0 9 16,3 0-11-16,-5 5 0 0,-1 3 3 15,-3 3-10-15,0 7 6 16,-1 2-6-16,-2 5-35 16,0 0-69-16,0 0-373 15</inkml:trace>
  <inkml:trace contextRef="#ctx0" brushRef="#br0" timeOffset="-108986.28">4824 10893 7 0,'0'0'67'0,"0"0"8"0,0 0 11 15,0 0 3-15,0 0-10 16,0 0-24-16,0 0-15 16,0 0-7-16,0 0 1 15,0 0-2-15,0 0-9 16,0 0-6-16,0 0-11 15,0 0-5-15,0 0 4 16,0 0-5-16,0 0-3 16,0 0 2-16,0 0 1 15,-3 3-4-15,-4 7 4 16,0 6 5-16,-4-1-1 0,5 1 1 16,-1-4-3-1,7-1-2-15,0-3-2 0,0-1-2 16,0-4 4-16,0 0-3 15,0-2-1-15,0 2-3 16,3 0-20-16,10-2-7 16,-1-1-31-16,3 0-54 15,-6 0-138-15</inkml:trace>
  <inkml:trace contextRef="#ctx0" brushRef="#br0" timeOffset="-108688.97">4874 10740 214 0,'0'0'150'0,"0"0"-72"15,0 0-15-15,0 0-12 16,0 0-25-16,0 0-16 16,0 0-10-16,0 0-31 0,3 0-75 15,-3 0-257 1</inkml:trace>
  <inkml:trace contextRef="#ctx0" brushRef="#br0" timeOffset="-107008.72">4953 11861 32 0,'0'0'68'0,"0"0"-19"16,0 0 1-16,0 0-1 16,0 0-22-16,0 0 18 15,0-8-5-15,0 8 0 16,0 0-6-16,0 0-8 16,0 0 1-16,0 0-2 0,0 0-6 15,0 0-11-15,0 0-8 16,0 0 0-16,-2 0-5 15,-1 1 5-15,-1 9 11 16,-2 2 0-16,0 3-1 16,0 4-8-16,0-1 0 15,0 3 1-15,-1-1 4 16,2-4-7-16,2-3 2 16,3-2-2-16,0-4 1 15,0-2-1-15,0-1 0 16,0-3 0-16,0 5-10 15,5-6-19-15,8 0-14 16,2 0-19-16,0 0-107 16,-5-13-101-16</inkml:trace>
  <inkml:trace contextRef="#ctx0" brushRef="#br0" timeOffset="-106706.34">4987 11674 110 0,'0'0'141'0,"0"0"-45"15,0 0-4-15,0 0-13 0,0 0-27 16,0 0-16-16,-6-5-10 15,6 5-10-15,0 0 1 16,0 0-12-16,0 0 2 16,0 0-6-16,0 0-1 15,0 0 0-15,0 0 0 16,0 0-28-16,0 0-41 16,5 0-175-16</inkml:trace>
  <inkml:trace contextRef="#ctx0" brushRef="#br0" timeOffset="-104469.86">4841 12646 73 0,'0'0'59'0,"0"0"32"15,0 0-18-15,0 0-29 16,0 0-9-16,0 0-20 16,0-3 14-16,0 3-6 15,0 0-12-15,0 11 3 16,-6 5 24-16,-3 3-8 16,-3 3-13-16,3-1 1 15,0 2-11-15,-1-2-3 0,4-1 2 16,1-2-6-16,4-4 1 15,1-3-1-15,0-3-2 16,0-3 1-16,0-2 1 16,4-1 2-16,8-2-2 15,3 0-34-15,1 0-53 16,-5 0-104-16</inkml:trace>
  <inkml:trace contextRef="#ctx0" brushRef="#br0" timeOffset="-103804.25">4880 12412 19 0,'0'0'126'0,"0"0"-53"16,0 0 7-16,0 0-14 16,0 0-36-16,0 0-11 15,0-6-19-15,-3 6-5 16,3 6 5-16,0 3 22 0,-3 2-11 15,3-3-4-15,0-1-6 16,0-4 3-16,0 1-4 16,0-3 0-16,0 1-3 15,0-2 6-15,0 0 4 16,0 2-7-16,0-2 0 16,0 0 1-16,0 0-1 15,0 0 2-15,0 0 2 16,0 0-2-16,0 0 8 15,0 0 22-15,0 0 1 16,0 0 4-16,0 0-4 16,0 0-26-16,0-4 6 0,0 3-1 15,0 1-1-15,0 0-5 16,0 0-6-16,0 0-4 16,0 0 2-16,0 0-11 15,0 0-11-15,0 0-3 16,0 0 15-16,0 0 12 15,0 0 0-15,0 0 0 16,0 0 0-16,0 1 0 16,0 1-2-16,0-2 2 15,0 2-7-15,0-2 0 16,0 1-7-16,0-1 3 16,6 0 11-16,-2 0 0 15,5 0-6-15,-4 0-91 0,-5 0-340 16</inkml:trace>
  <inkml:trace contextRef="#ctx0" brushRef="#br0" timeOffset="-101976.45">4895 13752 91 0,'0'0'65'0,"0"0"3"15,0 0 12-15,0 0-19 16,0 0-19-16,0 0-16 0,-5-2-10 16,2 2-13-16,-4 8 3 15,1 6 11-15,1 4 0 16,-2 4-2-16,-2 0 3 16,-3 5 2-16,0 0-10 15,2-3-7-15,4-4 0 16,1-5-3-16,4-1 0 15,1-1 4-15,0 0-4 16,0-2-2-16,0 0-14 16,7-5-24-16,6 0 1 15,1-6-27-15,5 0-48 16,-5 0-90-16</inkml:trace>
  <inkml:trace contextRef="#ctx0" brushRef="#br0" timeOffset="-101462.64">4887 13630 59 0,'0'0'63'15,"0"0"-10"-15,0 0-3 16,0 0 4-16,0 0-13 16,0 0 5-16,0-22-4 15,-3 22 16-15,3 0-19 16,0 0-26-16,-4 0-13 15,4 0 0-15,-3 0 4 16,3 0-4-16,0 0-1 16,0 0 1-16,0 0 0 15,0 0 0-15,0 0 1 16,0 0 3-16,0 0 6 16,0 0-2-16,0 0 6 15,0 0-2-15,0 0 6 0,0 0-11 16,0 0-7-16,0-3 0 15,0 2 0-15,0 1-1 16,0-1-3-16,0 1-4 16,0 0 2-16,0-2 0 15,0 2 3-15,0 0-22 16,0 0-43-16,0 0-107 16</inkml:trace>
  <inkml:trace contextRef="#ctx0" brushRef="#br0" timeOffset="-62802.22">23854 6516 176 0,'0'0'68'15,"0"0"-36"-15,0 0 22 16,0 0-10-16,0 0-14 15,0 0-5-15,0 0-2 16,0 0-10-16,-4 0-13 16,5 0-4-16,17 0 4 15,9 0 6-15,7 9-6 16,5 2-15-16,7 0-75 16,9-1 62-16,2-2 7 15,5-1 21-15,-3-1 6 16,5 1-6-16,14-3 0 0,8 1 76 15,10 5-11-15,7 1-65 16,6 2 0-16,11-1 25 16,15 0-1-16,11-3-9 15,-3 1-1-15,-4-5 8 16,-12-4-20-16,-12 2 6 16,-8 0 25-16,3 2-21 15,4 1-2-15,2 4-5 16,5 0-5-16,-1 1 2 15,-7 0-2-15,-9 0 19 16,-5 4-14-16,-2-3 14 16,0 2 1-16,1-2-19 0,-1 1 0 15,0 1 10-15,-3 2-11 16,-1 3-7-16,-2 1 7 16,-5-3 10-16,-4-3-9 15,-4-2-2-15,1-1 2 16,-3 0-1-16,0-1 12 15,-1 0-11-15,1 0-1 16,-2 1-9-16,-3-2 9 16,-9 1-1-16,-8-3 5 15,-8 3-4-15,-9-4 3 16,-1 2 5-16,0-1-2 16,3 2-2-16,4 1-4 15,3 0-1-15,5 0 1 0,0-1 1 16,0-1 1-1,1 0 5-15,3-1-7 0,6 1 5 16,2-3-5-16,5 0 0 16,1 1-8-16,-2-3 7 15,-2 0-5-15,-6 1 1 16,-4-4 5-16,-4 1 7 16,-6-1-7-16,-4 0 0 15,-3 0 0-15,-2 0-2 16,-4 0 4-16,0 0-4 15,-4 0 3-15,-1 0-1 16,1 0 2-16,-1 0 3 16,3-2-2-16,0-6 0 15,-3 3 4-15,-2-4-9 0,-3 2 5 16,-2-1 0-16,-5-2 4 16,-1 3-5-16,0-2 9 15,2 4-9-15,2-2-3 16,6 1 1-16,3 3-1 15,4 2-3-15,1 1 2 16,-1 0 2-16,-6 0 0 16,-5 0 1-16,-7 0 0 15,-8 0-1-15,-2 0 0 16,-3 0 3-16,0 0 1 16,0 0-2-16,1 0 0 15,4 0 0-15,2 0 2 16,3 0-3-16,0 0 2 0,-3-3-3 15,-4 3 0-15,1 0 2 16,-2-1-2-16,-2 1 0 16,0 0 0-16,0 0 0 15,0 0 0-15,0 0 0 16,0 0-2-16,0 0-1 16,0 0 0-16,0 0-3 15,0 0-3-15,1 0-3 16,-1 0-2-16,2 0-1 15,4 0-2-15,1-3-13 16,7-3 9-16,-2-2-8 16,-2-2 7-16,0-5 6 0,-3 1-5 15,-3-2 14 1,-2-4-6-16,-2 0 5 0,0-1 7 16,0 0-25-16,-8 5 26 15,-2 4 10-15,-1 4-8 16,1 0 24-16,0 4 4 15,0 2-18-15,4-2 12 16,3 4 0-16,2 0-13 16,1 0-7-16,0 0-4 15,0 0-6-15,0 0-10 16,0 1-2-16,7 12 18 16,7 6-1-16,7 0 6 15,4 5 5-15,6 2 3 16,4-5-13-16,-2 0 0 15,-5-6-1-15,-6-2 10 0,-8-7-9 16,-8-3 8-16,-6-1-16 16,0-2 6-16,0 1 2 15,-2 3-18-15,-13 1 18 16,-7 4 0-16,-3-2 7 16,2-1-7-16,2-1-11 15,2 1-69-15,4-3-58 16,0 0-137-16</inkml:trace>
  <inkml:trace contextRef="#ctx0" brushRef="#br0" timeOffset="-61414.23">24121 6367 10 0,'0'0'64'0,"0"0"-28"16,0 0-21-16,0 0-2 15,0 0-9-15,0 0 7 16,0 0-11-16,-15 6 8 16,-7 9 29-16,-3 0 6 0,-1 0-32 15,1 1-5 1,-1-3 16-16,1 0 11 0,-2-2-12 16,2 1 13-16,-2 1-15 15,5-1-4-15,4-2-1 16,9 0-7-16,4-5-3 15,1 0 1-15,4 2-4 16,0-3 1-16,0 6-1 16,0 1 12-16,0 4 6 15,10-1-2-15,5-1 6 16,3 2 1-16,-1-6-8 16,2 1-5-16,-1 1-2 15,0-2-9-15,6 1 2 16,-1-2-2-16,0-2-84 15,-2-3-178-15</inkml:trace>
  <inkml:trace contextRef="#ctx0" brushRef="#br0" timeOffset="-1777.04">25014 6234 114 0,'0'0'123'16,"0"0"-41"-16,0 0-27 15,0 0-9-15,0 0 10 16,0 0-10-16,0 0-12 16,0 0-23-16,7-59-6 15,-7 59-5-15,3 0-7 0,-2 0 0 16,2 4-16-16,3 8 23 16,2 2-1-16,-1 2-2 15,2 1-2-15,-1-3-1 16,-1 5 6-16,-2-1 0 15,-2-1-12-15,-2-3 10 16,-1 0-8-16,0 2 5 16,0 2 2-16,-4 6 3 15,-8 2 13-15,-5 3-13 16,2-1 2-16,-1-3 0 16,4-3 2-16,1-5-4 15,3-4 10-15,3-4-9 16,2-3 1-16,2-1 0 0,1-3-2 15,0-2 4 1,0 0 0-16,0 0 6 0,0 0-4 16,10-13 13-16,10-5-6 15,5-3-7-15,3-5-2 16,3 1 5-16,2-6-9 16,2-5 4-16,1-1-8 15,-1-3-2-15,4-2 6 16,-6 5 0-16,-9 4 2 15,-6 7 4-15,-11 8-6 16,-5 10 21-16,-2 7-1 16,0 1-6-16,0 0-12 0,-5 6-2 15,-11 12 0 1,-7 7 8-16,3 6-8 0,4 5 0 16,5 3 1-16,5 0-1 15,6-3-1-15,0 1-7 16,0-6-23-16,4-2-26 15,8-3-35-15,0-9-132 16</inkml:trace>
  <inkml:trace contextRef="#ctx0" brushRef="#br0" timeOffset="-1432.57">25472 6688 41 0,'0'0'104'16,"0"0"-12"-16,0 0-15 15,0 0-27-15,0 0 3 0,-33 94-25 16,25-72-17-16,1 1-11 16,2-2 0-16,4-3-43 15,1-8-120-15</inkml:trace>
  <inkml:trace contextRef="#ctx0" brushRef="#br0" timeOffset="-965.8">25553 6438 97 0,'0'0'32'0,"0"0"-14"16,0 0 10-16,0 0 7 15,0 0-20-15,0 0-9 16,-32 41-6-16,32-32-2 16,0-2-2-16,0-2 3 15,0-3-7-15,7-2-13 16,4 0 21-16,3 0 13 15,0 0-13-15,-1-11 0 16,-4-1 12-16,-6 1 17 16,-3 0-2-16,0-3 35 0,0 4-40 15,0 0 12-15,-12 7-9 16,-5 3-17-16,-4 0-8 16,3 0-3-16,1 6 1 15,5 6 1-15,5-3-4 16,3 3-13-16,4-5-17 15,0-1 27-15,0-3-13 16,0-1 8-16,5-2 7 16,6 0 12-16,-1 0 11 15,1-2 23-15,-2-2-34 16,-5-1-6-16,-4 2-48 16</inkml:trace>
  <inkml:trace contextRef="#ctx0" brushRef="#br0" timeOffset="-127.07">25461 6683 9 0,'0'0'97'16,"0"0"-43"-16,0 0-10 0,0 0 33 16,0 0 24-16,0 0-31 15,-2-3-14-15,2 3 1 16,0 0-26-16,-1 0-28 15,-5 0-3-15,-1 18 0 16,-2 9-3-16,-2 1 7 16,-4 2 0-16,3 0-4 15,-4-3 2-15,4 1-5 16,2-5 8-16,4 1-6 16,4-3 1-16,2-1-10 15,0-8 3-15,2 1-4 0,9-6-15 16,5-6 21-1,4-1-7-15,4 0 12 0,2-1 0 16,-1-6-8 0,-4-2-81-16,-8 5-67 0</inkml:trace>
  <inkml:trace contextRef="#ctx0" brushRef="#br0" timeOffset="8977.44">25524 5771 53 0,'0'0'107'0,"0"0"8"0,0 0-28 15,0 0-27-15,0 0-29 16,0 0 12-16,0 0-10 15,0 0 3-15,-5 0 23 16,5 0-38-16,0 0-18 16,0 0-3-16,0 0-19 15,9 4 18-15,6 7 0 16,9 2 2-16,6-3 8 16,3-4-8-16,3-3-1 15,4-3 12-15,0 0-12 16,-4 0 0-16,-6 0-6 15,-8 0-42-15,-10 0-72 16,-9-2-92-16</inkml:trace>
  <inkml:trace contextRef="#ctx0" brushRef="#br0" timeOffset="9376.14">25685 5797 17 0,'0'0'67'16,"0"0"-29"-16,0 0 0 16,0 0 18-16,0 0-21 15,0 0-20-15,-2 1 7 0,2-1-6 16,0 0 12-16,0 4-3 15,-1 6-25-15,-5 4 0 16,0 7 17-16,-4 6-9 16,4 1 2-16,-1 1-2 15,1-1 0-15,-1-1-1 16,1-2-2-16,2-2-5 16,-1-4 0-16,2-5 3 15,2-2-4-15,-1-5 1 16,2-3 0-16,0-2 2 15,-1-2 4-15,-1 0-6 16,-2 0 2-16,-1-7-2 16,2-6-182-16,0-3-43 0</inkml:trace>
  <inkml:trace contextRef="#ctx0" brushRef="#br0" timeOffset="41104.48">359 9481 309 0,'0'0'127'0,"0"0"-117"15,0 0-8-15,0 0-2 0,0 0 0 16,81 58 4-16,-71-16 4 16,-4 5 6-16,-6 3 18 15,0-6 13-15,-10-3-11 16,1-5-20-16,0-9-12 15,4-7 5-15,2-11 0 16,3-4-7-16,0-5 7 16,0 0-1-16,0-9 14 15,0-23 11-15,8-12-16 16,2-19-13-16,8-7-2 16,4-4 0-16,1 0-1 15,2 6 7-15,-4 11-6 0,-6 16 10 16,-9 12 3-16,-2 13 13 15,-4 9-7-15,0 7 1 16,0 0-20-16,0 7 0 16,0 27-16-16,0 21 12 15,0 16 4-15,0-1 10 16,0-2-5-16,0-7-5 16,5-8 1-16,7-3 2 15,4-10-3-15,4-6 0 16,2-7-19-16,5-7-38 15,4-8-37-15,-1-8-16 16,0-4-87-16</inkml:trace>
  <inkml:trace contextRef="#ctx0" brushRef="#br0" timeOffset="41269.07">932 9815 163 0,'0'0'135'0,"0"0"-57"16,0 0-12-16,-12 91 13 15,12-63-41-15,0 5-28 16,0 3-6-16,14-1 3 16,5 1-7-16,0-10-24 15,1-9-115-15,-1-12-104 16</inkml:trace>
  <inkml:trace contextRef="#ctx0" brushRef="#br0" timeOffset="41854.36">989 9539 56 0,'0'0'452'0,"0"0"-378"16,0 0-38-16,0 0 26 15,0 0-15-15,0 0-28 16,-18-10-18-16,18 9-1 15,0-1 0-15,0 2 2 16,0 0 2-16,0 0 0 0,0 0 1 16,0 0-5-1,0 0-5-15,0 0-25 0,0 0-11 16,0 0-1-16,0 0 21 16,0 0-1-16,0 0 13 15,0 0 7-15,0 0 2 16,0 0-3-16,0 3-12 15,0 4 10-15,0-3 5 16,0-2 0-16,0-1 0 16,0-1 6-16,0 0-2 15,1 0 2-15,-1 0 10 16,0 0 9-16,0 0 10 16,0 0-28-16,0 0-7 15,0 0-4-15,0 0-5 0,0 0-5 16,0 0-8-16,0 4-14 15,0-1 27-15,0 0 9 16,0-3-16-16,0 0 9 16,0 0 7-16,0 0 16 15,0-10 20-15,0 0-31 16,0-1 3-16,0 5 2 16,0 5 1-16,0 1-10 15,0 0-1-15,0 0-12 16,0 0-17-16,0 0-13 15,0 0-22-15,-7 1-79 16,-8 14-142-16</inkml:trace>
  <inkml:trace contextRef="#ctx0" brushRef="#br0" timeOffset="43113.43">7237 10750 485 0,'0'0'97'16,"0"0"-51"-16,0 0-46 15,0 0 0-15,0 0-3 16,0 0-14-16,0 0 15 15,19 92 2-15,-11-43 0 0,-7-3 0 16,-1 1 0-16,0-2 5 16,0-7 2-16,0-2-7 15,0-14-2-15,2-8-13 16,2-9-1-16,4-5-3 16,4-2 0-16,3-25 19 15,7-17 15-15,0-12-15 16,1-13 0-16,2-12 4 15,-4-6 5-15,3 2 9 16,-6 11 10-16,-3 23 6 16,-9 22 11-16,-5 18 10 15,-1 11 0-15,0 0-29 16,0 4-26-16,0 25-14 0,0 15 14 16,-1 16 21-1,-4 5-19-15,4-1 10 0,-1-3-9 16,2-8-2-16,0-3-1 15,11-7-31-15,9-8-31 16,3-7-31-16,1-14-93 16</inkml:trace>
  <inkml:trace contextRef="#ctx0" brushRef="#br0" timeOffset="43302.16">7713 11088 314 0,'0'0'138'16,"0"0"-117"-16,0 0 1 0,0 79 5 16,0-50-15-16,3-4-8 15,3-3-4-15,0-7-6 16,1-8-25-16,5-7-25 16,-3 0-89-16,0-9-132 15</inkml:trace>
  <inkml:trace contextRef="#ctx0" brushRef="#br0" timeOffset="43565.2">7786 10726 288 0,'0'0'43'0,"0"0"-22"16,0 0-18-16,0 0 2 15,-43 84 20-15,43-77-25 16,0-5-6-16,0-2 6 16,0 0 50-16,0-11 40 15,0-4-54-15,0-5-11 16,0 5-8-16,0 7-7 16,0 1-10-16,0 5-32 15,-3 1-70-15,0-3-191 0</inkml:trace>
  <inkml:trace contextRef="#ctx0" brushRef="#br0" timeOffset="43822.09">7849 10038 535 0,'0'0'42'0,"0"0"-42"15,0 0 0 1,0 0 0-16,0 0 10 0,91-4-5 16,-60 4-5-16,2 0 0 15,-5-3-61-15,-8 2-174 16</inkml:trace>
  <inkml:trace contextRef="#ctx0" brushRef="#br0" timeOffset="44002.21">7943 10198 197 0,'0'0'73'0,"0"0"14"16,0 102-10-16,0-62-15 0,0 1-24 15,0 1-27-15,0-5-5 16,0 0-6-16,1-5-37 16,4-5-158-16</inkml:trace>
  <inkml:trace contextRef="#ctx0" brushRef="#br0" timeOffset="44462.49">8524 10707 588 0,'0'0'81'0,"0"0"-76"16,0 0-1-16,80 0 17 16,-46 0-18-16,9-1 3 15,-1-5-5-15,-6 2-1 16,-1-1-6-16,-9-5-19 16,-7 1 0-16,-8 2 3 15,-4-3 6-15,-7 1 12 16,0-2 2-16,0 0-19 15,-10 1 15-15,4 3 6 0,0 0 24 16,3 6 21-16,3 1-33 16,0 0-12-16,0 4-15 15,0 16 4-15,3 3 11 16,4-1 6-16,1 1-3 16,-1-6-3-16,-2-1 10 15,-5 4-10-15,0 3 4 16,-9 2-4-16,-11 0-100 15,-2-6-179-15</inkml:trace>
  <inkml:trace contextRef="#ctx0" brushRef="#br0" timeOffset="44989.75">9438 10290 461 0,'0'0'111'0,"0"0"-94"16,0 0-17-16,0 0-2 15,31 113 0-15,-18-49 4 16,-7 5-4-16,-6 2 4 16,2-11 7-16,-2-16-9 15,1-17-23-15,1-15 16 16,-1-11 7-16,-1-1 34 0,0-15 66 16,0-24-31-16,0-14-47 15,0-10 6 1,2-5-4-16,13 5-20 0,8 3-4 15,10 16-31-15,6 11-61 16,-1 12-35-16,-7 10-105 16</inkml:trace>
  <inkml:trace contextRef="#ctx0" brushRef="#br0" timeOffset="45384.89">9858 10271 358 0,'0'0'135'15,"0"0"-66"-15,0 0-64 16,0 0 14-16,-55 126 40 15,43-70-39-15,5 1-11 16,5-4-6-16,2-6-3 16,0-5 0-16,14-8-35 15,3-10 9-15,2-11-25 16,-2-12-12-16,-3-1 48 0,1-24 14 16,-5-13 1-16,1-12-6 15,-3-7 5-15,-8-2 2 16,0 0 6-16,0 4 18 15,-11 12 9-15,-1 11-1 16,1 13 2-16,-2 8-35 16,-1 10-18-16,-2 0-108 15,2 0-282-15</inkml:trace>
  <inkml:trace contextRef="#ctx0" brushRef="#br0" timeOffset="45800.81">10025 10225 283 0,'0'0'68'0,"0"0"49"15,41 94-66-15,-29-50-30 16,-2 1-2-16,-1-7-6 16,2-5 1-16,2-11 0 15,2-8-14-15,-2-11 0 16,4-3 3-16,0 0 4 15,-3-19-7-15,-1-15-6 16,-2-7-9-16,-7-5 1 16,-2 1-9-16,-2 14 23 15,0 11 8-15,0 13 48 0,0 7-2 16,0 17-54-16,0 20-3 16,0 10 3-16,1 5 0 15,10-7-1-15,10-6-2 16,-2-8 3-16,-1-9 0 15,1-15 7-15,1-7-7 16,-4-7 4-16,0-22 46 16,0-8-18-16,-3-10-8 15,-6-8-12-15,-2-3-8 16,-2 4-4-16,-3 13-12 16,0 18-46-16,0 14-102 15</inkml:trace>
  <inkml:trace contextRef="#ctx0" brushRef="#br0" timeOffset="46286.08">10831 10010 401 0,'0'0'97'0,"0"0"-83"15,0 0-13-15,0 0 15 16,108 127 34-16,-79-59-8 16,-2 0-21-16,-6-6-7 15,-6-10 1-15,1-14-14 16,-5-17 1-16,-2-10 4 0,0-8-1 15,0-3 6-15,3-10 33 16,4-23 34-16,5-14-45 16,-5-11-15-16,-1-10-16 15,-4-1-4-15,-5 7-59 16,-2 16-105-16,-4 16-444 16</inkml:trace>
  <inkml:trace contextRef="#ctx0" brushRef="#br0" timeOffset="46542.78">11301 10185 225 0,'0'0'175'0,"0"0"-66"16,0 0-4-16,14-83-20 0,-14 71 5 15,0 7-48-15,-2 5-21 16,-10 0-9-16,0 2-12 15,-4 19 0-15,2 13-4 16,4 2 7-16,7 4-4 16,3-3 2-16,0-4-2 15,6-6-10-15,16-7-20 16,5-4-44-16,3-11-47 16,1-5-92-16</inkml:trace>
  <inkml:trace contextRef="#ctx0" brushRef="#br0" timeOffset="46924.74">11592 10075 469 0,'0'0'141'15,"0"0"-84"-15,0 0-15 16,0 0-33-16,0 0-9 16,-46 100 0-16,43-46 0 15,3-1 0-15,0-6-2 16,0-15-34-16,12-10-7 15,5-18 34-15,5-4 9 16,1-17 8-16,3-24 11 16,-1-13-2-16,-3-8-4 15,-7-7 1-15,-4-2-4 0,-11-6 4 16,0 4-13-16,0 11 4 16,0 16-2-16,-6 23 40 15,3 18 30-15,3 7-14 16,-2 34-59-16,2 22-10 15,0 19 10-15,-3 1 3 16,2 4-1-16,-2-6 1 16,3-14-3-16,0-13-33 15,0-21-14-15,0-14 5 16,0-14-24-16,0-6-12 16,0-27-16-16,0-15-308 15</inkml:trace>
  <inkml:trace contextRef="#ctx0" brushRef="#br0" timeOffset="46985.97">11592 10075 87 0</inkml:trace>
  <inkml:trace contextRef="#ctx0" brushRef="#br0" timeOffset="47231.43">11592 10075 87 0,'119'-10'0'0,"-102"7"-2"0,2 2 2 0,4 0 41 0,0 1 52 15,0-2-24-15,-5 2-6 16,-7 0 9-16,-6 0 17 16,-4 0-24-16,-1 0-32 15,0 5-21-15,-1 15-7 16,-9 3 50-16,2 4-38 15,4 4-12-15,1 6-2 16,3 1 0-16,0-2-3 16,0-4-35-16,0-10-13 0,4-11 9 15,9-11 5 1,1 0 32-16,5-16 2 0,-1-16 8 16,2-4-5-16,-5-8 34 15,-5 0-6-15,-9 5 3 16,-1 9-15-16,0 7-19 15,0 10-26-15,0 6-63 16,0-2-99-16</inkml:trace>
  <inkml:trace contextRef="#ctx0" brushRef="#br0" timeOffset="47449.75">12104 10097 283 0,'0'0'159'0,"0"0"-79"0,0 0-8 16,52 96-11-1,-48-70-20-15,-1-9-15 0,-3-6-11 16,0-9 16-16,0-2 35 16,3 0 9-16,3-23 7 15,3-14-17-15,2-12-56 16,-1-6-5-16,3 1-4 16,0 8-35-16,-1 9-27 15,1 14-1-15,-4 13-51 16,-8 6-167-16</inkml:trace>
  <inkml:trace contextRef="#ctx0" brushRef="#br0" timeOffset="63832.18">23083 6055 199 0,'0'0'81'16,"0"0"-16"-16,0 0 7 0,0 0-4 15,0 0-2-15,0 0-16 16,0 0-37-16,0 0-13 16,1 47-8-16,5-3 8 15,0 5 17-15,-1-3-16 16,-2-3 7-16,0-7-8 16,1-3-9-16,2-8-5 15,-3-6-55-15,5-7-26 16,-2-12-82-16,3 0-66 15</inkml:trace>
  <inkml:trace contextRef="#ctx0" brushRef="#br0" timeOffset="64251.05">23336 6010 61 0,'0'0'120'0,"0"0"-24"16,0 0 11-16,0 0-49 16,0 0-25-16,0 0-15 15,-29-10 2-15,11 23-2 0,-2 1-4 16,2 6-13-1,2 3-2-15,6 0-5 0,4 2 5 16,6-1-11-16,0 2-7 16,12-2-7-16,8-5 1 15,3-3 18-15,-7-5-3 16,-6-1-5-16,-5-4 15 16,-5-3 2-16,0-3 0 15,0 4-4-15,0 0-2 16,0 2 2-16,-13 4 2 15,-1 0 3-15,1-5-3 16,4-2-26-16,4 1-1 0,5-4-44 16,0 0-115-1</inkml:trace>
  <inkml:trace contextRef="#ctx0" brushRef="#br0" timeOffset="64574.77">23526 6076 56 0,'0'0'32'0,"0"0"-10"16,0 0-13-16,-52 89 42 15,50-72-32-15,2-2-7 16,0-3-12-16,2-6 0 0,11-6 0 15,1 0 13-15,2-2 82 16,1-15-40-16,-1-4-5 16,-3-8 10-16,-4-3 1 15,-1 0-3-15,-8 0-38 16,0 4-10-16,-17 6-10 16,-8 8-26-16,-3 11-66 15,-2 3-16-15,3 10-9 16,0 11-145-16</inkml:trace>
  <inkml:trace contextRef="#ctx0" brushRef="#br0" timeOffset="183426.75">1317 863 30 0,'0'0'37'0,"0"0"-13"16,0 0 39-16,0 0 9 15,0 0-15-15,0 0-21 16,0 0-32-16,0 0 15 16,30 3 42-16,-12 0-21 15,7-3-7-15,5 0-27 16,-3 0 0-16,-5 0-6 16,-4 0-54-16,-12 0-144 15</inkml:trace>
  <inkml:trace contextRef="#ctx0" brushRef="#br0" timeOffset="183726.4">1335 926 250 0,'0'0'0'0,"0"0"-1"15,0 0 1-15,0 0 78 16,0 0-17-16,12 118-1 15,-12-70-14-15,0 4-32 16,0 0 0-16,0-2 6 16,-5-1-20-16,-2-5 13 15,4-5-12-15,0-8 1 16,0-10 2-16,3-10-3 0,0-7-1 16,0-4 5-16,0 0-1 15,0 0 11-15,0 0 7 16,3 0-22-1,21-10-3-15,15-3-24 0,7-2-152 16</inkml:trace>
  <inkml:trace contextRef="#ctx0" brushRef="#br0" timeOffset="184656.81">6916 666 184 0,'0'0'191'0,"0"0"-101"16,0 0-67-16,0 0-4 16,0 0 9-16,0 0-28 15,18 0-4-15,6 0 4 16,9 3-24-16,-2-1 0 0,-4 0-4 16,-6-2 21-16,-11 1 2 15,-5-1 10-15,-4 2-4 16,-1 3-1-16,0 5-15 15,2 8 9-15,-2 9-2 16,0 4 8-16,0 6 36 16,0 0-26-16,0-4 5 15,-2 7 5-15,-1 4-12 16,0 6-4-16,2 4-2 16,1 1 1-16,0-4-1 15,0-9-2-15,0-10 0 16,1-7 0-16,2-11 2 15,-3-8 3-15,0-4-5 16,0-2 0-16,0 0 12 16,0 0 7-16,0 0 26 0,-13-15-19 15,-8-5-26 1,-1-3-93-16,-5 5-99 0</inkml:trace>
  <inkml:trace contextRef="#ctx0" brushRef="#br0" timeOffset="185877.69">1991 1003 29 0,'0'0'81'15,"0"0"-18"-15,0 0 13 16,0 0 27-16,0 0-15 16,0 0-29-16,0-1 2 15,-13 1-33-15,-12 0-12 16,-14 4-16-16,-9 14-11 15,-1 3 7-15,10 2-3 16,12-6 7-16,14-3-8 16,10-1 3-16,3-2-18 15,0-1-9-15,19 2 29 0,6 0 3 16,4-1 1-16,-4 1 6 16,-7-3-7-16,-7 3 3 15,-7-1-6-15,-4 3-3 16,0 2 4-16,-12 2 0 15,-9 2 4-15,0-2 2 16,-1 0 5-16,8-2-9 16,11-6-25-16,3-7-147 15</inkml:trace>
  <inkml:trace contextRef="#ctx0" brushRef="#br0" timeOffset="186125.83">2094 1058 371 0,'0'0'63'0,"0"0"-45"15,0 0-18-15,0 0-9 16,0 0 9-16,0 0 19 16,-17 99 2-16,3-67 1 15,5-2-1-15,2-7-12 16,7 0 3-16,0-5-12 15,0-3 0-15,19-3-2 16,6-2 6-16,11-6-11 16,9-4-9-16,-2 0-246 15</inkml:trace>
  <inkml:trace contextRef="#ctx0" brushRef="#br0" timeOffset="186815.93">3689 969 302 0,'0'0'79'0,"0"0"-7"16,0 0-5-16,0 0 5 15,0 0-72-15,0 0 28 16,-52-7-28-16,21 25 15 16,2 2-14-16,11 0-2 15,8 4 1-15,10 0-21 0,0 3 13 16,13-2-8-16,10-1 16 15,1-1 0-15,-5-5 12 16,-10-2-6-16,-3-4-6 16,-6-1-8-16,0 2 4 15,-6 4 0-15,-16 2 4 16,-8 3-4-16,3-4-22 16,1-1-17-16,9-7-17 15,9-8-24-15,5-2-56 16</inkml:trace>
  <inkml:trace contextRef="#ctx0" brushRef="#br0" timeOffset="187244.93">3922 1041 450 0,'0'0'19'16,"0"0"-19"-16,0 0-8 15,0 0 8-15,0 0 21 16,0 85-16-16,0-60-1 16,0-2 10-16,0-6-13 15,0-6 6-15,0-4-7 16,9-7-10-16,0 0 9 16,3 0 1-16,-2 0 9 0,1 0-4 15,-5-4-3 1,-5 4-2-16,2 0 0 0,0 0 0 15,3 0-2-15,0 0 2 16,3 0 0-16,0 0-2 16,1 3-1-16,2 5 3 15,3 3-2-15,0-1 5 16,0-6-3-16,-3-3 3 16,-3-1 10-16,3 0 49 15,-3-11 5-15,0-6-16 16,-3-2-22-16,4-2-29 15,-4-5 4-15,-1 5-4 16,-2 3-63-16,-3 5-62 16,0 8-389-16</inkml:trace>
  <inkml:trace contextRef="#ctx0" brushRef="#br0" timeOffset="188928.76">5260 942 223 0,'0'0'121'0,"0"0"-109"16,0 0-12-16,0 0-17 15,0 0 17-15,12 122 6 16,-9-71 5-16,-1-4-9 16,-2-7-2-16,0-11 8 15,0-4-8-15,0-10 5 16,0-5 5-16,0-7-9 15,0-3 9-15,-5 0 58 16,-2-13 28-16,-4-11-31 16,-2-10-61-16,1-5 13 15,4-8 7-15,1-6-19 0,4 0-3 16,3 6-2-16,0 10-4 16,10 7-1-16,8 13-22 15,6 7 5-15,1 10-12 16,-2 0 13-16,-2 12 6 15,-8 10 2-15,-4-3 1 16,-6 1 10-16,-3-1-9 16,0 1 0-16,-9 3 10 15,-9 2 1-15,-7 1 0 16,-2 3 0-16,3-4-33 16,6-4-26-16,12-7-69 15,6-9-147-15</inkml:trace>
  <inkml:trace contextRef="#ctx0" brushRef="#br0" timeOffset="189164.94">5560 974 168 0,'0'0'16'0,"0"0"-7"15,0 0 74-15,0 0 15 16,-34 100-17-16,16-57-15 15,2 0-33-15,5-6 0 16,8-4-31-16,3-6 2 16,0-3 0-16,17-6-1 0,8-2-3 15,11-5 0-15,7-5-3 16,5-3-106-16,-4-3-262 16</inkml:trace>
  <inkml:trace contextRef="#ctx0" brushRef="#br0" timeOffset="189885.21">6521 953 168 0,'0'0'96'16,"0"0"-18"-16,0 0-78 15,0 0 0-15,0 0 2 16,-24 92 49-16,21-55-24 16,0-2 5-16,-2-4-16 15,0 1 19-15,0-7-28 16,1-4 0-16,1-8-5 16,1-8 4-16,1-2-6 15,1-3 7-15,0 0 1 0,0-5 74 16,0-16-25-1,0-11-52-15,0-6-3 0,0-8-2 16,0-2 0-16,12-3-1 16,4 7 0-16,8 8 0 15,-3 7-19-15,6 9-2 16,-5 9-7-16,-3 10-10 16,-5 1 36-16,-5 4-9 15,-6 13-13-15,0 1 24 16,-3 8-8-16,0 1 0 15,-15 2 9-15,-7 1 2 16,-1-2-2-16,1-3-30 16,7-5-61-16,7-7-12 0,8-6-62 15</inkml:trace>
  <inkml:trace contextRef="#ctx0" brushRef="#br0" timeOffset="190274.43">6700 999 302 0,'0'0'23'15,"0"0"-20"-15,0 0 56 16,0 0 7-16,-3 90-39 16,2-67-16-16,1-7-9 0,0-3-4 15,0-6-6-15,5-4-2 16,7-3 10-16,2 0 6 15,1-3-2-15,-3-4 2 16,-2 3-4-16,-6 1-4 16,1 3 1-16,1 0-12 15,2 8 13-15,5 10-8 16,0-1 8-16,2 1 1 16,0-4 3-16,0-7 0 15,-3-6-1-15,3-1 17 16,1 0 58-16,5-12-23 15,-3-11 7-15,-5-5-26 16,-2-3-13-16,-8 0 9 16,-1 3-29-16,-2 8-3 15,0 6-16-15,-2 10-57 0,-12 4-100 16</inkml:trace>
  <inkml:trace contextRef="#ctx0" brushRef="#br0" timeOffset="191212.29">2442 1289 385 0,'0'0'90'0,"0"0"-54"16,0 0-19-16,0 0-17 15,0 0 0-15,-15 81 4 16,12-55 2-16,1-1-4 16,2-5-2-16,0-8 0 0,0-1 0 15,5-5-37-15,4-3-31 16,6-3-59-16,-3 0-147 15</inkml:trace>
  <inkml:trace contextRef="#ctx0" brushRef="#br0" timeOffset="191360.33">2538 1115 430 0,'0'0'98'0,"0"0"-82"15,0 0-16-15,0 0-65 16,0 0-72-16,0 0-74 16</inkml:trace>
  <inkml:trace contextRef="#ctx0" brushRef="#br0" timeOffset="191970.04">4559 1257 175 0,'0'0'209'16,"0"0"-147"-16,0 0-45 15,0 0-15-15,0 0 7 16,0 0 19-16,-9 52-10 0,3-25-3 16,2 1-8-1,2-1-7-15,2-3-10 0,0-3-46 16,3-5-25-16,7-9-40 15,-5-7-131-15</inkml:trace>
  <inkml:trace contextRef="#ctx0" brushRef="#br0" timeOffset="192117.92">4644 1203 384 0,'0'0'88'0,"0"0"-88"16,0 0-23-16,0 0-68 16,0 0-113-16</inkml:trace>
  <inkml:trace contextRef="#ctx0" brushRef="#br0" timeOffset="192838.64">6008 1424 167 0,'0'0'159'0,"0"0"-56"15,0 0-56-15,0 0-47 16,0 0 3-16,0 0-3 16,-51 45 1-16,42-10 17 15,0-5 9-15,6-4-7 16,1-5-5-16,2-3-6 16,0-4-6-16,0-1-1 15,5-5-2-15,4-3-14 16,7-3-61-16,-2-2-76 15,-5-2-144-15</inkml:trace>
  <inkml:trace contextRef="#ctx0" brushRef="#br0" timeOffset="192987.55">6036 1230 277 0,'0'0'114'0,"0"0"-114"0,0 0-15 16,0 0-120-16,0 0-12 16</inkml:trace>
  <inkml:trace contextRef="#ctx0" brushRef="#br0" timeOffset="193733.44">7107 1350 55 0,'0'0'182'0,"0"0"-83"0,0 0-88 16,0 0 2-16,0 0 3 16,0 0 17-16,-6 101-12 15,6-76-8-15,0-4-13 16,0-3 5-16,0-3-5 15,0-1-7-15,6-6-52 16,3-7-132-16</inkml:trace>
  <inkml:trace contextRef="#ctx0" brushRef="#br0" timeOffset="193880.45">7171 1270 404 0,'0'0'131'0,"0"0"-72"16,0 0-42-16,0 0-17 16,0 0-77-16,0 0-249 15</inkml:trace>
  <inkml:trace contextRef="#ctx0" brushRef="#br0" timeOffset="-195281.32">31600 4146 79 0,'0'0'96'15,"0"0"-23"-15,0 0-8 16,0 0-19-16,0 0-7 0,0 0 0 15,0 0-14 1,0 0 9-16,3 7-2 0,2-7-21 16,5 0-9-16,7 1 3 15,5 5 3-15,8 0-8 16,3-1 7-16,4 1-16 16,5-3 9-16,0-2-4 15,1 0-13-15,-2-1-33 16,-2 0-22-16,-7 0-52 15,-12 0-44-15</inkml:trace>
  <inkml:trace contextRef="#ctx0" brushRef="#br0" timeOffset="-194164.09">31547 4223 19 0,'0'0'119'0,"0"0"-16"15,0 0-44-15,0 0-7 16,0 0-15-16,0 0-6 15,-3 0-15-15,3 0-3 0,0 0-13 16,0 0-4-16,0 9-19 16,0 8 17-16,0 7 6 15,3 5 3-15,-3 4-2 16,0 7 0-16,0 4-1 16,0 4 0-16,-3 2 1 15,-5-1 0-15,2-2 2 16,3-4-3-16,2-3 4 15,1-4 0-15,0 3 2 16,0-1-1-16,0 3-4 16,4 6 0-16,-2 5 2 15,-2 2-3-15,0 4 0 0,0 3 2 16,-12 5-2 0,-2 5 1-16,-1 2 1 0,-2 8-3 15,-1 6 1-15,0 6-2 16,0 3-15-16,4 0 10 15,3-13 1-15,3-13 4 16,7-14-4-16,1-8 5 16,0 2 1-16,0-1 7 15,0 5-3-15,0 3-4 16,0 8 3-16,0 9 5 16,0 2 0-16,0 6-3 15,-6 4-4-15,-17 0 4 16,-5 7-3-16,-6 2 1 15,-4-2 0-15,2-3 2 16,7-11-5-16,9-9 0 0,13-12-2 16,7-5 0-16,1-8 2 15,17-7 17-15,-1-3-5 16,-1-2-2-16,-7-7-4 16,-3 1-6-16,-1-3 10 15,-5 4-1-15,1 3 3 16,-1 2-6-16,0-1-6 15,0-1 2-15,0-4-2 16,0-4 1-16,0-9-1 16,0-2 1-16,0-3-1 15,0 1-1-15,0 2 1 16,3 0 3-16,-1 5-3 0,-2 4 0 16,0 6-2-1,0 7 4-15,0 5-2 0,-10 7 0 16,-3 1 0-16,0 6 0 15,1-5 0-15,5-5 1 16,4-5-1-16,3-6 0 16,0-6-3-16,0 0 3 15,0-1 0-15,0 0 3 16,2 2-3-16,1-1 0 16,0-1 1-16,0-4 0 15,-1-1 0-15,-1-2-2 16,-1-2 1-16,0 0-1 15,0-4 1-15,0 2 2 0,0 0-2 16,0 3 0-16,-4 5 3 16,-3-2-1-16,0 3 0 15,1-9-2-15,2-1-1 16,2-10 1-16,2 0 2 16,0-3 2-16,0 0-4 15,0 0-5-15,21-4-42 16,12-13-59-16,4-5-125 15</inkml:trace>
  <inkml:trace contextRef="#ctx0" brushRef="#br0" timeOffset="-192132.75">32530 4209 3 0,'0'0'10'15,"0"0"-4"-15,0 0 61 16,0 0 34-16,0 0 13 16,0 0-11-16,0 0-44 15,0 0-31-15,0 0-28 16,2 2 1-16,17 7-1 16,9 1 3-16,6-3 1 15,10 2 0-15,6-5-2 16,3 3 2-16,5-1-4 15,1 2 0-15,-2 1-7 16,-6 0 5-16,-9 1-23 0,-14-3 25 16,-9 0 1-16,-6-2 1 15,-8-2-2-15,-3-2-3 16,-2-1-2-16,1 0 3 16,1 0-1-16,-2 0-4 15,0 0 4-15,1 1-4 16,-1 5 6-16,2 1-5 15,1 5 6-15,-2 0 2 16,1 5-2-16,-1 2-1 16,-1 6-18-16,0 7 19 15,0 1 1-15,0 0 5 16,0 1 0-16,-4-1 3 0,-2 4-9 16,-3-2 3-16,3 6-3 15,-2-1 4-15,1 6 0 16,0 3-1-16,1 2-3 15,-2 6 6-15,1 7-1 16,-4 7-1-16,1 12 0 16,-4 6-1-16,-2 0-1 15,-1 0 0-15,1-9 0 16,7-5-3-16,6-2 1 16,3-5-5-16,0-9 3 15,0-2-12-15,0-8 12 16,0-1 0-16,0 4 2 15,-5 7 5-15,-5 8-5 16,-2 14 0-16,-5 8-37 16,-7 13-10-16,-4 3 42 0,-1-5 5 15,0-8 0-15,4-16-3 16,4-8 3-16,9-12-2 16,8-1 4-16,4-3 9 15,0 8 30-15,0 0-22 16,0 7-11-16,1 3-8 15,4-2 5-15,-5 8-4 16,0 3-1-16,-9-1 0 16,-12-4-27-16,-1-7 25 15,2-9 4-15,-1-4-1 16,5-13-1-16,8-12 1 0,5-12-1 16,3-6-8-16,0 2 8 15,0 4 2-15,0 8 0 16,0 5 7-16,-3 11 2 15,-7 4 12-15,-3-1-20 16,0-2-3-16,3-10 0 16,3 1-2-16,-1-4-12 15,2 4-1-15,-2-1-3 16,5 1 1-16,0-10 10 16,3-8-7-16,0-5 12 15,0-6-36-15,0 0 38 16,3-1 7-16,1 3-5 15,0 3-4-15,-2 4 6 16,-2 6 2-16,0 4 18 0,0 3-13 16,0-1-3-16,0-2-4 15,0-7-4-15,0-6-4 16,0-6-3-16,-2-3 7 16,2-1 6-16,0 1 14 15,0-1-15-15,0 0-5 16,0 0-36-16,0 2-38 15,0 1 62-15,0-2-10 16,-1-1 22-16,-5 1 17 16,2-1-3-16,-1 2-9 15,-1-1 0-15,-2 1-3 16,0 0-1-16,0 3-1 0,-2-3-5 16,-1 1-15-16,1 2-12 15,-1 0 19-15,0-2 12 16,-2-1 1-16,1 0 1 15,1-2-1-15,0 0 11 16,-4 0-11-16,-1-14-5 16</inkml:trace>
  <inkml:trace contextRef="#ctx0" brushRef="#br0" timeOffset="-190319.79">26890 3159 167 0,'0'0'47'16,"0"0"-30"-16,0 0-17 15,0 0 0-15,0 0 8 16,0 0-3-16,0 0-2 16,0 0 2-16,-3-32 13 15,3 21 0-15,3-5-13 0,7-4-4 16,3-7-2-16,2-8 3 15,7-9-5 1,3-8-4-16,4-6-1 16,-3 0 8-16,0 2 0 0,-7 2 8 15,-5 9 26-15,-8 4-4 16,-6 9 5-16,0 3 2 16,0 11-25-16,-12 8 14 15,0 9-18-15,-6 1 1 16,0 15-9-16,-6 28 5 15,-1 19 2-15,4 25 5 16,0 14 0-16,5 6 0 16,5-7-10-16,1-8-2 0,1-14 6 15,3-12-4-15,4-12-4 16,2-11-6-16,0-15-56 16,0-11-49-16,0-14-46 15</inkml:trace>
  <inkml:trace contextRef="#ctx0" brushRef="#br0" timeOffset="-190161.66">26751 3100 305 0,'0'0'125'16,"0"0"-54"-16,0 0-58 15,96-54-2-15,-43 41-11 0,8 3 0 16,7-3-3-16,-1-3-160 15</inkml:trace>
  <inkml:trace contextRef="#ctx0" brushRef="#br0" timeOffset="-189779.28">27260 3127 119 0,'0'0'111'0,"0"0"-32"16,26-94-28-16,-20 56 8 16,-2-6-17-16,-4-2-2 15,0-3-12-15,0 1-4 16,0 6 5-16,-6 12-7 15,-3 14 4-15,3 9-18 16,-1 7 2-16,-2 0 13 16,-2 15-19-16,1 17 2 15,3 7 7-15,5 10-12 16,2 1 3-16,0-2-4 16,15-4 0-16,1-4 7 15,5-9-7-15,1-6-3 16,1-8-12-16,4-7-43 0,4-9-36 15,2-1-92-15</inkml:trace>
  <inkml:trace contextRef="#ctx0" brushRef="#br0" timeOffset="-189149.19">27635 2828 296 0,'0'0'112'0,"0"0"-6"15,0 0-52-15,0 0-41 16,0 0-13-16,0 0 0 16,-82 93 2-16,64-50 4 0,9-2-1 15,6-1-5-15,3-8 0 16,0-3-4-16,4-8 2 16,10-10-23-16,4-8-3 15,1-3-7-15,4-4 35 16,2-16 22-16,-1-7-15 15,-5-4-2-15,-1 0 6 16,-6-6 13-16,0-1 1 16,-6 3 3-16,-2 4-4 15,-2 11 11-15,-2 13-5 16,0 7-30-16,0 13-7 16,0 16-10-16,0 13 17 15,0-6 5-15,6-2-3 0,3-4-2 16,0-7 0-1,4 0 2-15,2-3-3 0,2 0 2 16,0-5 0-16,3-5-1 16,-4-7-18-16,2-3 9 15,0-6 9-15,1-16 4 16,1-9 10-16,-4-11-13 16,0-8 6-16,-2-8-1 15,-3-10-1-15,-4-1-5 16,-4 0 8-16,-3 11-7 15,0 16 14-15,0 13-8 16,0 20 16-16,0 5 12 16,-5 4-35-16,-2 22 0 15,1 19-5-15,-1 17 5 0,2 13 2 16,2 0-2-16,1 1 0 16,-1-7 3-16,-1-10-3 15,3-11-5-15,-1-12-53 16,2-9-17-16,0-15-28 15,0-8-90-15,0-7-105 16</inkml:trace>
  <inkml:trace contextRef="#ctx0" brushRef="#br0" timeOffset="-189022.22">27926 2926 292 0,'0'0'87'0,"0"0"-31"15,0 0-13-15,0 0-9 0,0 0-34 16,0 0-36-16,45-7 21 15,-14 7-26-15,-3 2-138 16</inkml:trace>
  <inkml:trace contextRef="#ctx0" brushRef="#br0" timeOffset="-188517.94">28120 3227 166 0,'0'0'117'0,"0"0"-55"0,0 0 13 15,27-113 3-15,-20 73-20 16,-1-1-8-16,-3 6-19 16,-3 4 6-16,0 12 4 15,0 7-18-15,0 9 15 16,0 3-14-16,0 0-21 15,0 2-3-15,0 20-22 16,0 8 22-16,0 3 6 16,0-3-5-16,0 0-1 15,0-3 0-15,10-2-10 16,1-8 1-16,1-4-22 16,-3-6 7-16,1-6 4 15,3-1 12-15,3 0 8 16,0-11 0-16,-3-10 0 15,0-1-1-15,-3-4 1 0,-6-2 2 16,1 3-2-16,-2 5 2 16,-2 6 6-16,1 6 6 15,-2 8-3-15,1 0-11 16,1 16-14-16,3 10 14 16,0 4-7-16,-2 2 15 15,-2-4-11-15,1-3 3 16,1-2-2-16,-1 0 2 15,1-4-67-15,4-6-104 16,5-9-167-16</inkml:trace>
  <inkml:trace contextRef="#ctx0" brushRef="#br0" timeOffset="-188233.06">28507 3067 93 0,'0'0'145'0,"0"0"-30"15,0 0-65-15,0 0-7 16,0 0-17-16,41 108 5 16,-41-77-23-16,0-2-8 15,-16-5-2-15,2-7-5 16,3-8 7-16,3-6 9 16,5-3 21-16,1 0 75 15,2-20-14-15,0-9-68 0,0-7 5 16,0-1-25-16,15 1-3 15,5 5 0-15,5 5-4 16,5 5 2-16,-3 8-16 16,1 5-71-16,-3 2-47 15,-5 6-83-15</inkml:trace>
  <inkml:trace contextRef="#ctx0" brushRef="#br0" timeOffset="-187971.17">28867 3052 250 0,'0'0'148'0,"0"0"-63"16,0 0-2-16,0 0 15 16,0 0-30-16,0 0-37 15,-34-52-14-15,19 59-17 16,0 21 1-16,5 11-1 15,2 4 8-15,5 2 3 16,3-1-7-16,0-4-2 16,7-4 0-16,19-5-2 15,5-6-64-15,5-8-34 16,0-8-99-16</inkml:trace>
  <inkml:trace contextRef="#ctx0" brushRef="#br0" timeOffset="-187327.94">29510 3146 356 0,'0'0'114'0,"0"0"-60"0,0 0-37 16,0 0 0-16,0 0-7 16,0 0 31-16,18-5-33 15,32 5-5-15,30 0 4 16,26 3-7-16,16 3-31 15,9 5-13-15,1 0-1 16,-8 1 45-16,-8-3 0 16,-15 1 5-16,-20-6-18 15,-23-2 32-15,-25-2-2 16,-20 0 17-16,-10 0-4 16,-3 0 5-16,0 0-27 15,0 0-6-15,0 0-4 0,0 0 1 16,0 0 1-16,0 0 15 15,0-2-15-15,-4-5 0 16,-2-1-3-16,0 0-8 16,-3-3 5-16,0-1-3 15,-2-1 9-15,-2 0-3 16,1-1 4-16,2 0-1 16,-1 3 0-16,5 2 2 15,5 6 5-15,1 3 26 16,0 0-7-16,0 0-26 15,11 0-18-15,9 0 18 16,5 12 4-16,1 5-3 16,-7-2-1-16,-5 2-6 0,-11 0-1 15,-3-1-11-15,-12 5-10 16,-21-4-1-16,-12-2-70 16,-7-7-186-16</inkml:trace>
  <inkml:trace contextRef="#ctx0" brushRef="#br0" timeOffset="-186276.64">24411 2802 92 0,'0'0'96'0,"0"0"-41"0,0 0-2 15,0 0-12-15,0 0-40 16,0 0 50-16,89 44 13 15,-19-17-23-15,21-2 9 16,26 1-38-16,15-4 17 16,15-4-29-16,-1-4 1 15,-10-4 2-15,-16-3 2 16,-15-1-10-16,-17-4 5 16,-21-1-10-16,-22-1 10 15,-24 0-10-15,-15 0-44 16,-6 1-38-16,-9-1 18 15,-21 2-2-15,-13-2-156 16</inkml:trace>
  <inkml:trace contextRef="#ctx0" brushRef="#br0" timeOffset="-185675.22">24396 2757 93 0,'0'0'44'15,"0"0"3"-15,0 0 6 16,0 0 18-16,0 0-13 16,0 0-9-16,15-31-34 0,-15 31-13 15,0 0-4-15,0 0-30 16,0 7 15-16,0 10 15 16,-6-1 2-16,-3-1 3 15,-2-1 5-15,0 0-8 16,0 0 0-16,0 1 6 15,0-4-6-15,0 0 0 16,1-2 5-16,1-1-5 16,3 3 0-16,1-1 0 15,5 8 6-15,0 2 0 16,18 3 10-16,19-1-5 16,20 1 1-16,15 1-1 0,7-4-11 15,3-2-61 1,-3-4-66-16</inkml:trace>
  <inkml:trace contextRef="#ctx0" brushRef="#br0" timeOffset="-184912.2">27633 1264 206 0,'0'0'68'0,"0"0"-5"15,-94 52-25-15,59-4-7 16,2 13 24-16,3 22 5 16,3 13-36-16,3 6 12 15,5-2-18-15,-2-7-16 16,6-11 4-16,6-9-2 16,9-11-8-16,0-8 3 0,7-10-30 15,11-9-33 1,5-8-31-16,3-15-63 0,4-12-81 15</inkml:trace>
  <inkml:trace contextRef="#ctx0" brushRef="#br0" timeOffset="-184362.88">27949 1477 337 0,'0'0'108'0,"0"0"-106"16,0 0 9-1,-8 106-11-15,-1-50 18 0,-3-3 4 16,-2-10 4-16,-2-3-12 16,-2-6 3-16,4-5 10 15,3-2-15-15,2-4-4 16,3-4-2-16,1-7-6 15,1-3 8-15,4-3-8 16,0-4 0-16,0 0 0 16,0 4-2-16,15-2 2 15,8 4 1-15,7-1 4 16,0-3-3-16,-2-1-2 0,-2-2-7 16,-1-1-7-1,-1 0 13-15,-2 0-6 0,-2-7 6 16,1-7 1-16,-2-5 3 15,-1-3-3-15,-3-5 4 16,-4-1 7-16,-7 4-10 16,-1 3 8-16,-3 4 7 15,0 13 3-15,0 2 10 16,0 2-4-16,0 6-25 16,0 21-9-16,-7 11 8 15,-4 7 1-15,-1 1 0 16,3-3 2-16,2-2-1 15,1-3-1-15,-2-7 0 16,5-1 0-16,2-6-36 16,1-6-35-16,0-7-41 0,0-10-129 15</inkml:trace>
  <inkml:trace contextRef="#ctx0" brushRef="#br0" timeOffset="-184101.02">28543 1262 148 0,'0'0'46'16,"68"93"-36"-16,-40-9 43 0,-11 18-9 15,-12 5 7-15,-5-2-11 16,-5-7 5-16,-17-12-24 15,-6-7-12 1,-2-12-6-16,0-8-6 0,4-12-9 16,5-6-33-16,6-9-10 15,-1-7-70-15,0-4-105 16</inkml:trace>
  <inkml:trace contextRef="#ctx0" brushRef="#br0" timeOffset="-182434.94">32318 1717 53 0,'0'0'103'0,"0"0"-43"15,0 0-14-15,0 0-1 16,0 0-15-16,0 0 2 16,0 0 2-16,-30 0 10 15,30 0 4-15,0 0-36 16,0 0-5-16,0-5 13 15,6-4-20-15,6-5-8 16,3-8 8-16,8 3 6 16,0-3 6-16,-2 0-12 15,-1 1-2-15,-3 2 1 16,-4 4-9-16,-5 5-1 16,-5 5 3-16,-3 5-9 0,0 1 10 15,0 34-2-15,-13 21 9 16,-4 16 3-16,0 5-3 15,3-2 0-15,4-5 5 16,5-5-4-16,4-6 2 16,1-9-2-16,0-5-1 15,-2-8 0-15,-1-4-11 16,-4-9-18-16,-2-5-22 16,0-8-8-16,-2-5 22 15,-3-6 28-15,0 0 9 16,1 0 12-16,2 0 0 15,4-2 43-15,5 1-23 16,1 1-13-16,1 0 24 16,0 0-17-16,0 0-22 0,4 0-4 15,23 0-8-15,13 0 8 16,13 0 12-16,3 0-12 16,-3 0-54-16,-6 0-87 15,-11 0-141-15</inkml:trace>
  <inkml:trace contextRef="#ctx0" brushRef="#br0" timeOffset="-182198.79">32943 1510 93 0,'0'0'82'16,"0"100"-73"-16,-19-21 11 16,-13 1-7-16,-8 2-13 15,-8 0 1-15,-4-6-2 16,-2-5-11-16,-1-9 11 16,0-13-31-16,2-10-59 15</inkml:trace>
  <inkml:trace contextRef="#ctx0" brushRef="#br0" timeOffset="-181829.48">32211 1407 123 0,'0'0'65'0,"-56"159"29"16,25-50-31-16,-2-4-18 15,2-10-11-15,1-13-16 16,3-9 5-16,5-7-15 16,11-5-1-16,11-1 0 15,8-2-7-15,25-2 4 16,13 0-4-16,11-4-81 16,-5-9-182-16</inkml:trace>
  <inkml:trace contextRef="#ctx0" brushRef="#br0" timeOffset="-173152.69">32005 3176 76 0,'0'0'72'0,"0"0"-48"15,0 0-14-15,0 0 36 16,0 0-20-16,0 0-10 16,0 0 15-16,47 82-21 0,-41-72 12 15,-1-4 0-15,0-2-6 16,-1 2 2-16,5-2-15 15,0 2 3-15,-3 0-1 16,3 0-5-16,-2-1-5 16,-2-3-4-16,1-1-29 15,0-1 29-15,4 0 1 16,-1 0-11-16,-2 0 18 16,3 0-17-16,-5 0 18 15,0-1 0-15,-2-6-2 0,-2 1-6 16,-1 0-37-1,0 0-8-15,0 2-35 0</inkml:trace>
  <inkml:trace contextRef="#ctx0" brushRef="#br0" timeOffset="-172409.02">32123 2869 28 0,'0'0'59'16,"0"0"18"-16,0 0-21 16,0 0-32-16,0 0 26 15,0 0-14-15,0-41-15 16,0 41 10-16,0 0-5 15,0 0 8-15,0 0-18 16,0 0-13-16,0 0-2 16,0 0 2-16,0 0-3 15,0 0 2-15,0 0-1 16,0 0-1-16,0-2 1 16,0 2 3-16,0 0-7 0,0-3 3 15,0-1 0-15,0-3-2 16,0 0-46-16,0 0 25 15,-2 2-19-15,-2 0-63 16,-3-1 29-16,0 1 25 16,1-1 20-16,0-1 18 15,3-1 13-15,2 2-1 16,1-2-26-16,0 2 1 16,0 2 11-16,0-2 12 15,0 5 3-15,0 1 29 16,0 0 9-16,0 0-38 15,0 0-24-15</inkml:trace>
  <inkml:trace contextRef="#ctx0" brushRef="#br0" timeOffset="-171983.17">32133 2777 68 0,'0'0'73'0,"0"0"19"15,0 0 3-15,0 0-27 16,0 0-42-16,0 0-26 16,0 0-6-16,-13 62 6 15,-2-3 16-15,0 9-3 16,1-1 2-16,1-1-12 0,4-7 3 15,3-10-3-15,6-7 0 16,0-7-6-16,3-14-47 16,14-7-13-16,3-9-54 15,-3-5-22-15</inkml:trace>
  <inkml:trace contextRef="#ctx0" brushRef="#br0" timeOffset="-171809.73">31973 3059 151 0,'0'0'74'15,"0"0"-69"-15,0 0 15 16,0 0 13-16,93 50-21 16,-49-38-9-16,0-1-3 0,-1-6-55 15,-4-4-150-15</inkml:trace>
  <inkml:trace contextRef="#ctx0" brushRef="#br0" timeOffset="-171449.01">32373 3078 271 0,'0'0'80'16,"0"0"-29"-16,0 0-37 15,-81 29-2-15,52-1-4 0,3 0 1 16,9-2-8-16,8-3-2 16,4-5 1-16,5-2-2 15,0-4-5-15,0-4-9 16,8-5-17-16,11-3 8 16,5 0 6-16,3-18-6 15,-2-6 8-15,-4-4 17 16,-6 1 29-16,-6 5 12 15,-6 9 25-15,-3 6-23 16,0 7-18-16,0 0-10 16,0 0-15-16,0 13-9 15,0 6 9-15,0 7 4 16,0 2-4-16,0-3 0 0,7-7-70 16,11-6-176-1</inkml:trace>
  <inkml:trace contextRef="#ctx0" brushRef="#br0" timeOffset="-171209.17">32535 3156 103 0,'0'0'65'0,"0"0"11"16,0 0-37-16,-5 90-5 15,0-74-8-15,2-6-5 16,0-7-17-16,2-2 7 0,1-1 65 15,0 0 23 1,0-8-14-16,0-15-44 0,9-6-35 16,4-1-6-16,4 2-7 15,0 5-29-15,2 11-53 16,6 6-25-16,3 6-69 16</inkml:trace>
  <inkml:trace contextRef="#ctx0" brushRef="#br0" timeOffset="-170601.13">32840 3144 299 0,'0'0'41'0,"0"0"6"0,-79 12-34 15,51 10-6-15,5 6 15 16,8-3-8-16,8-2-12 15,7-6-2-15,0-4-2 16,2-9-14-16,15-4 16 16,7 0 0-16,3-4 19 15,0-12 1-15,-4 2-5 16,-3 4-1-16,-8 7 0 16,-3 3-5-16,-3 4-9 15,-3 26-18-15,-1 11 18 0,-2 7 26 16,0 4-14-1,-13-1 12-15,-10-7-11 0,-9-4 5 16,-5-6-4-16,-1-5-4 16,5-11-3-16,10-8-2 15,8-7 0-15,11-3 0 16,4 0 4-16,0-13 15 16,1-13-16-16,21-9-8 15,11-6-14-15,12-1-29 16,7-3 2-16,3 0 12 15,-2-3-8-15,-7-2 3 16,-2 4 5-16,-9-2 13 16,-3 5 7-16,-7 8 7 15,-7 7 2-15,-11 6 28 16,-4 14 31-16,-3 4 9 0,0 4-14 16,-3 1-54-16,-19 25-5 15,-6 8 5-15,0 5 5 16,9 2 6-16,9 0-9 15,7-3 0-15,3-4 3 16,0-4-2-16,15-6-6 16,10-3-2-16,6-10-58 15,1-6-41-15,-2-5-163 16</inkml:trace>
  <inkml:trace contextRef="#ctx0" brushRef="#br0" timeOffset="-169729.96">33443 2860 25 0,'0'0'95'0,"0"0"7"16,0 0-48-16,0 0-48 16,-36 81 42-16,17-24 0 15,2 4 2-15,2-1-13 16,5-3-16-16,1-3-5 0,2-6-6 15,1-2-8-15,-2-8 5 16,5-5-7-16,0-11-5 16,3-9-51-16,0-9-51 15,0-4-197-15</inkml:trace>
  <inkml:trace contextRef="#ctx0" brushRef="#br0" timeOffset="-169562.97">33318 3264 279 0,'0'0'86'16,"0"0"-61"-16,0 0 15 16,0 0 21-16,0 0-1 15,0 0-23-15,67 0-32 0,-43 0-5 16,1-2-19 0,-4-1-72-16,0 2-96 0,-8-2-90 15</inkml:trace>
  <inkml:trace contextRef="#ctx0" brushRef="#br0" timeOffset="-168390.76">32021 4784 199 0,'0'0'110'0,"0"0"-44"0,0 0-5 16,0 0-18-1,0 0-36-15,0 0-7 0,-54 22-14 16,38-15-22-16,9 0 26 15,4 2 10-15,3 3-30 16,-5-3-104-16</inkml:trace>
  <inkml:trace contextRef="#ctx0" brushRef="#br0" timeOffset="-168233.11">31702 5723 226 0,'0'0'268'16,"0"0"-268"-16,0 0-21 15,-43 106-226-15</inkml:trace>
  <inkml:trace contextRef="#ctx0" brushRef="#br0" timeOffset="-168044.39">31770 6361 30 0,'0'0'59'0,"0"0"-19"0,5 89 3 16,-5-60-42 0,0 3 0-16,0 4-1 0,0 6 0 15,0 5-38-15,0 7 8 16,0 1-32-16</inkml:trace>
  <inkml:trace contextRef="#ctx0" brushRef="#br0" timeOffset="-167920.81">31887 7053 23 0,'0'0'50'0,"0"0"-13"16,0 0-18-16,4 101-19 15,-4-71-4-15,-8-1-46 0,-9 1-2 16</inkml:trace>
  <inkml:trace contextRef="#ctx0" brushRef="#br0" timeOffset="-167780.08">31834 7558 426 0,'0'0'44'16,"0"0"-33"-16,0 0-11 15,0 0-223-15</inkml:trace>
  <inkml:trace contextRef="#ctx0" brushRef="#br0" timeOffset="-158676.09">32815 8407 12 0,'0'0'70'0,"0"0"-23"0,0 0-14 16,0 0-10 0,0 0-19-16,0 0 10 0,0 0 20 15,-39-44 30-15,39 37-44 16,0 2 5-16,0-3 12 15,5 7 14-15,-1-3-24 16,-3 4-7-16,1 0 18 16,-2 0-19-16,0 0-19 15,0 0-13-15,3 10 2 16,-2 8 10-16,-1 6-6 16,0 1 7-16,0 2-20 15,-11 2-6-15,-4 0 15 16,-2-1-6-16,4-3-12 15,5-7 5-15,5-7 13 0,3-4-10 16,0-7-3-16,0 0 24 16,14-7 36-16,5-12-19 15,-1-6 29-15,0-2-27 16,-3-2 6-16,1 1-11 16,-4-4 1-16,0 3-10 15,-1 5 1-15,-4 7 9 16,-1 7 13-16,0 10 11 15,-5 0-10-15,-1 0-29 16,3 0-11-16,3 7 5 16,2 9 6-16,-2 2 0 15,1 5 0-15,-4-2 0 16,-3 4-1-16,0 0 1 0,0 1 0 16,0-1-12-16,0-2-69 15,3-4-79-15,3-7-66 16</inkml:trace>
  <inkml:trace contextRef="#ctx0" brushRef="#br0" timeOffset="-158376.53">33203 8383 298 0,'0'0'57'0,"0"0"-57"16,0 0 13-16,19 93 10 15,-13-61-1-15,-3 2-5 16,0-6-6-16,3-3-7 15,-3-3 5-15,4-6-9 16,-2-5-22-16,5-5-77 16,4-6-58-16</inkml:trace>
  <inkml:trace contextRef="#ctx0" brushRef="#br0" timeOffset="-158158.25">33347 8376 74 0,'0'0'58'0,"0"0"20"15,0 0-50-15,0 0 19 16,-86 71-6-16,64-56 2 16,3 0-24-16,0 1-7 15,0-1-9-15,5 1-6 0,2-2-2 16,5 1-67-1,3-4-96-15</inkml:trace>
  <inkml:trace contextRef="#ctx0" brushRef="#br0" timeOffset="-157811.72">33681 8184 296 0,'0'0'78'16,"0"0"-78"-16,4 86 0 15,-4-31 28-15,-11 1 3 16,1-10-10-16,1-2-16 16,-1-5 8-16,1-3-10 15,-1-3 0-15,1 0-3 16,-2-1 2-16,3-2-2 16,4-6-48-16,1-6-136 15,3-8-64-15</inkml:trace>
  <inkml:trace contextRef="#ctx0" brushRef="#br0" timeOffset="-125911.25">14474 9915 34 0,'0'0'70'15,"0"0"-11"-15,0 0 45 16,0 0-12-16,0 0-32 0,0 0-27 15,0 0-6-15,0 0-8 16,26-22-11-16,-17 47-8 16,7 25 0-16,4 20 3 15,5 12-3-15,2-3 4 16,-1-10-2-16,0-18-2 16,-5-14-24-16,0-17 14 15,-1-13-1-15,2-7 11 16,3-13 0-16,2-22 51 15,-4-8-36-15,-6-3-6 16,-5 1-9-16,-8 2 10 16,-4 8-9-16,0 12 17 0,0 12 12 15,0 9 0-15,0 2-25 16,-1 25-5-16,-8 25-4 16,-4 24 1-16,0 15 6 15,-1 3-4-15,0-5 4 16,1-5 1-16,-2-6-4 15,3-12 0-15,0-11 2 16,1-15-2-16,1-18 0 16,3-11 1-16,1-9 3 15,-2 0 5-15,-5-7 43 16,-1-10-9-16,-5-9-22 16,1-7 4-16,5-12-10 15,7-10-15-15,6-8-17 0,10-1-65 16,26 7-44-16,6 6-208 15</inkml:trace>
  <inkml:trace contextRef="#ctx0" brushRef="#br0" timeOffset="-125047.97">15823 9923 107 0,'0'0'168'15,"0"0"-40"-15,0 0-48 16,0 0-7-16,0 0-28 16,0 0-10-16,-55-8-11 15,16 27-11-15,-6 7-6 0,5 4 3 16,1 13-1-1,3 9 7-15,2 12-7 0,7 6-4 16,2 3-5-16,4 2 0 16,7-10 0-16,9-4 1 15,5-11-1-15,0-4 0 16,19-4-9-16,8-6 9 16,1-10-33-16,2-8-32 15,6-9-24-15,-2-9-21 16,-7-2-205-16</inkml:trace>
  <inkml:trace contextRef="#ctx0" brushRef="#br0" timeOffset="-124883.24">15575 10397 45 0,'0'0'377'0,"0"0"-287"15,0 0-54-15,0 0-1 16,0 0-4-16,0 0-23 15,54 0 14-15,1 0-17 16,7 0-5-16,-4 0-194 16</inkml:trace>
  <inkml:trace contextRef="#ctx0" brushRef="#br0" timeOffset="-123975.29">16994 9655 170 0,'0'0'82'15,"0"0"-11"-15,0 0-48 16,-86 42 5-16,48 14 17 16,-2 16 5-16,5 9-14 0,6 14-13 15,6 9-2 1,9 9-17-16,6 8 5 0,8 2-4 15,0 0-5-15,0-8 10 16,8-11-6-16,8-15-4 16,-1-15-54-16,3-15-44 15,7-9-25-15,2-15-33 16</inkml:trace>
  <inkml:trace contextRef="#ctx0" brushRef="#br0" timeOffset="-122829.63">17434 10006 26 0,'0'0'38'0,"0"0"-4"0,0 0 35 15,0 0-1-15,0 0 30 16,0 0-55-16,11-48 16 16,-11 40-38-16,0 2-3 15,-1 0 11-15,-12 3-13 16,-4 3 3-16,-8 0-11 15,-4 2-3-15,-3 19 2 16,-1 6 0-16,7 5-4 16,3 2 1-16,11 7-4 15,8 0-7-15,4 1 1 16,19 2-5-16,14-2 11 16,9 2 0-16,-2-5-6 15,-5 1-8-15,-12-5-9 16,-11-1 4-16,-10-7 14 15,-2-4-9-15,-6-3 14 0,-18-4 22 16,-6 0 14-16,-6-3-21 16,2-3-3-16,4-7-8 15,8-1 0-15,7-2-4 16,6 0-40-16,9 0-82 16,0-10-239-16</inkml:trace>
  <inkml:trace contextRef="#ctx0" brushRef="#br0" timeOffset="-122064.07">17574 10585 153 0,'0'0'116'16,"0"0"-72"-16,0 0-20 0,101-111 10 15,-86 80-2-15,-7 1 45 16,-6 7-17-16,-2 11 3 15,0 4 1-15,0 8-7 16,-2 0-37-16,-11 8-10 16,-2 18-8-16,-1 7 7 15,5 3-9-15,8-1 0 16,3-5-10-16,0-3-15 16,5-11 5-16,11-5-17 15,7-11 24-15,5 0-8 16,3-21 17-16,4-15 4 0,-1-10-1 15,-4-10-18-15,-5-6 19 16,-4-5 1-16,-6-1 0 16,-5 11-1-16,-4 18 0 15,-4 18 53-15,-2 17-16 16,0 4-18-16,0 28-19 16,-8 18-5-16,-10 14 5 15,-1 3 6-15,3-7-4 16,-1-5-4-16,5-1-10 15,5-15-46-15,2-10-27 16,4-12 7-16,-2-9 36 16,-3-4 23-16,-2 0-12 0,1-11 21 15,1 1 10-15,4 8 36 16,2 2-2-16,0 0-34 16,8 2 0-16,16 8-8 15,4-4-1-15,9-5-71 16,-1-1-74-16,-1 0 96 15,-3-17 31-15,-2-1 27 16,-4-3 86-16,-10 0 34 16,-4 2-5-16,-8 3-38 15,-4 10-1-15,0 6-3 16,-1 0-35-16,-17 6-27 16,-3 16-2-16,-4 2-7 15,5 3 3-15,10-2-5 16,4-2-1-16,6-6-15 15,0-6-24-15,0-5 18 0,12-4 6 16,7-2 15-16,2 0-13 16,6-8 7-16,1-10-5 15,5-2-29-15,-4 2-2 16,-4 2-37-16,-11 5 35 16,-7 4 9-16,-7 7-21 15,0 0-124-15</inkml:trace>
  <inkml:trace contextRef="#ctx0" brushRef="#br0" timeOffset="-121776.74">18319 10437 280 0,'0'0'169'16,"0"0"-164"-16,0 0 43 15,0 0-41-15,0 0 0 16,0 0-7-16,-46 70 8 16,55-49-7-16,0 4 14 15,-5 2 3-15,-4-2-4 16,0-2-7-16,0-5 4 16,-6-2 7-16,0-7 6 15,2-2-11-15,-2-5 2 16,0 3-8-16,-2-3-7 0,1 3-21 15,5-5-169-15</inkml:trace>
  <inkml:trace contextRef="#ctx0" brushRef="#br0" timeOffset="-121582.22">18814 10658 609 0,'0'0'95'0,"0"0"-89"16,0 0-5-16,0 0-1 0,-65 107 1 15,36-79 6 1,6 1-7-16,3-2-64 0,10-11-130 16</inkml:trace>
  <inkml:trace contextRef="#ctx0" brushRef="#br0" timeOffset="-120953.23">19562 9849 302 0,'0'0'89'0,"0"0"-89"16,0 0 10-16,0 95 58 15,0-47-10-15,3 11-26 16,-1 7-2-16,-1 5-17 16,-1 1-8-16,0-13-1 15,0-10 1-15,2-14-1 16,5-14-4-16,0-12 0 15,4-5 0-15,10-4 19 16,8-8 34-16,4-18-20 0,5-14-22 16,-5-5 1-1,-2-11-12-15,-1-1-3 0,-5-1-23 16,0 13-31-16,-3 17-43 16,-6 21-122-16</inkml:trace>
  <inkml:trace contextRef="#ctx0" brushRef="#br0" timeOffset="-120345.69">20035 10605 87 0,'0'0'54'15,"0"0"10"-15,0 0 25 16,0 0-26-16,0 0-10 16,76-88-24-16,-60 50-22 15,-1-9 10-15,-4-2 13 0,-4-4 17 16,-7 1-40-16,0 13 34 16,0 11-13-16,-2 10 7 15,-6 18 2-15,-6 0-30 16,-7 25-1-16,-4 13-7 15,2 4 5-15,7 3-7 16,9 0 3-16,7 4-8 16,0 1-5-16,12 2-24 15,12-4 4-15,2-10-48 16,1-14-129-16</inkml:trace>
  <inkml:trace contextRef="#ctx0" brushRef="#br0" timeOffset="-120090.79">20294 10424 164 0,'0'0'124'16,"0"0"-72"-16,0 0 18 15,0 0 11-15,30 111-25 16,-30-73-35-16,0-3 15 16,0-12-25-16,0-6-9 15,0-10-1-15,0-4 8 16,0-3 10-16,0 0 32 15,3 0 14-15,3-20-7 16,3-6-48-16,2-1-10 16,1 0-2-16,4 5-32 0,5 3-37 15,4 3-24 1,10 5-34-16,0 1-83 0</inkml:trace>
  <inkml:trace contextRef="#ctx0" brushRef="#br0" timeOffset="-119940.18">20664 10412 309 0,'0'0'196'0,"0"0"-101"16,0 0-94-16,0 0 13 16,-29 99 27-16,16-52-16 15,6 2-17-15,4-5-3 16,3-8-5-16,0-3-9 16,5-12-65-16,10-9-28 15,-3-12-163-15</inkml:trace>
  <inkml:trace contextRef="#ctx0" brushRef="#br0" timeOffset="-119796.19">20709 10213 487 0,'0'0'47'0,"0"0"-42"15,0 0-5-15,0 0-36 16,0 0-120-16</inkml:trace>
  <inkml:trace contextRef="#ctx0" brushRef="#br0" timeOffset="-119563.42">21254 10710 585 0,'0'0'4'0,"0"0"8"16,4 90-11-16,-8-54 0 15,-18-4 9-15,-4 2-1 16,-4-5-2-16,2 0-2 16,-1 0-5-16,3-6-18 15,6-5-217-15</inkml:trace>
  <inkml:trace contextRef="#ctx0" brushRef="#br0" timeOffset="-117983.68">22104 9938 67 0,'0'0'149'16,"0"0"-117"-16,0 0-29 15,0 0-3-15,47 131 35 16,-37-72 11-16,-7-2-32 16,-2-2-4-16,-1-11 0 15,0-9-8-15,0-5 7 16,0-12-7-16,0-9 3 16,0-5 3-16,0-4 21 15,3-6 72-15,11-22 13 16,7-13-69-16,5-11 3 0,1-15-8 15,3-3-17 1,1-3-18-16,2 4-5 0,3 15-11 16,-2 21-69-16,-5 22-125 15,-10 11-195-15</inkml:trace>
  <inkml:trace contextRef="#ctx0" brushRef="#br0" timeOffset="-117623.16">22674 10381 81 0,'0'0'167'0,"0"0"-59"16,15-91-5-16,-15 57-59 16,0-1 23-16,-5 4-2 15,-2 12-13-15,0 6-5 16,4 11-12-16,0 2-3 16,-5 0-32-16,-5 22-6 15,-2 15 5-15,0 9 1 16,11 4 0-16,4-3-3 15,0 3-5-15,19-8-37 0,6-8-54 16,6-10-14-16,5-17-39 16,0-7-44-16</inkml:trace>
  <inkml:trace contextRef="#ctx0" brushRef="#br0" timeOffset="-117195.23">22943 10244 299 0,'0'0'131'0,"0"0"-125"15,0 0 16-15,0 0-4 16,0 0 6-16,-63 86-4 0,48-58-13 16,6-2-7-1,2-5-34-15,4-3-52 0,3-12 16 16,0-6 34-16,3 0 14 16,12-11 22-16,5-13 4 15,-2-4 37-15,-1 1-33 16,-7 9 99-16,-2 10-21 15,-1 8-42-15,5 17-28 16,4 24-2-16,1 17 18 16,-5 10-6-16,-6 0-24 15,-3-4 6-15,-3-2-3 16,0-6-5-16,-3 0 0 16,-15 1 6-16,-3-3 2 15,-1-13-6-15,5-8 2 0,5-19-4 16,9-9 3-16,2-5 8 15,-4 0 28-15,-2-13 28 16,-5-14-53-16,6-10-12 16,6-5-4-16,0-7 0 15,24-5-21-15,13-5-31 16,8 4-8-16,3-2-37 16,-2 8 21-16,-9 7-143 15</inkml:trace>
  <inkml:trace contextRef="#ctx0" brushRef="#br0" timeOffset="-115701.71">22741 9948 69 0,'0'0'126'16,"0"0"-61"-16,0 0-7 16,0 0 5-16,0 0 5 15,0 0-56-15,0 0-12 16,-9-4-2-16,9 4-2 0,-1 0-5 15,-1 0-11 1,2 0 8-16,0 0 7 0,0 0 5 16,-1 0 1-16,-1 0 37 15,2 0 8-15,-1 0 0 16,1 0-26-16,0 0-20 16,-2 0-62-16</inkml:trace>
  <inkml:trace contextRef="#ctx0" brushRef="#br0" timeOffset="-115170.11">23122 10036 182 0,'0'0'66'16,"0"0"-60"-16,0 0-6 0,28 119 6 16,-14-82 7-1,0-1-6-15,0-9 9 0,-2-7-16 16,-3-5 0-16,-3-4 0 16,-3-5-2-16,-3-3-18 15,0-3 17-15,0 0 2 16,0-10-138-16</inkml:trace>
  <inkml:trace contextRef="#ctx0" brushRef="#br0" timeOffset="-113332.02">22774 10260 61 0,'0'0'113'0,"0"0"-70"16,0 0 16-16,0 0 2 16,0 0-26-16,0 0-24 15,0 18-6-15,0 8-5 16,0 9 18-16,-3-1-2 16,0-2-8-16,0-5-5 15,-1-3 1-15,-1-10 0 16,4-5-2-16,-2-5 0 15,3-4 3-15,0 0 21 16,0 0 33-16,0 0-11 16,0-13 6-16,0-14-34 0,1-6-20 15,11-4-6 1,4-1-7-16,0 10-23 0,-2 6-123 16</inkml:trace>
  <inkml:trace contextRef="#ctx0" brushRef="#br0" timeOffset="-112740.18">23210 9717 492 0,'0'0'43'16,"0"0"-29"-16,0 0-14 16,0 0-155-16,0 0-57 15</inkml:trace>
  <inkml:trace contextRef="#ctx0" brushRef="#br0" timeOffset="-112397.88">23335 10310 179 0,'0'0'49'16,"0"0"21"-16,0 0-48 0,-9 80-16 16,6-73 12-16,3-6 35 15,0-1 42-15,0 0-29 16,0-14-3-16,0-13-12 15,10-9-43-15,2-4-7 16,5-6 3-16,-2 1-3 16,3 10-1-16,0 6 0 15,1 9 0-15,2 16 8 16,-2 4 2-16,5 18-10 16,-3 22-3-16,-6 6 3 0,-2 3 0 15,-7-3 1-15,-4-5-1 16,-1-5-40-16,1-6-42 15,2-12-51-15,5-11-59 16</inkml:trace>
  <inkml:trace contextRef="#ctx0" brushRef="#br0" timeOffset="-112231.64">23720 10288 456 0,'0'0'69'0,"0"0"-68"16,0 0 28-16,-1 80 32 15,-4-50-33-15,0 0-19 16,1-3-3-16,1-8-6 16,1-4-6-16,2-7-75 15,0-8-35-15,0 0-97 0</inkml:trace>
  <inkml:trace contextRef="#ctx0" brushRef="#br0" timeOffset="-112111.9">23759 10010 345 0,'0'0'68'16,"0"0"-68"-16,0 0-213 15,0 0 102-15</inkml:trace>
  <inkml:trace contextRef="#ctx0" brushRef="#br0" timeOffset="-111818.01">24008 10226 299 0,'0'0'133'16,"0"0"-24"-16,0 0-46 15,0 0 5-15,0 0-6 16,-81-27-29-16,59 31-16 15,1 22-13-15,0 7-3 16,6 9 2-16,6 0-3 16,6-2 3-16,3-7-2 0,0 0-1 15,9-6-1-15,12-6-18 16,7-8-54-16,7-5 18 16,5-8-71-16,2 0-132 15</inkml:trace>
  <inkml:trace contextRef="#ctx0" brushRef="#br0" timeOffset="-111449.73">24226 10216 449 0,'0'0'104'0,"0"0"-71"16,0 0-27-16,0 0 36 0,0 0 19 15,-82 108-50-15,71-79-5 16,2-1 0-16,8-1-3 15,1-5-3-15,0 0 0 16,0-7-7-16,12-6-7 16,4-9-2-16,3 0-1 15,5-6 9-15,-1-18 8 16,2-5-1-16,-3-7 1 16,-3-3 0-16,-3 2 11 15,-7 10-9-15,-2 16 19 16,-4 5 16-16,-3 6 7 15,3 12-44-15,0 19-4 16,0 11 4-16,0 6 4 16,-1-5-2-16,1-4-2 15,3-11-10-15,4-7-19 0,1-8 2 16,5-12 12-16,-1-1-35 16,3-14-159-16</inkml:trace>
  <inkml:trace contextRef="#ctx0" brushRef="#br0" timeOffset="-111210.75">25031 9803 371 0,'27'98'90'0,"-7"25"-2"0,-13 9-58 16,-7-10-6-16,-13-10 9 15,-16-12 17-15,-5-9-18 16,-3-9-18-16,-2-7-12 16,3-10 6-16,9-11-6 15,6-5-2-15,11-9-45 16,7-11-91-16,3-12-303 16</inkml:trace>
  <inkml:trace contextRef="#ctx0" brushRef="#br0" timeOffset="-111038.06">25758 10875 650 0,'0'0'87'16,"0"0"-69"-16,0 0-18 15,0 0 0-15,0 0-2 16,0 0-59-16,-54-65-376 15</inkml:trace>
  <inkml:trace contextRef="#ctx0" brushRef="#br0" timeOffset="-107950.24">15467 11167 505 0,'0'0'60'16,"0"0"-46"-16,107 3-10 0,-46-3 10 15,5 2-12-15,1-2-4 16,-3 0-40-16,-10 0-166 16,-12 0 72-16</inkml:trace>
  <inkml:trace contextRef="#ctx0" brushRef="#br0" timeOffset="-107785.98">15669 11222 22 0,'0'0'133'16,"-107"27"-43"-16,83-14-12 15,11-2-20-15,11-1-24 16,2-3-1-16,12 4 7 16,24-1 4-16,13-4 1 0,12-1-29 15,10-1-16-15,5-2-6 16,7-2-66-16,4 0-130 15</inkml:trace>
  <inkml:trace contextRef="#ctx0" brushRef="#br0" timeOffset="-87528.23">11453 13020 64 0,'0'0'47'0,"0"0"-14"0,0 0 7 16,85 34 0-16,-43-27 2 16,0-6-38-16,1-1 27 15,-3 0-2-15,2-5-21 16,0-4 6-16,-6-4-14 15,-16 0-100-15</inkml:trace>
  <inkml:trace contextRef="#ctx0" brushRef="#br0" timeOffset="-86868.98">11574 13118 3 0,'0'0'70'0,"0"0"-19"0,0 89 5 16,-3-45 9-16,-12 12-28 15,2 3 0-15,-4 10-31 16,-1 8 11-16,-1 8 5 16,0 9 48-16,4 17-58 15,0 12-4-15,3 9-3 16,-3 8-1-16,-6 3 5 15,2 0-18-15,-4 5 6 16,-2-8-20-16,-2 0 12 16,-1 0-11-16,-1-7 22 15,-2 4 5-15,0-1-4 16,-1 0-2-16,-2-4 1 0,3-2 0 16,4-15 14-16,5-11-14 15,8-16 46-15,8-7-20 16,4-9-18-16,2-6 3 15,0-13 0-15,0-14-9 16,0-11-3-16,0-9 1 16,0-7 0-16,0 0-1 15,5-1 4-15,-2 1-5 16,0-3 3-16,5 1-1 16,-4-3 2-16,-1-3-2 15,-1-3-3-15,-2-1 3 16,0 2 1-16,1 2 4 15,2 2 1-15,0 2 2 0,-2-2 9 16,1 1-8-16,-2-2-8 16,0 0 15-16,0 2-12 15,0 1 0-15,0 4 9 16,0-1 2-16,0-3 5 16,-3-3-16-16,0-4-2 15,3-1 10-15,0 0-2 16,0 0 7-16,0 3-15 15,0-3-1-15,0 0 7 16,0 0-8-16,0 0-2 16,4-3-32-16,19-21-115 15</inkml:trace>
  <inkml:trace contextRef="#ctx0" brushRef="#br0" timeOffset="-84507.2">17061 12965 38 0,'0'0'53'0,"0"0"-1"16,0 0-1-16,0 0 29 16,0 0 3-16,0 0-25 15,0 0-3-15,-10 2-27 0,10-2-14 16,0 0-14-16,0 5-5 16,3 2-3-16,18 1 8 15,16 2 0-15,11-1 13 16,12-5-13-16,5-4 0 15,-2 0 3-15,-3 0-3 16,-10 0 0-16,-3 0-1 16,-3 0-11-16,-6 2-17 15,-6 2 1-15,-11 2 24 16,-9-1 4-16,-7 1 0 16,-4 0-4-16,-1-1-3 15,0 4 7-15,0 3 0 16,0 6 5-16,0 8-5 15,0 5 4-15,0 4-4 16,0 4 0-16,2-2 6 0,-2 3-5 16,0-4 2-16,0-3-3 15,0 1 0-15,0 2-1 16,0 4 7-16,-3 8-4 16,-2 3 16-16,-1 7-12 15,0 8 13-15,0 12-6 16,-6 3-12-16,0 0 1 15,-4-5 4-15,1-12-2 16,-1-8-4-16,4-1 2 16,-1 3-2-16,2 8 0 15,6 7 0-15,5 10-2 16,0 3 2-16,5 5 0 0,11 0-3 16,2-3 10-16,8-4-14 15,3-4 7-15,6-3 0 16,4-1-2-16,-2 0 8 15,-6-3-6-15,-7 2 0 16,-5 2 0-16,-6 7-17 16,-5 2 2-16,-5 1 15 15,-1-3-2-15,-1-8 2 16,-1-12-6-16,0-10 3 16,0-8 3-16,-7-4 0 15,-10 2-5-15,1-4 5 16,-3 3 0-16,1-4 0 15,4 0-2-15,7-4 6 16,2 0-2-16,3-2 1 16,2-5-3-16,0-3 3 0,0-6 3 15,0-1-5-15,0 2-1 16,0 0 6-16,0-4 5 16,0-1-1-16,0-5-6 15,0-8-3-15,0-2 4 16,0 0-3-16,0 0 13 15,0 0 4-15,0 0-2 16,0 0 7-16,0 0-4 16,0 0-3-16,0 0-1 15,0 0-16-15,0 0 1 16,0 0 7-16,0 0-8 0,0 0 0 16,-5 0-2-16,-7 0 0 15,-7 0 2-15,-1 0 0 16,-5 0 3-16,-2 0-1 15,-4 0-2-15,-8-8-35 16,-6-4-75-16,2-13-162 16</inkml:trace>
  <inkml:trace contextRef="#ctx0" brushRef="#br0" timeOffset="-76069.77">16398 12691 375 0,'0'0'0'16,"0"0"-4"-16,0 0-42 15,0 0-8-15,0 0 5 16,0 0 30-16,2 81-10 16,6-71 8-16,1-7-47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16T15:05:05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12347 13362 35 0,'0'0'63'0,"0"0"5"0,0 0-28 0,0 0-22 0,0 0-4 15,0 0 5-15,0 0 24 16,0 0-16-16,0 0-22 15,0 0-5-15,-35-12-2 16,40 35 2-16,0 4 0 16,-5 1 1-16,0 0 2 0,0-2 1 15,0-3-4 1,0 0 0-16,-5-6 1 0,-3-1-1 16,0-6 0-1,2-6 0-15,3-3 7 0,1-1 0 16,1 0 12-16,1 0 4 15,0-3-17-15,0-12-6 16,4-2-6-16,14-5-12 16,2 4-2-16,3-1-12 15,4 5 11-15,0 6 2 16,0 8 1-16,-6 0 18 16,-5 12-11-16,-5 9 11 15,-1 1 5-15,-4-2-4 16,3-3 0-16,-1 0 0 0,2-7 2 15,-1-2-3-15,0-5 0 16,3-3 0-16,0 0 8 16,2-7-6-16,2-14 6 15,-2-6 5-15,-3-7-2 16,-2-5 22-16,-3-4-18 16,-3-2-4-16,0 0-9 15,-3 4 0-15,0 8-2 16,0 13 3-16,0 12-2 15,0 8 40-15,0 0-23 16,-6 19-8-16,0 15-7 16,-2 8 3-16,2 0 1 15,5 1-6-15,1-7 2 0,0-4-2 16,0-3-1-16,0-4 0 16,9-3-3-16,0-2-27 15,1-11-16-15,1-2-15 16,-2-7-30-16,1 0-40 15</inkml:trace>
  <inkml:trace contextRef="#ctx0" brushRef="#br0" timeOffset="165.1">12630 13411 41 0,'0'0'21'0,"0"0"-15"0,0 0 27 16,0 0-2-1,0 0-26-15,0 0-4 0,63 22-1 16,-50-19-1-16,1-3-24 16,-5 0-34-16</inkml:trace>
  <inkml:trace contextRef="#ctx0" brushRef="#br0" timeOffset="3472.83">13722 13336 18 0,'0'0'38'15,"0"0"-12"-15,0 0-10 0,0 0-5 16,0 0 10-16,0 0-15 16,0 0 6-16,-5-21-5 15,5 21 5-15,0-3-6 16,0 2-6-16,0 1 3 15,0 0-3-15,0 0 0 16,0 0 5-16,-2 0-4 16,2 0-1-16,-1 0 0 15,1 0 3-15,0 0-4 16,0 0 1-16,0 0-6 16,-3 0 3-16,0 0 3 15,0 0 1-15,-2 0 1 0,0 0-1 16,1-3 1-1,-2 0-2-15,2-1 0 0,1 1 5 16,0 0-3-16,0 1-1 16,-2 2 5-16,-1-2-2 15,2 2 7-15,-1 0 3 16,1 0-7-16,-2 0-7 16,0 12 1-16,1 4 4 15,4 2-5-15,-2 2 4 16,3-3-2-16,0-1-2 15,0-3 0-15,0-1 0 16,10-4 0-16,-4-1 0 16,3-5 0-16,2-2-20 0,-2 0 20 15,3-2 3-15,1-10-3 16,-1-4 4-16,-3-1-3 16,-2 0 0-16,-2 2 2 15,-2 5-2-15,-3 3 2 16,0 4 14-16,0 3 19 15,0 0-13-15,0 0-23 16,3 0-7-16,0 10 6 16,0 0 2-16,0 1 2 15,4-1-3-15,1-4 0 16,2 1-3-16,3-4-12 16,4-3-33-16,2 0-30 0,-1 0-36 15</inkml:trace>
  <inkml:trace contextRef="#ctx0" brushRef="#br0" timeOffset="4079.01">13897 13362 57 0,'0'0'80'0,"0"0"-22"15,0 0-8-15,0 0 10 16,-79 6-32-16,63 2-15 16,5-1-8-16,3 1-5 15,3-3 1-15,3-1-1 16,1-3 0-16,1-1 5 15,0 0-5-15,0 0 7 16,0 0 12-16,0 0-10 16,6 0-5-16,4 0-4 0,4 2-5 15,0 10 4-15,0 11-4 16,4 9 5 0,-2 5 4-16,-3 7-1 15,-2 2 11-15,-5-2-5 0,-4-2-9 16,-2-4 8-16,0-4-2 15,-5-6 6-15,-9-5 0 16,0-6-12-16,2-8 3 16,-3-8-3-16,7-1 0 15,1-1 23-15,-2-18-17 16,0-8 4-16,5-6-10 16,4-7-1-16,0-4-4 15,0-5-15-15,14 0 7 0,6-1 2 16,5 4-8-1,4 3 15-15,-3 8 1 0,0 7 6 16,-10 9 1-16,-1 3-3 16,-7 7 0-16,-4 5 4 15,-4 1-2-15,0 3 1 16,0 0-1-16,0 0-3 16,0 14 0-16,-6 8 18 15,-5 4-3-15,3 2-5 16,3-4-9-16,2-3-1 15,3-1 0-15,0-8 2 16,0-4-2-16,0-3 0 16,0-3 0-16,8-2-3 15,5 0-3-15,5 0-4 16,4-15-13-16,4-2-60 0,-3-1-133 16</inkml:trace>
  <inkml:trace contextRef="#ctx0" brushRef="#br0" timeOffset="8094.16">15059 13232 16 0,'0'0'50'16,"0"0"-10"-16,0 0-7 15,0 0-12-15,0 0-15 16,0 0 9-16,0 0-1 16,0 0-3-16,-55 7 0 15,52 14-6-15,2 6-4 16,1 5 13-16,0-1-1 15,0-1-11-15,4-2 4 16,9-7-4-16,1-7 0 16,1-7-2-16,-2-7 2 15,1 0 1-15,2 0 5 16,-2-15-7-16,-1-2 5 0,-4-4-6 16,-3 3 4-16,-1 5-4 15,-1 7 3-15,-1 6-6 16,0 0-3-16,0 23 6 15,0 10 18-15,-2 7 7 16,-1 2-9-16,0 4-4 16,0 0-7-16,-6 4 7 15,-7-7-11-15,1-5-1 16,1-9 3-16,1-7 1 16,3-9-4-16,4-8 2 15,0-3-1-15,-1-2 28 16,0 0 21-16,-2-17-34 15,5-12-8-15,1-7-8 0,4-6 0 16,14-6 0 0,4 1-4-16,4 0-16 0,2 3-16 15,-2 7-8-15,-3 6 35 16,-6 11 9-16,-8 13 6 16,-6 3 1-16,-3 4 1 15,0 0-8-15,0 8 7 16,0 9 4-16,0 5 22 15,-5-2-29-15,5 0-2 16,0-6-1-16,0-7 3 16,6-2-3-16,2-3 0 15,2-2-1-15,1 0 9 0,-1-9-9 16,3-8-3 0,-2-5 3-16,-3 5 0 0,0 2 0 15,-3 5 0-15,-1 7 0 16,1 1-5-16,1 2 3 15,2 0-2-15,0 0 3 16,0 0-1-16,-4 0-1 16,-1 2 3-16,-1 0 0 15,2-2-1-15,-1 0 4 16,1 0-1-16,-1 0-2 16,2 0 3-16,-2 0-4 15,3 0 1-15,4 0 0 16,4 0-2-16,2 0 2 15,1 0 0-15,-3 0 0 16,-3 0 3-16,0 0-4 0,-3 0 1 16,1-5 0-16,0-1 1 15,1-1-1-15,-2-3-1 16,1 0-8-16,-1-2-5 16,-1-5 14-16,-4-1-2 15,-2-3 2-15,1-3 4 16,-2-3-3-16,3 5 2 15,0 6-3-15,-2 8 1 16,1 6-2-16,-1 2 1 16,1 0-10-16,1 14 3 0,2 9 7 15,0 6 4 1,-2 0-4-16,-3 1 0 0,0 2-3 16,2-2-57-16,2-4-60 15</inkml:trace>
  <inkml:trace contextRef="#ctx0" brushRef="#br0" timeOffset="10674.54">16981 13197 4 0,'0'0'18'16,"0"0"10"-16,0 0 8 0,0 0-9 15,0 0-10 1,0 0-15-16,0 0 17 0,15 43 30 16,-8-10-10-16,1-3-22 15,-3 0-13-15,-2-3-2 16,0-7 5-16,-1-3-7 15,0-5 7-15,-2-5-6 16,0-4-1-16,0-3 4 16,1 0-4-16,5 0 14 15,6-11 44-15,4-14-56 16,2-6 1-16,-1-2-1 16,-3 5-2-16,-4 7 5 15,-4 11-2-15,-3 4 26 16,-2 6-7-16,2 0-22 15,0 10-2-15,4 10 2 16,-2 3 4-16,1 0-2 16,-3-1 2-16,3-6-4 0,-3-4 0 15,1-5 2-15,-1-7-2 16,0 0 1-16,2 0 6 16,1-10 5-16,1-8-9 15,-2-4 4-15,0 6-3 16,0 2-2-16,-2 4-2 15,-1 7 0-15,-1 2-2 16,-1 1-2-16,3 0-39 16,5 0-72-16,3 0 1 15,3 0-59-15</inkml:trace>
  <inkml:trace contextRef="#ctx0" brushRef="#br0" timeOffset="10880.13">17381 13227 62 0,'0'0'112'0,"0"0"-63"15,0 84-9-15,0-62 27 16,0-3-33-16,0-5-16 16,-2-3-17-16,1-1 0 15,-1-6-1-15,1-1-2 16,1-3-52-16,0 0-18 15,-2 0-122-15</inkml:trace>
  <inkml:trace contextRef="#ctx0" brushRef="#br0" timeOffset="11029.02">17318 13329 17 0,'0'0'47'0,"0"0"-19"16,0 0 18-16,0 0-24 16,0 0-4-16,0 0-8 15,-24 30 9-15,24-30 26 16,7 0-17-16,6 0 11 15,1-5-39-15,-3-3-1 16,1-1-57-16,-2 1-53 16</inkml:trace>
  <inkml:trace contextRef="#ctx0" brushRef="#br0" timeOffset="12054.12">16250 13023 18 0,'0'0'20'0,"0"0"12"16,0 0 27-16,15 86-20 0,-9-20 16 16,4 9-9-16,-1 7-11 15,0 4-32-15,0 3 1 16,-5 8 6-16,-1 15 8 15,-3 11 8-15,2 3-4 16,-2 0-5-16,0-12-1 16,0-12-15-16,0-11 0 15,0-3-1-15,-5-11 1 16,-3-7 3-16,0-8-4 16,-1 0 0-16,-3-1-1 15,0 0 3-15,2-2-2 16,-2-8 0-16,1-3 1 15,4-12 0-15,4-5-1 0,3-7-2 16,0-9 0-16,0-3-52 16,0-8-23-16,9-4-42 15,-5 0-57-15</inkml:trace>
  <inkml:trace contextRef="#ctx0" brushRef="#br0" timeOffset="13481.62">12469 12759 17 0,'0'0'19'16,"0"0"20"-16,0 0-25 15,0 0-11-15,0 0 2 16,0 0-5-16,-30 73 0 16,30-73 3-16,2 0 16 15,10-11-12-15,6-10-2 16,-3-7-5-16,1-2 5 0,-2-4-5 16,0-2 0-16,-3 6 3 15,-1 4 28-15,-5 14 42 16,-4 6-3-16,-1 6-14 15,0 0-49-15,0 11-2 16,0 12-5-16,0 5 33 16,0-1-26-16,0-5-2 15,0-2-3-15,3-3-1 16,9 2 2-16,6-8-3 16,2 0-25-16,3-4-48 15,1-4-74-15,-2-3-40 16</inkml:trace>
  <inkml:trace contextRef="#ctx0" brushRef="#br0" timeOffset="14762.63">12775 12793 62 0,'0'0'42'0,"0"0"11"15,0 0-4 1,0 0-5-16,0 0-17 0,0 0 8 16,0 0 4-16,0 3-30 15,0 12-7-15,3 6 28 16,3 11 10-16,-1-1-23 16,-1 0-12-16,2-3-4 15,-2-4 4-15,2-5-4 16,0-4-2-16,2-1-1 15,2-7-80-15,2-7-108 16</inkml:trace>
  <inkml:trace contextRef="#ctx0" brushRef="#br0" timeOffset="15597.25">13678 12478 14 0,'0'0'93'16,"0"0"14"-16,0 0-63 15,0 0-40-15,0 0 7 16,0 0 16-16,-8 27 0 16,8-4 2-16,0 6 0 15,3 4-6-15,2 4-16 16,-2-5-7-16,-2-2 7 16,-1-7-6-16,0-3-1 15,0-4 0-15,0-6 4 16,0-2-4-16,0-7 0 15,0 1 0-15,0-2 7 0,10 0-6 16,6-8 3-16,3-14-4 16,-1-5-11-16,0-9 0 15,-5-7-24-15,0-2-2 16,-5 1 18-16,-3 12-11 16,-4 10 30-16,1 10 0 15,-1 9 31-15,-1 3 29 16,0 0-60-16,0 9 4 15,0 9 15-15,-4 7 13 16,-4 2-16-16,3 3-6 16,1 0-9-16,0-1 6 0,2-2-7 15,2-6 2 1,0-1-5-16,0-4-22 0,7-4-24 16,6 0-22-16,3-5-51 15</inkml:trace>
  <inkml:trace contextRef="#ctx0" brushRef="#br0" timeOffset="15903.99">13922 12762 76 0,'0'0'68'16,"0"0"-26"-16,0 0 22 15,0 0-7-15,0 0-33 16,0 0-9-16,48-1 1 15,-42 5-9-15,-3 6 19 0,-1 4 2 16,-2 1-6-16,0 2-4 16,0 0-2-16,-2 0-1 15,-6 1 9-15,0 2-18 16,3-3-4-16,2-4-2 16,3-4 2-16,0-3-2 15,0-1 1-15,0-3 1 16,11-2 5-16,7 0-7 15,4 0-11-15,3-11-17 16,1-7-75-16,-1-2-190 16</inkml:trace>
  <inkml:trace contextRef="#ctx0" brushRef="#br0" timeOffset="16720.91">15113 12457 84 0,'0'0'42'0,"0"0"29"16,0 0 5-16,3 90 2 15,-3-59-32-15,0 0-24 16,0 0-4-16,-8-4 8 16,0-4-17-16,-1-4 10 15,2-5-15-15,3-5 1 16,1-3-4-16,3-5 3 0,0-1 2 15,0 0 8-15,0-7 23 16,1-13-24-16,12-7-13 16,0-4 0-16,3-7 0 15,-2 0-9-15,1 3 4 16,-2 7-1-16,-1 7-15 16,-4 7 18-16,-2 5-3 15,-2 6 3-15,-4 3 3 16,2 0-9-16,-2 0-6 15,0 14 15-15,0 4 0 16,0 3 17-16,0 1-13 16,0 6-1-16,-3 6-3 15,1 3 3-15,2-2-6 0,0 2-21 16,0-7-1 0,0-3-31-16,3-5-82 0,7-11-36 15</inkml:trace>
  <inkml:trace contextRef="#ctx0" brushRef="#br0" timeOffset="17085.8">15344 12746 57 0,'0'0'111'16,"0"0"-54"-16,0 0 22 16,0 0-5-16,0 0-23 15,0 0-13-15,51-2-25 16,-48 2-6-16,-2 0-7 15,1 0-1-15,-2 4 1 16,0 4 0-16,-2 3 12 0,-8 1-3 16,-2-1-9-16,3 3-6 15,3 0 0-15,4 0-2 16,1 5 1-16,1-1-8 16,0 4 3-16,0 1 11 15,0 3-15-15,0-2 15 16,0-4-11-16,0 2 5 15,0-4 6-15,0-1 2 16,0 0-1-16,-2-3 6 16,-5-1-2-16,3-2 17 0,-1-1-5 15,-1-4-11 1,2 4-5-16,-2-6-58 0,0-2-88 16,1-2-86-16</inkml:trace>
  <inkml:trace contextRef="#ctx0" brushRef="#br0" timeOffset="18534.96">16821 12383 32 0,'0'0'66'16,"0"0"17"0,0 0-19-16,0 0 28 0,0 0-57 15,0 0-35-15,-4 2 0 16,4 19 16-16,0 2 12 15,7 2-25-15,3-5 6 16,3-2-9-16,-1-3 0 16,1-5 5-16,-1-5-3 15,3-5-1-15,0 0-1 16,4-3-6-16,-1-12 6 16,0-2-9-16,-4-5 7 15,-4 5-1-15,-4 5-3 0,-2 6 6 16,-2 5 4-1,-2 1-3-15,0 0-1 16,0 0-14-16,0 14 14 0,0 5 7 16,0 6-5-16,-8 5 8 15,-6 9 0-15,-2 3 2 16,-3 3 5-16,-1 1-4 16,3-6-11-16,0-3 4 15,5-7-4-15,3-5-2 16,3-8 0-16,3-3 1 15,-1-7-5-15,4 0-15 16,0-6-44-16,0-1-54 16,4 0-62-16</inkml:trace>
  <inkml:trace contextRef="#ctx0" brushRef="#br0" timeOffset="27150.43">16740 6257 5 0,'0'0'15'0,"0"0"-6"16,0 0 1-16,0 0 8 0,0 0-11 15,0 0-7-15,0 0 3 16,0 0-2-16,0-3-1 15,0 1 10-15,0-2-1 16,0 1-5-16,0-4-3 16,0 4 1-16,0 2 16 15,0-5-18-15,0 3 1 16,0-1 2-16,2 1-2 16,-1 0 1-16,1-1-1 15,-1 2 1-15,1-3 5 16,-2 1-7-16,0 1 7 15,0 3 8-15,0 0-2 0,0 0 5 16,2 0-12 0,-2 0-6-16,0 0 0 0,0 0 0 15,0 0-2-15,0 0-2 16,0 2 4-16,0 8 10 16,0 1 5-16,-7 0-4 15,3-1 0-15,0-1-4 16,2 3 0-16,2 1 4 15,0-3-8-15,0 2 4 16,0 0-5-16,0-1-2 16,0 2 3-16,0-2-3 15,3-1 4-15,4 3-1 16,1 1-3-16,3 0 4 16,-1 0-4-16,-3-1 0 15,1-2 0-15,-5-5 0 0,0 2 0 16,-1-2 0-16,-1 1 2 15,-1 0-2-15,2-2 0 16,-1-2 0-16,-1 0-2 16,3-2 4-16,-3-1-2 15,0 2 3-15,3-2-2 16,0 0-1-16,1 0 0 16,2 0-1-16,0 0-1 15,0-6-6-15,4-3-5 16,-3-4-6-16,2 0-13 0,-2-3 1 15,0 2-24 1,-2 1-16-16,-1 0 17 0</inkml:trace>
  <inkml:trace contextRef="#ctx0" brushRef="#br0" timeOffset="96237.86">21557 6647 25 0,'0'0'47'0,"0"0"18"15,0 0-9-15,0 0-14 0,0 0-6 16,0 0 1-16,0 0 5 16,0-1 53-16,0 1-65 15,0 0-22-15,0 0-8 16,0 0-5-16,0 0-4 16,0 10-1-16,0 11 10 15,-2 5 4-15,2 2 3 16,0 1-3-16,0 7 1 15,0 1-4-15,0 3 8 16,2 4-3-16,7-2 0 0,2-2-5 16,3-3 0-1,4-6 3-15,-2-5-4 0,2-6 4 16,-3-6-4-16,0-5 2 16,-1-6-1-16,3-3 6 15,1 0-1-15,5-12 1 16,2-9 1-16,0-7-4 15,-4-6 13-15,-4-1-10 16,-7-3 6-16,-8-2-11 16,-2 4-1-16,0-3-2 15,-15 4-5-15,-6 5-13 16,-1 11-14-16,0 7-34 16,-1 11-10-16,-3 1-24 15,1 1 50-15,2 13-46 16,4-2 1-16</inkml:trace>
  <inkml:trace contextRef="#ctx0" brushRef="#br0" timeOffset="97304.34">20763 4813 126 0,'0'0'102'0,"0"0"-54"16,0 0-4-16,0 0 13 16,0 0-30-16,0 0-23 0,0 14-4 15,0 0-7-15,-2 5 7 16,-2 5 16-16,-2 1-10 16,1 0 0-16,-2 4 1 15,0 0-2-15,-1 4-6 16,-3-1 7-16,0 2-6 15,3-5 0-15,1-7-5 16,5-1 3-16,1-6-23 16,1 2-27-16,0-4-42 15,0-4-37-15</inkml:trace>
  <inkml:trace contextRef="#ctx0" brushRef="#br0" timeOffset="98764.87">21624 6643 9 0,'0'0'64'0,"0"0"-33"16,0 0-9-16,0 0 12 15,0 0 0-15,0 0-8 16,-30-5 3-16,22 5-15 16,1 7-10-16,-5 4 15 15,0 4 0-15,-3 5 10 0,-1 4 5 16,-2 3-12-16,1 3-16 16,3 0 8-16,3-3-10 15,4 2-3-15,2 1-1 16,2-1 0-16,3 1-1 15,0 0 1-15,8-3 0 16,7 0 0-16,5-2 10 16,3-6-7-16,-1-1-3 15,7-8-1-15,2-3 1 16,3-7-2-16,-1 0 2 16,1 0-17-16,-7-9 8 15,2-7-5-15,-5-4 14 16,-4-5-20-16,-6-5 19 0,-4-5-9 15,-2-4 0-15,-2-2 5 16,-3-5-5-16,-2 3 8 16,-1 1-4-16,0 5 6 15,-3 1 13-15,-9 6 0 16,-3 5 19-16,0 7-22 16,-1 6 8-16,1 5 22 15,2 6-30-15,-1 1-10 16,-1 0 0-16,0 8 16 15,-1 8-12-15,2 3-4 16,1 4 2-16,6 6 0 16,2 11-2-16,4 11 0 0,1 11-4 15,0 5 8-15,0-6-1 16,9-8-3-16,4-10 3 16,1-12-3-16,0-8-12 15,0-11-7-15,0-5 7 16,0-6 11-16,4-1-22 15,2-14-17-15,2-19-144 16</inkml:trace>
  <inkml:trace contextRef="#ctx0" brushRef="#br0" timeOffset="109301.32">21119 4910 0 0,'0'0'1'15,"0"0"4"-15,0 0-2 16,0 0-3-16,0 0 0 16,0 0 0-16,0 0-3 15,66-4-3-15</inkml:trace>
  <inkml:trace contextRef="#ctx0" brushRef="#br0" timeOffset="109826.84">21119 4910 1 0,'-108'99'6'15,"106"-85"-4"-15,1-2-2 0,1-1 0 16,0-4-3-16,0 0 6 16,0-4-3-16,1-2 7 15,8-1 32-15,1 0-33 16,1 0-6-16,1 0 17 15,-2 0-14-15,2 0 9 16,0 2-8-16,-1 3-2 16,-2 6 10-16,-5 2-11 15,2 4-1-15,-6-1 12 16,0 1 1-16,0-3 0 0,0-3 4 16,0 1-17-1,-10 0 14-15,-1-2 22 0,-1-3-11 16,-3 2 18-16,2-5-27 15,-5 1 23-15,-1-2-7 16,1-1-15-16,1-2-15 16,4 0-2-16,4 0-9 15,2 0 6-15,-1 0-21 16,-1 0-14-16,3 0-91 16</inkml:trace>
  <inkml:trace contextRef="#ctx0" brushRef="#br0" timeOffset="110427.21">21300 5003 6 0,'0'0'32'15,"0"0"6"-15,0 0-2 16,-30 91-22-16,27-64 2 15,0-3-13-15,3-5-3 16,0-2-1-16,0-1 0 0,8-5 1 16,2-2 6-1,1-6-6-15,3-3 1 0,3 0-1 16,2 0 13-16,2-12-13 16,-3-5 5-16,-2-4-5 15,-2-3 14-15,-5-4 40 16,-5-1-51-16,-4-3 21 15,0 4-16-15,0 7 20 16,-8 2-14-16,-5 7-14 16,-3 3-69-16,0 7-34 15,-2 2 19-15</inkml:trace>
  <inkml:trace contextRef="#ctx0" brushRef="#br0" timeOffset="157628.78">3589 16161 16 0,'0'0'60'16,"0"0"-2"-16,0 0-42 15,0 0-10-15,0 0-6 16,0 0-8-16,0 0 7 16,0 0-3-16,37 16 4 15,-23-9 7-15,2 0-7 16,-1 0 0-16,3-5-1 0,-1-2 3 16,-1 0-4-16,6 0-2 15,-1 0 4-15,2-3 6 16,2-4-4-16,-1 1 1 15,0 3-2-15,3 2 2 16,-2 1 4-16,0 0-1 16,-1 0-4-16,0 0 5 15,0 4-5-15,0 3-1 16,-2 2-1-16,2-5 1 16,0-1 1-16,6-3-2 15,-2 0-1-15,-1 0 0 16,3 0 2-16,-3-6 3 15,-2-1 3-15,-2-3 8 0,2 0 11 16,6-3-4-16,4-1-1 16,3-3-9-16,-2-1-11 15,0 1 3-15,-5 0-2 16,-1 3-1-16,0-1 9 16,-5 4-3-16,-4 0 14 15,-3 4-14-15,-3 2-7 16,1 2 0-16,2-2 0 15,0 3 2-15,3 1-6 16,1 1 4-16,-2 0 0 16,-4 0 0-16,-1 0 0 15,-3 0-1-15,-3 0 0 16,-3 0 0-16,6 0-2 16,0 0 3-16,3 6 0 0,4-1 0 15,2-3 3-15,0 1-3 16,0 2 0-16,-5-4 2 15,1 0-3-15,-5 1 1 16,-2-1 0-16,-4-1 1 16,0 1 0-16,2 1-1 15,2-1 0-15,5 1 0 16,6-2 2-16,4 0-2 16,5 2-1-16,-5-1 0 15,2 3 0-15,-6 0 1 16,-3-1 0-16,-3 1 2 0,1-3-3 15,-1-1 1 1,1 0 0-16,-5 0 0 0,4 0-3 16,-5 0 3-16,4 0 0 15,1-1 0-15,1-3-6 16,2 1-38-16,-1 0 12 16,0 2 7-16,-3 1 20 15,2 0 3-15,-5 0 0 16,-3 0 2-16,-3 0 0 15,1 0 0-15,0 0-1 16,6 0 1-16,1 0 0 16,5 0 3-16,3-7-2 15,3 1 0-15,3 1 5 16,-2-3-5-16,-7 6 3 0,-3 0 15 16,-3 2-11-16,4 0-3 15,-2 0-5-15,2 0 2 16,1 0-3-16,2 0 1 15,-1 0 0-15,0 0 1 16,1 0 0-16,1 0 0 16,-1 0 2-16,-1-1-2 15,0-1-1-15,-2-1 0 16,-4 2 0-16,-3 0 1 16,0 1 0-16,-3-1-1 15,-3-1 0-15,0 0 2 16,0 1-2-16,-3-1 0 15,3 1 0-15,2-2-3 0,2 2-5 16,2-3 8 0,1-2 3-16,2-3-3 0,0 4 6 15,0-4-6-15,1 1 0 16,1 1 5-16,5-1-5 16,-2 1 0-16,2 0 0 15,-4 1 4-15,0 4-7 16,-1 2 3-16,-3 0-1 15,-2 0 1-15,-3 0 0 16,-1 0 0-16,-1 0 1 16,-1 0 2-16,0 0 5 15,0 0-2-15,0 0-1 0,2 0 5 16,-1 0-6 0,1 0 10-16,0 0-9 0,0 0-5 15,-2 0 2-15,-3 0-2 16,3 0 0-16,0 0-1 15,0 0 3-15,3 0-2 16,1 0 5-16,-2 0-4 16,-2 0 2-16,0 0-3 15,-2 0 0-15,2 0 6 16,0-3-6-16,-1 1-2 16,1 0 1-16,-3 1-1 15,0 1-4-15,0 0-19 16,0-2-5-16,0 2-23 0,0-3-66 15</inkml:trace>
  <inkml:trace contextRef="#ctx0" brushRef="#br0" timeOffset="159059.87">3852 16586 24 0,'0'0'190'16,"0"0"-138"-16,0 0-37 15,0 0 12-15,0 0 4 16,0 0 24-16,0 0-14 16,9 0-28-16,1-2 20 15,7-8-32-15,5-2 0 16,6 1-1-16,4 4 4 0,2 3-5 15,2-2 1 1,1 6-1-16,5-7-6 0,0 0 4 16,5 1 2-16,4 3-7 15,3 2-9-15,-2 1 15 16,-4 0-4-16,1 0 4 16,-9 0-2-16,-4 5 3 15,-3 4 1-15,-3-3 0 16,5-2-13-16,1-1 8 15,2-3-1-15,-1 0 6 16,2 0 0-16,1 0 0 16,-3-5 4-16,-2-2-4 15,-7 4 1-15,-6 1-3 16,-4-3 2-16,0 5 0 0,-1-3 0 16,2-1 2-16,2-3-2 15,0 1 0-15,1 1 5 16,2-4-5-16,-3 5 0 15,-2-1 2-15,1 3-4 16,-5 1 3-16,1 0-1 16,-4-1 0-16,3 1 1 15,1-1-1-15,4-2 0 16,3 1 0-16,0-1-1 16,-1 1 3-16,2-1-2 15,-3 2 0-15,0 0 3 16,1-1-6-16,-1-2 3 15,3 0 0-15,0 2 4 0,4-3-4 16,2-2 0 0,0-2 0-16,7-4 3 0,-1 4-3 15,1 0 0-15,-4 2-4 16,0 4 2-16,-5-2-9 16,-5 0 8-16,1 3 3 15,-2-3-9-15,-1 1 9 16,-3 1-1-16,3-1 1 15,-2 0-3-15,2 1 4 16,-2-1-2-16,-2 0-1 16,1 1 2-16,0 0 2 15,1-2-2-15,3-1 0 0,2 0 1 16,-1 3 2-16,-4-1-4 16,3 2 1-16,-5 1 0 15,1-1 2-15,-3-1-2 16,1 3 0-16,-4 0 0 15,0-2 2-15,-5 2 0 16,-2-1-2-16,-5 1-2 16,0 1 2-16,0 0-29 15,-12 0-101-15,-12 0 5 16</inkml:trace>
  <inkml:trace contextRef="#ctx0" brushRef="#br0" timeOffset="160350.37">3808 16870 53 0,'0'0'42'15,"0"0"-7"-15,0 0-11 16,0 0-12-16,0 0 6 16,0 0 6-16,30 36 26 15,-10-33-12-15,5-3-22 0,5 0 4 16,3 0 5 0,3 0-4-16,4 0-3 0,2-1-4 15,1 1-8-15,5-2 0 16,0 2-6-16,4-1 1 15,4-2-1-15,1 0 0 16,1-5 0-16,-5-2-1 16,-3 1 7-16,-4-1-6 15,-2-1 0-15,-2 3 1 16,-1 0-1-16,1-2 0 16,4 4 0-16,-1-1-3 15,10 1-1-15,-4 2-8 16,1-2 3-16,-1 2-35 15,-5-2 23-15,-1-1 12 0,0 0 5 16,-1-3 1-16,-2 0 4 16,-1-1-1-16,-7 0 2 15,-3-2-1-15,1 2 6 16,-1-5 9-16,7 1 2 16,1-4 7-16,0 3-18 15,-3 1-3-15,-6 4-4 16,-6 4 2-16,-5-2 1 15,-7 4-3-15,6-4 2 16,-5 2 4-16,-1 0-4 16,0 0 2-16,-3 1 10 0,0 3 6 15,0 0-6 1,5 1-14-16,2 1 2 0,-1 1-6 16,4 0 4-16,-5 0 0 15,-1 0 0-15,-4 0-5 16,0 0 5-16,1 0 0 15,-1 0 4-15,-1 0-4 16,5 0 2-16,-1 0-2 16,3 0 0-16,0 0 1 15,6 0 1-15,-3 0-2 16,4 1-1-16,0 1 1 16,0-1 0-16,1-1 1 15,3 0-2-15,-3 0 2 16,3 0 2-16,-5 0-3 15,0-3-8-15,-4-5 4 0,-3-1 4 16,2 1-5-16,2 4 3 16,0-2-7-16,2 3-7 15,-4 3 6-15,-4-1 5 16,-3 1-9-16,-5 0-14 16,1 0-14-16,-4 0-36 15,-1 0-64-15</inkml:trace>
  <inkml:trace contextRef="#ctx0" brushRef="#br0" timeOffset="161453.19">3309 16099 138 0,'0'0'48'0,"0"0"-45"0,0 0 26 15,0 0 23-15,0 0-42 16,0 0 30-16,25 17-5 15,-23-17-21-15,-2 2 0 16,0-2-1-16,1 0 21 16,-1 0-6-16,2 0 6 15,-2 0 9-15,0 0-25 16,0 0-6-16,0 0-12 16,1 0 1-16,2 0-7 15,0 0 6-15,1 0 0 16,1 0 5-16,1 0-5 15,0 0-3-15,3-2-11 0,0-8-6 16,-2 2 8-16,1-4-4 16,-4 1-11-16,-1-2-23 15,0 3 5-15,-3-1-3 16,0 4-37-16,0 6-62 16</inkml:trace>
  <inkml:trace contextRef="#ctx0" brushRef="#br0" timeOffset="161674.97">3309 16099 144 0</inkml:trace>
  <inkml:trace contextRef="#ctx0" brushRef="#br0" timeOffset="161895.21">3309 16099 144 0,'-64'-13'87'0,"64"13"-87"0,0 0 0 0,0 0 0 0,0 9 1 15,8 2 29-15,0 3-21 16,7 3 20-16,-2-2-15 0,1 0-7 15,-1-2 8-15,-1-5-7 16,-3-1-6-16,-2-4 3 16,-4-1-1-16,0-2-2 15,-1 0 15-15,1 0 19 16,3-2 15-16,-3-12-13 16,6-3-6-16,-5-5-19 15,1 2-8-15,-1-6-8 16,-1 1 3-16,0 0-46 15,5 9-90-15,2 12-79 16,4 4 98-16</inkml:trace>
  <inkml:trace contextRef="#ctx0" brushRef="#br0" timeOffset="162490.22">3433 16497 39 0,'0'0'118'16,"0"0"-40"-16,0 0-8 15,0 0 0-15,0 0-37 16,0 0-11-16,-2-3-22 0,2 16-14 16,6 12 12-16,6 6 1 15,2-1 2-15,-1-1 7 16,-3-8-4-16,-2-3-4 15,-1-9 3-15,1-3 1 16,-4-5 3-16,-1-1 3 16,0 0 5-16,2 0 35 15,2-16 2-15,-1-9-42 16,0-3-7-16,3 1-3 16,-2 7-1-16,1 7-33 15,-1 9-24-15,1 4-59 16,-1 10-81-16</inkml:trace>
  <inkml:trace contextRef="#ctx0" brushRef="#br0" timeOffset="163020.99">3549 16862 53 0,'0'0'73'15,"0"0"-51"-15,0 0-9 16,0 0-2-16,0 0 41 16,0 0-14-16,5 19 2 15,2-8-22-15,0 1 22 16,1 1-4-16,1 1-4 15,4 2-14-15,-2 1-2 0,2 0-15 16,-4-4 15-16,-3-1-16 16,3-6 7-16,-2-3-1 15,-4-3-3-15,2 0 13 16,-1 0 22-16,2 0-7 16,2-6-9-16,2-6-10 15,1-8-3-15,2 1-9 16,-4-2-3-16,3 4-20 15,3 5-45-15,-5 5-53 16,-2 3-90-16</inkml:trace>
  <inkml:trace contextRef="#ctx0" brushRef="#br0" timeOffset="-155495.41">24391 4718 36 0,'0'0'59'0,"0"0"-16"16,0 0-17-16,0 0-1 15,0 0-13-15,0 0 9 16,0 0 1-16,0 0-9 16,-1 0 6-16,1 0-12 15,0 0-4-15,0 0 12 16,0 0-14-16,0 0 15 16,3 0-9-16,1-2-7 0,1 0 2 15,-4-1 1-15,1 3-3 16,-1 0 7-16,-1 0-6 15,0 0 1-15,0 0-2 16,0 0 3-16,0 0-7 16,3 0-5-16,3 6-1 15,-3 6 9-15,2 0-9 16,-4-1 6-16,-1 1 3 16,0 2-7-16,0-5 8 15,0 2 0-15,0-3-4 16,0-3 4-16,-1-2-5 15,1-1 5-15,0-2 14 16,0 0-11-16,0 0 17 16,0 0 3-16,0 0 26 15,1-14-23-15,11-6-26 16,6-3-9-16,3 2-2 0,-3-1 3 16,0 5-3-16,-8 4 20 15,-4 6-9-15,-2 1 23 16,-4 5-8-16,0 1-9 15,0 0-6-15,0 0-27 16,0 0 5-16,0 10 7 16,-5 7 15-16,-1-2 10 15,4 1-9-15,-1-1 5 16,3 4-6-16,0-2-4 0,0 0 3 16,0-2-14-1,0-1-37-15,5-4 6 0,4-3-37 16,4-3 21-1,-1-4-64-15</inkml:trace>
  <inkml:trace contextRef="#ctx0" brushRef="#br0" timeOffset="-155329.83">24612 4835 29 0,'0'0'59'16,"0"0"-59"-16,0 0 48 15,0 0-4-15,0 0-1 16,0 0-31-16,-7 57 0 15,5-44-12-15,1-4 4 16,1 1-4-16,0-4-19 16,0 0-41-16,0-5-19 0</inkml:trace>
  <inkml:trace contextRef="#ctx0" brushRef="#br0" timeOffset="-154835.21">24627 4518 34 0,'0'0'66'0,"0"0"-52"16,0 0-5-16,0 0 31 15,0 0-22-15,0 0 26 16,40 27-25-16,-19-19-13 15,-1-1-5-15,0 0-2 16,1-4-17-16,-3-1-60 16,0-2-54-16</inkml:trace>
  <inkml:trace contextRef="#ctx0" brushRef="#br0" timeOffset="-154661.41">24733 4659 17 0,'0'0'53'15,"0"0"-37"-15,0 0-14 16,0 0-2-16,0 0-2 16,0 0-79-16</inkml:trace>
  <inkml:trace contextRef="#ctx0" brushRef="#br0" timeOffset="-153824.25">24487 5079 28 0,'0'0'25'15,"0"0"0"-15,0 0-6 16,0 0 62-16,-38 87-67 16,28-63 31-16,0-4-31 15,2-5 3-15,4-1-5 0,-1-4-11 16,2-5 7-16,0 0-8 15,3-5 3-15,0 0 3 16,0 0 2-16,0 0 33 16,0-10 0-16,15-12-40 15,3-3 2-15,2-10-3 16,0 3-22-16,-5 5-8 16,-1 7 22-16,-7 11 8 15,-4 9 6-15,0 0-6 16,-1 0-14-16,1 18 8 15,-2 5-1-15,-1 3 7 16,0-2-13-16,0-1-5 16,0-1-20-16,0-3-47 0,-6-4-36 15</inkml:trace>
  <inkml:trace contextRef="#ctx0" brushRef="#br0" timeOffset="-153409.81">24587 5332 43 0,'0'0'130'0,"0"0"-47"15,0 0-30-15,0 0-4 16,0 0-16-16,0 0-15 16,22-1-3-16,-20 1-15 15,-1 3 0-15,-1 8 0 16,0 4-10-16,0 3 10 15,0 3 13-15,0 0-8 16,-1 0-5-16,1-4 3 0,0-3 3 16,0-2-4-1,0-5-2-15,0-5 0 0,0-2-4 16,9 0-38-16,7-9-21 16,2-20-271-16</inkml:trace>
  <inkml:trace contextRef="#ctx0" brushRef="#br0" timeOffset="-153229.37">24679 5026 66 0,'0'0'57'15,"0"0"-42"-15,0 0 11 0,0 0 11 16,0 0-32-16,87 0-5 15,-66 0-12-15,-6 0-84 16</inkml:trace>
  <inkml:trace contextRef="#ctx0" brushRef="#br0" timeOffset="-153048.15">24764 5114 72 0,'0'0'44'16,"0"0"7"-16,0 0-15 0,0 0-31 15,-20 91 3 1,17-73-8-16,3-6-91 0</inkml:trace>
  <inkml:trace contextRef="#ctx0" brushRef="#br0" timeOffset="-152125.84">24445 5802 57 0,'0'0'147'15,"0"0"-141"-15,0 0-6 16,0 0 0-16,0 0 20 16,0 0-2-16,1 53-9 0,-8-36-5 15,0-1 9-15,1-2-7 16,1-1-3-16,2-3-3 16,2-7 0-16,1-3-2 15,0 0-48-15,7-1 48 16,11-16-53-16,3-5 38 15,-3 0 17-15,-5 1 36 16,-2 5 85-16,-5 7-70 16,-5 3-24-16,1 4 15 15,-2 2-2-15,0 0-40 16,0 0-8-16,0 6-17 16,0 8 25-16,0 1-1 0,0 3-55 15,0-5 17 1,0-1-57-16,0-2-75 0</inkml:trace>
  <inkml:trace contextRef="#ctx0" brushRef="#br0" timeOffset="-151858.31">24585 5942 23 0,'0'0'63'0,"0"0"-1"15,0 0-11-15,0 0-30 16,0 0-4-16,0 0-7 0,0 31 0 16,0-21-1-16,0 1-5 15,0 0 5-15,-3 0-5 16,-3 0 2-16,0 1 16 16,-1-2-6-16,0-2-6 15,2 1-8-15,1-3 1 16,-1-2-6-16,3-4-23 15,-1 0-124-15,3 0-3 16</inkml:trace>
  <inkml:trace contextRef="#ctx0" brushRef="#br0" timeOffset="-151534.48">24681 5631 78 0,'0'0'28'0,"0"0"-25"16,0 0-3-16,0 0 11 15,0 0-6-15,0 0-5 16,0 0 4-16,10-4 1 15,-10 6 35-15,0 5-23 16,0 1-9-16,0 3 9 0,0-2-17 16,0 0 38-16,6 2 1 15,8-6-25-15,2 1-8 16,1-4-6-16,2-2-58 16,-3 0-71-16</inkml:trace>
  <inkml:trace contextRef="#ctx0" brushRef="#br0" timeOffset="-151369.95">24697 5785 1 0,'0'0'37'0,"0"0"-11"15,0 0-10-15,0 0-10 16,0 0-6-16,0 0-50 15</inkml:trace>
  <inkml:trace contextRef="#ctx0" brushRef="#br0" timeOffset="-112042.71">20985 13058 264 0,'0'0'88'16,"0"0"-36"-16,0 0 6 0,0 0-29 15,0 0-29 1,0 0 0-16,0 0-3 0,57-8 3 15,0 9 23-15,4 2-14 16,-2 0-2-16,-6-3-7 16,-13 0-7-16,-10 0-12 15,-10 0-3-15,-9 0 5 16,-9-3-81-16,-2-7-82 16</inkml:trace>
  <inkml:trace contextRef="#ctx0" brushRef="#br0" timeOffset="-111364.7">20984 13175 69 0,'0'0'13'16,"0"0"37"-16,0 0 13 16,-17 109-3-16,16-74-3 15,-1 5-16-15,2 2-7 16,0 7-21-16,0 8 24 16,0 2-12-16,0 5-2 15,6 2-10-15,2 4-11 0,-2 10-1 16,1 11 5-16,-7 8-6 15,0 1 1-15,0 0 0 16,0-5 1-16,0-5 3 16,-2-1-5-16,0 2 0 15,2-4 2-15,0 3-1 16,0 3-1-16,0 2 0 16,0 1 1-16,0 0-1 15,0-2 0-15,-2-7 0 16,1-3-1-16,-4 0 1 15,1-2 0-15,-4 1 0 16,-1-10 1-16,-1-14-5 0,1-11 4 16,3-13-10-16,3-8-1 15,1-8-1-15,2-5 1 16,0-3-45-16,0-1 18 16,-2-2 38-16,0 2 6 15,-1 1 4-15,0-1-2 16,0-2-8-16,0-4 2 15,2-3 2-15,-1-1-3 16,2 0-2-16,0 0 1 16,0 0-8-16,0 0 6 15,0 0 4-15,0 2 1 16,0-2 3-16,0 0-5 16,0 0-1-16,0 0 0 15,0 0-8-15,0 0 3 16,0-5-16-16,0-5 17 0,0-4-45 15,0-1-95-15</inkml:trace>
  <inkml:trace contextRef="#ctx0" brushRef="#br0" timeOffset="-108845.45">21482 13318 0 0,'0'0'0'16,"0"0"0"-16</inkml:trace>
  <inkml:trace contextRef="#ctx0" brushRef="#br0" timeOffset="-108356.11">21349 13379 98 0,'0'0'61'16,"0"0"-2"-16,0 0-10 16,0 0-11-16,0 0-12 15,0 0-1-15,-16 42 9 16,16-41-16-16,0-1-10 15,0 0 11-15,0 0-1 16,0 0-12-16,0 0 5 0,0 0-6 16,0 0-5-16,6 0-6 15,10 0 6-15,5 0 1 16,3 0-1-16,0 6-7 16,-5 2-10-16,-1 6-5 15,-4 2-14-15,-4 2 27 16,-6-1 1-16,-4-3 8 15,0 0 0-15,0-2 0 16,-3-3 0-16,-10-1 3 16,-5-2 21-16,-3 1 15 15,-1-6-14-15,4-1 1 16,-1 0 5-16,3 0-6 16,3 0 0-16,3-1-13 15,2-4-8-15,3 3-4 0,2-1 0 16,3-2-12-16,0 0-26 15,0-2-93-15,13-5-273 16</inkml:trace>
  <inkml:trace contextRef="#ctx0" brushRef="#br0" timeOffset="-108033.41">21424 13323 130 0,'0'0'100'0,"0"0"-21"15,0 0 2-15,0 0-11 16,0 0-50-16,0 0-20 16,24-2 0-16,-11 2 5 15,-1 0-5-15,-2 0-12 16,-1 0-24-16,1 0-26 0,-3 0-74 16,-1 4-60-16</inkml:trace>
  <inkml:trace contextRef="#ctx0" brushRef="#br0" timeOffset="-107696.39">21651 13459 112 0,'0'0'102'0,"0"0"-4"15,0 0 31-15,0 0-31 16,0 0-28-16,0 0-31 15,0 0-16-15,0 0-23 16,-5-1 0-16,-1-5-7 16,-1 2-78-16,2-2-78 0,4 2-102 15</inkml:trace>
  <inkml:trace contextRef="#ctx0" brushRef="#br0" timeOffset="-107372.6">21858 13312 119 0,'0'0'133'0,"0"0"-133"16,0 0 3 0,0 0 17-16,0 0 64 0,-15 81-49 15,11-58-7-15,-2-1-10 16,3 0-5-16,-2-3 9 16,2-2-17-16,0-4-4 15,0 2 1-15,3-4-2 16,-3-1-54-16,0-4-118 15</inkml:trace>
  <inkml:trace contextRef="#ctx0" brushRef="#br0" timeOffset="-106384.2">21404 13968 93 0,'0'0'169'0,"0"0"-46"16,0 0-65-16,0 0-5 0,0 0-21 15,0 0-4-15,0 0-9 16,42-36-4-16,-33 36-13 16,-4 0-1-16,-2 0-1 15,-2 0-3-15,-1 0-1 16,0 0-3-16,0 0-2 15,0 11 7-15,-4 7-6 16,-14 7 8-16,1 0-6 16,1 1-3-16,5 1 8 15,7 3-2-15,4 2 0 0,0 7 1 16,1-3-27 0,10-1-17-16,0-3 22 0,0-6 6 15,-2-2 14-15,-3-5-1 16,-4-4 5-16,-1-3 3 15,-1-3-2-15,0-1 7 16,0 0 9-16,0-3 3 16,-7 4 23-16,-4-4-21 15,1 3-4-15,1-6-5 16,1 1-8-16,1-1-2 16,0-1-3-16,4-1-1 15,0 0-37-15,3 0-47 16,0 0-93-16</inkml:trace>
  <inkml:trace contextRef="#ctx0" brushRef="#br0" timeOffset="-106207.77">21618 14236 66 0,'0'0'71'0,"0"0"-71"16,0 0-94-16</inkml:trace>
  <inkml:trace contextRef="#ctx0" brushRef="#br0" timeOffset="-103696.88">21651 14291 56 0,'0'0'62'16,"0"0"-14"-16,0 0 0 0,0 0-12 16,0 0 14-16,0 0 3 15,7 0-24-15,-7 0 9 16,2 0 1-16,-2 0-19 15,0 0-5-15,0 0-15 16,0 0 0-16,0 0-2 16,0 0-3-16,0 0 0 15,0 0 3-15,0 0-3 16,0 0 5-16,0 0 6 16,0 0-6-16,0 0 8 15,0 0-8-15,0 0 3 16,0 0 4-16,0 0-7 15,0 0 8-15,0 0-6 16,0-2 2-16,0-3-5 16,-2 1 1-16,1 0-34 0,-1-3-117 15</inkml:trace>
  <inkml:trace contextRef="#ctx0" brushRef="#br0" timeOffset="-103344.68">21959 13940 109 0,'0'0'76'0,"0"0"-23"15,0 0-6-15,0 0-40 16,0 0-7-16,0 0 0 15,90-25-17-15,-84 19-34 16,-3 0-3-16,-3-1-77 0</inkml:trace>
  <inkml:trace contextRef="#ctx0" brushRef="#br0" timeOffset="-102911.49">21959 13940 49 0,'-80'108'42'0,"79"-102"2"16,-1 0-9-16,2-3-18 0,0-2-7 16,0-1 6-16,0 0 35 15,0 0 25-15,0 0-21 16,0 0-28-16,0 0-14 15,2 0-13-15,12 0 0 16,3 0-1-16,1 4-20 16,1 5 9-16,-6 5-12 15,4 3 9-15,-7 2 8 16,-2 1-9-16,-2 1 16 16,-5-3-1-16,-1 0 0 15,0-1-2-15,-7-4 6 16,-11-1 3-16,-6-3 36 15,0-2-5-15,0-1-10 16,5-4-3-16,-1-2-2 0,3 0 3 16,2 0-9-1,1 0-11-15,7-2 1 0,4-1-6 16,3-1-9-16,0-1-63 16,0 1-240-16</inkml:trace>
  <inkml:trace contextRef="#ctx0" brushRef="#br0" timeOffset="-100924.04">21455 15024 9 0,'0'0'92'0,"0"0"-19"16,0 0 4-16,0 0-7 0,0 0-20 16,0 0-13-16,-18-68-10 15,17 66-2-15,1 0-7 16,0 2 16-16,0 0-26 16,0 0-8-16,0 0-9 15,0 6 1-15,0 9 6 16,0 7 2-16,0 1 1 15,0 1 0-15,0-1 2 16,0-4-3-16,0-2 0 16,0-2 2-16,0-1-2 15,4-5 0-15,1-1-2 16,2-1-50-16,2-7-90 0</inkml:trace>
  <inkml:trace contextRef="#ctx0" brushRef="#br0" timeOffset="-100711.52">21661 15087 67 0,'0'0'96'0,"0"0"-96"0,0 0-2 16,0 0-62 0,0 0-32-16</inkml:trace>
  <inkml:trace contextRef="#ctx0" brushRef="#br0" timeOffset="-100125.77">21892 14864 179 0,'0'0'129'0,"0"0"-99"16,0 0-28-16,0 0 11 16,0 0 3-16,0 0 25 15,-17 23-8-15,9-10-24 16,2 2 2-16,0 2 4 16,3-1-12-16,0 2 5 15,3 2-8-15,0-1 2 16,0 4 2-16,0-3-3 0,9 1 1 15,0-4-1 1,0-4-1-16,3-4 0 0,0-4-1 16,1-4-4-16,5-1 3 15,3 0-23-15,0-3 4 16,1-12-14-16,-4-5 35 16,-7 1 20-16,-2 1-18 15,-4 3 1-15,-2 3 15 16,-1 8-4-16,-2 1 17 15,0 3-3-15,0 0-14 16,1 4-14-16,1 15-16 16,-1 5 16-16,1 3 10 15,-2 1-9-15,0-2 0 16,0 2 1-16,0 0 2 0,0-4-5 16,0-3 2-1,-5-5-2-15,-1-8 0 0,-2-3-74 16,-1-5-110-16</inkml:trace>
  <inkml:trace contextRef="#ctx0" brushRef="#br0" timeOffset="-99257.63">21722 15034 6 0,'0'0'64'16,"0"0"-52"-16,0 0 30 15,0 0 9-15,0 0-19 16,0 0 27-16,0 0 28 16,0 0-7-16,0 0-19 15,0 0-16-15,0 0-28 0,0 0 1 16,0 0-17 0,0 0 3-16,0 0-8 0,0 0-1 15,-3 0 2-15,0 4-5 16,0 5 8-16,0 2 1 15,2-3-1-15,1-1 0 16,0-4-2-16,0 2-1 16,0-4-10-16,0-1-15 15,0 0 8-15,0 0 18 16,3 0 2-16,3 0 9 16,-3-7-7-16,0 2 8 15,1 3-10-15,-3 0 5 16,-1 1-1-16,0 1-2 0,0 0-2 15,0 0 0 1,0 0-2-16,0 0 5 0,0 0-3 16,0 0 2-16,0 0-2 15,0 0 19-15,0 0-7 16,0 0-2-16,0 0 12 16,0 0-10-16,0 0-4 15,0 0-8-15,0 0 3 16,0 0-6-16,0 0 3 15,0 0 0-15,0 0-2 16,0-4 7-16,0 0-9 16,0-5 4-16,2 2-41 15,-2-2 39-15,0 4-1 16,0 0 3-16,0-1 3 0,0 5-1 16,-3-2-2-1,-1 3 0-15,-2 0-3 0,1 0 3 16,1 0-6-16,1 0 6 15,1 6-4-15,1 1-2 16,1-3 6-16,0 1 0 16,0-2 2-16,0-2-7 15,0-1 5-15,0 0 0 16,0 0 5-16,0 0-4 16,0 0-2-16,0 0-11 15,0 0-58-15,0 0-65 16,4 0-70-16</inkml:trace>
  <inkml:trace contextRef="#ctx0" brushRef="#br0" timeOffset="-97285.52">21268 14014 10 0,'0'0'44'16,"0"0"7"-16,0 0-11 15,0 0-17-15,0 0-9 16,0 0 11-16,0 0 22 16,0 0-2-16,0 0 9 15,0 0-13-15,0 0-12 16,0 0 9-16,0-5-6 15,0-3-19-15,10 1-13 16,-3 0-5-16,2 0 5 16,3-1 0-16,-1 4 5 15,0-3-3-15,1 3-2 16,0 1-9-16,2 3 9 16,-2 0 1-16,-2 0-1 0,0 0-2 15,1 4-3-15,-5 8 4 16,1 0-4-16,-4 3 5 15,-3 0-1-15,2 0 3 16,-2 3-1-16,0 0-1 16,0-2 2-16,-5 1-4 15,-5-2 5-15,1-1-3 16,0 0 0-16,-4-1 3 16,2 0-4-16,-2 1 1 15,2-2 0-15,2-3 1 16,0 2 0-16,2-3-1 15,1-2 0-15,4-2 4 0,1 1-5 16,1-3 1 0,0-2 0-16,0 2 12 0,0-2-2 15,0 0 10-15,0 0 5 16,5 0-24-16,6-12 1 16,-2 7-4-16,-1-3 4 15,-1 3-6-15,0 1 5 16,0 0-5-16,2 4-2 15,1 0 3-15,3 0 3 16,-2 0 0-16,-2 4-4 16,0 6 2-16,-3 2 0 15,1 4 2-15,-1 3-1 0,1-1 2 16,-2 1-2-16,0 1 1 16,-5-1 0-16,0-3-2 15,0 4 4-15,0-3-2 16,0-1 0-16,0-1 3 15,0 0-4-15,-5-1 1 16,-1-3 0-16,-4-3 1 16,-2 2 0-16,-1-3-1 15,-1 0 4-15,-2-3-3 16,1 2 5-16,-3-4-4 16,3-2 2-16,-1 0 6 15,0 0-2-15,2-3 3 16,-1-7 3-16,-2-3-11 15,4 0 4-15,1 0-7 16,2 7 0-16,3-1 2 0,4 4-1 16,2 2-2-16,1 1 1 15,0 0-30-15,0 0-6 16,0 0-26-16,0 0-48 16,0 0-72-16</inkml:trace>
  <inkml:trace contextRef="#ctx0" brushRef="#br0" timeOffset="-94407.15">21464 15673 29 0,'0'0'99'16,"0"0"-67"-16,0 0-10 0,0 0 46 16,0 0 8-16,0 0-42 15,0 0-23-15,-63 52 21 16,60-28 0-16,3 2-8 16,0-1-14-16,0-2 3 15,0-1-6-15,6-4-7 16,2-4 6-16,1-4-6 15,-2-4 0-15,-1-5-4 16,3-1 0-16,3 0 4 16,2 0 2-16,2-14 0 15,-1-5-4-15,-2-5-11 0,-4 0 0 16,-4-2 13 0,-5 1 0-16,0-1 2 0,0 4 1 15,-2 2-1-15,-5 3 1 16,-2 6-1-16,5 4 5 15,-1 0 3-15,2 3-2 16,-2 1-5-16,1-2-3 16,1 3 4-16,0 0-6 15,-1 0 2-15,4 2-3 16,0 0 2-16,0 0-50 16,0 0-71-16,0 0-21 15</inkml:trace>
  <inkml:trace contextRef="#ctx0" brushRef="#br0" timeOffset="-94144.18">21664 15724 78 0,'0'0'63'15,"0"0"24"-15,0 0 4 16,0 0-12-16,0 0-40 16,0 0-8-16,0-35 2 15,0 34-18-15,0 0-9 16,0 1-3-16,0 0-3 0,0 0 0 16,0 0-14-1,0 0-47-15,0 0-122 0</inkml:trace>
  <inkml:trace contextRef="#ctx0" brushRef="#br0" timeOffset="-93640.98">21898 15626 63 0,'0'0'84'16,"0"0"-45"-16,0 0 11 15,0 0 6-15,0 0 18 16,0 0-43-16,74-25-31 15,-69 26-32-15,-2 15 32 16,-1 2 10-16,-2 5-3 16,0 1 5-16,0 1 0 15,-5 1 2-15,-6-1 2 0,-2 0 3 16,0-4-12 0,4-2 11-16,0 0-7 0,5-10-6 15,2 1 11-15,2 0-14 16,0-5 6-16,0 1 4 15,0-2-12-15,15-1 6 16,6-2 29-16,6-1-17 16,1 0-17-16,-4 0 0 15,0 0 5-15,-5-1-1 16,-4-2 0-16,-6 2-10 16,-4 1-34-16,-4 0-22 15,-1 0-21-15,0-3-99 16</inkml:trace>
  <inkml:trace contextRef="#ctx0" brushRef="#br0" timeOffset="-91399.63">22079 13096 98 0,'0'0'86'16,"0"0"-23"-16,0 0 21 16,0 0-19-16,0 0-12 15,0 0-24-15,0-30-12 16,0 28-10-16,0 0 11 15,0 1-11-15,6-3-5 16,7 2-2-16,4 0-4 16,3 0-3-16,6 1 13 15,-4-1-6-15,1 2 4 16,-3-1-3-16,-1-3-2 16,-3 2 1-16,-3 1 0 15,-1 0 3-15,-3-1-3 0,-4 0 0 16,-2 1-3-16,-2 1 3 15,2 0-2-15,2 0-6 16,0 6 6-16,-2 5 0 16,0 0 2-16,-1-1 0 15,-1 4 0-15,1 5 4 16,-1-1-6-16,1 5 2 16,0 2 0-16,-1 4 3 15,4 1-2-15,-2 0-1 16,2 0 5-16,0-4-4 0,-2 1 2 15,1-1-3-15,2 1 0 16,2-1 2-16,1 4 1 16,-3 0-3-16,1 3 0 15,-1 2 2-15,1-2-2 16,-1 2 0-16,0-2 0 16,-1-2 0-16,0-2 4 15,-1 1-4-15,0 1 0 16,-1 2 1-16,2 3-2 15,-1-3 1-15,1 4 0 16,-1-5-1-16,2-4 3 16,-2 1-2-16,0-6 0 15,-3 0 0-15,-1-1 0 0,0-1 0 16,0-1 0 0,0 4-1-16,2 6 5 0,-2 0-4 15,1 3 1-15,-1 4 14 16,0-3-3-16,0 0-12 15,0 0 5-15,0-2 10 16,2-2-12-16,1 1 1 16,0-3 0-16,0-4-4 15,0-1 7-15,-2-4-7 16,2 0 0-16,0-4 3 16,-3 1-2-16,1 5-1 15,-1 1 0-15,0 3 0 16,0-3 1-16,0 0-1 15,0-2 0-15,0 2 1 0,0-4 1 16,0 2-2-16,0 4 4 16,0 0 2-16,0 0 11 15,0 1-11-15,0-3 5 16,0-4-1-16,0-1-9 16,2 4 4-16,-2-4-4 15,0-1 2-15,0 4 0 16,0-3-3-16,0 1 0 15,0-2 7-15,0 5-4 16,0-1 3-16,0 4-4 16,0 1 1-16,0-2 0 15,-2 1-3-15,1 2 0 16,1-3 0-16,0 2 0 0,0 3 0 16,0 1 1-16,0 2 1 15,0 2 0-15,0 2-2 16,0 3 0-16,0 6-3 15,0 0 6-15,0 5-3 16,0-4 0-16,0-4 1 16,-4-4 1-16,2 0-2 15,2-7 0-15,0-1-1 16,0-4 4-16,0-1-3 16,0-3 0-16,0-3 4 15,-1 3-6-15,1-5 3 16,-2 0-1-16,1-1 2 15,1-1-1-15,-2-1-1 0,1 1 0 16,-1 0 2-16,1 0-2 16,-2 2 0-16,1-2 0 15,1 1-2-15,1-3 6 16,0-1-6-16,0 0 2 16,0-4 0-16,0 3-1 15,0-3 1-15,0 1 0 16,0-1 1-16,0 0-1 15,0-1 0-15,0 1 0 16,0-3 2-16,0-1-2 16,0 0 0-16,0-1 0 15,0-2-3-15,0 0 4 0,0 0-1 16,0 0 0 0,0 0 0-16,0 0 4 0,0 0-2 15,0 0 1-15,0 0 0 16,0 0-3-16,0 0-1 15,0 0 0-15,0 0 1 16,0 0-1-16,0 0 1 16,0 0-3-16,-3 0 2 15,-8 0-9-15,-1 0 4 16,-1 0-32-16,-4 0-5 16,0 0-32-16,-1 0-59 15,-5-5-130-15</inkml:trace>
  <inkml:trace contextRef="#ctx0" brushRef="#br0" timeOffset="-90480.24">20972 15962 38 0,'0'0'49'0,"0"0"-36"16,0 0-6-16,0 0-1 15,0 0-3-15,0 0-1 0,-36-17 4 16,36 15-6-1,0 0-1-15,-2 2-2 0,2-2 0 16,0 2 3-16,0 0 1 16,0 0 11-16,0 0-4 15,0 0-8-15,-1 0 0 16,-1 10 23-16,-1-1-11 16,1-2 1-16,-1 0-8 15,3-4-4-15,-2-2 2 16,2-1-3-16,0 0-27 15,0 0-11-15,0 0 3 16</inkml:trace>
  <inkml:trace contextRef="#ctx0" brushRef="#br0" timeOffset="-90206.31">20972 15962 14 0,'-51'-4'21'0,"51"7"-13"16,0 8 40-16,0 0-32 15,0-2 14-15,0 3-13 16,0-1 8-16,0-1-3 15,0-2 14-15,2 2 2 16,-1-3-14-16,1 2 4 16,0-1-5-16,0-3-5 15,-1 1-9-15,2-2-3 16,3-2 5-16,2 0 5 16,5-2 3-16,5 0-1 15,5 0-4-15,3 0-8 16,1-10 8-16,-4 3-14 0,-2 0-1 15,-7 3-13 1,-5 2-20-16,-3 1-20 0,-2 1-36 16,-3 0-51-16</inkml:trace>
  <inkml:trace contextRef="#ctx0" brushRef="#br0" timeOffset="-87920.55">19860 12532 88 0,'0'0'55'16,"0"0"5"-16,0 0-2 16,0 0-12-16,0 0 2 15,0 0-19-15,-7-52 13 16,7 50 5-16,0 2-22 16,-2 0-9-16,-3 0-16 15,-5 2-9-15,-3 18 6 16,-5 12 3-16,3 7 1 0,2 7-1 15,7 6 2 1,3-7 2-16,3-4-1 0,0-7-3 16,0-5 3-16,4-3-3 15,8-4-1-15,6-6-41 16,6-5-46-16,3-9-143 16</inkml:trace>
  <inkml:trace contextRef="#ctx0" brushRef="#br0" timeOffset="-87594.88">20042 12753 53 0,'0'0'60'0,"0"0"-30"0,0 0 7 15,0 0-12-15,-11 88 1 16,11-78-16-16,0-3 5 15,10-4 5-15,-1-3-7 16,3 0 13-16,3 0 12 16,0-11-34-16,-2-11 16 15,-4 1-13-15,-4-4-1 16,-5-1 8-16,0 2 8 16,0 0-5-16,-11 5 1 15,2 7-18-15,-1 7 0 16,1 5-1-16,-1 0-22 15,-1 5-4-15,-1 9-44 0,4-2-36 16,5-3-31-16</inkml:trace>
  <inkml:trace contextRef="#ctx0" brushRef="#br0" timeOffset="-87296.13">20257 12369 9 0,'0'0'158'0,"0"0"-136"0,0 0-10 16,0 0 44-16,0 0 17 15,0 0-32-15,0 81-3 16,0-54-7-16,0 1-13 15,0 6-4-15,0 0 3 16,0 2-15-16,0-1 0 16,2 3-2-16,4-8 0 15,1 0-21-15,3-5-59 16,-2-3-41-16,-1-8-28 16</inkml:trace>
  <inkml:trace contextRef="#ctx0" brushRef="#br0" timeOffset="-86712.38">20401 12738 26 0,'0'0'54'15,"0"0"-9"-15,0 0 15 16,0 0 3-16,11-94-13 15,-11 82 3-15,0 1 5 16,0 5-1-16,0 3-4 16,0 2-13-16,0 1-2 15,0 0-34-15,0 0-4 0,0 0 0 16,0 0-9 0,0 0 7-16,0 5 1 0,0 9 2 15,2 6-2-15,4 2 1 16,3 2 0-16,1-5-1 15,1-1-4-15,-2-3-9 16,-1-5-8-16,-2-3-4 16,-1-7 11-16,-1 0 7 15,3-3 8-15,1-11 7 16,-2-6-4-16,-1-4 3 16,-2-6-6-16,-2-2-2 15,1-1-3-15,-1 2 5 0,4 12 0 16,-2 3 0-1,1 8 2-15,-3 8-2 0,-1 0 0 16,0 1-1-16,2 13 1 16,1 6 0-16,2-3 5 15,-1-1 0-15,2 2-5 16,2 4 8-16,2 2 1 16,0 0-3-16,5 1 2 15,-4-2-5-15,-1-6-3 16,-4-2 0-16,-2-11 1 15,1-3-2-15,-2 2-25 16,2-3-32-16,-4 0-47 16,1-3-71-16</inkml:trace>
  <inkml:trace contextRef="#ctx0" brushRef="#br0" timeOffset="-86172.43">20658 12670 45 0,'0'0'47'0,"0"0"-11"16,0 0 17-16,0 0-27 15,0 0 53-15,0 0 23 16,11 3-49-16,-8-17-45 0,0-2-4 15,3 1-2 1,-2 1-3-16,-1 4 1 0,0 6 0 16,-1 4 0-16,2 0-7 15,2 14-7-15,3 9 10 16,0 2 4-16,-4 0 3 16,1-7-3-16,0-5 0 15,-3-4 1-15,2-7 1 16,-3-2-2-16,1 0 4 15,0-1 0-15,1-15 11 16,1-6-15-16,-2-6-3 16,0-4 2-16,-1 0-8 15,2 4 7-15,-1 8 2 0,1 10 0 16,1 5 5 0,1 5 3-16,0 0-5 0,2 4-1 15,0 7-2-15,0 1 6 16,-2 3-3-16,-2-4 0 15,3 4 0-15,-1-3-3 16,2 3 0-16,1 2 2 16,0-2-1-16,-2-1-2 15,1-5-25-15,-4-3-37 16,-1 1-45-16,0-4-76 16</inkml:trace>
  <inkml:trace contextRef="#ctx0" brushRef="#br0" timeOffset="-85675.46">20985 12562 4 0,'0'0'41'0,"0"0"50"16,0 0-42-16,0 0 18 15,0 0-6-15,0 0-34 16,11 59-7-16,-11-55-9 15,0-4-6-15,0 0 21 16,0 0 6-16,0 0 9 16,1-6-2-16,1-8-26 15,-1-1-11-15,2-2 3 16,2 3-5-16,1 1 0 16,1 6-9-16,-1 1 6 15,0 3 2-15,0 3 1 16,3 0-1-16,1 0 2 15,-1 0-1-15,0 9 0 0,-3-1-3 16,0 4 1-16,-3 2 2 16,-1 1 0-16,-1-2-1 15,-1 1 1-15,0-2-53 16,0-7-120-16</inkml:trace>
  <inkml:trace contextRef="#ctx0" brushRef="#br0" timeOffset="-85128.15">21373 12182 113 0,'0'0'72'16,"0"0"-16"-16,0 0 36 15,0 0-30-15,73 97-27 16,-61-67-9-16,-3 5 3 16,-3-1-12-16,-1 3 7 15,-4-2-11-15,-1-1-1 16,0-10-9-16,0-4-3 15,0-13 6-15,0-6-6 16,0 2 5-16,0-3 10 16,4 0 35-16,4-9 26 15,3-13-38-15,3-8-35 16,3-2-1-16,-1-9-2 0,-2-3-10 16,-1-1-6-16,-3 1-41 15,0 4-43-15,-6 8-43 16,-1 10-189-16</inkml:trace>
  <inkml:trace contextRef="#ctx0" brushRef="#br0" timeOffset="-84722.63">21746 12444 75 0,'0'0'91'0,"0"0"-31"15,0 0 22-15,0 0 5 16,0 0-16-16,0 0-24 15,-12-59 14-15,12 59-36 16,0 0-25-16,-1 0-5 16,-3 4 0-16,3 10 5 15,-3 2 5-15,2 2-5 0,2 0 3 16,0-1 8 0,0 2-10-16,2-2 3 0,8 0-3 15,1-3 1-15,1-5-4 16,-1 0 2-16,3-4-49 15,1-3-14-15,1-2-75 16,2 0-14-16</inkml:trace>
  <inkml:trace contextRef="#ctx0" brushRef="#br0" timeOffset="-84152.51">21942 12409 148 0,'0'0'159'0,"0"0"-68"16,0 0-46-16,0 0-30 15,0 0-8-15,0 0 0 16,-33 17-6-16,31-6 1 16,2 2 2-16,0 5 0 15,0-4 9-15,2 2-3 16,8-2-8-16,-2-5 3 15,1 0-3-15,1-4-4 16,0-5 0-16,4 0 2 16,1 0-15-16,0-8 21 15,0-5-6-15,-3 0 13 16,-5-1-9-16,0-1 12 0,-2 0-3 16,-2-6-2-16,0-3 9 15,-2-3-13-15,-1-3-3 16,2-5 0-16,-2 1-1 15,0-1-3-15,0 4 3 16,0 7 1-16,0 10 10 16,0 7 10-16,0 5 16 15,0 2-19-15,0 0-21 16,0 20-13-16,0 7 10 16,0 6 6-16,0 3 0 15,0 4-3-15,0 2 0 16,5-1 1-16,5 1 0 0,-1-5-1 15,-5-1-1 1,-1-10-34-16,-1-6-22 0,-2-9 20 16,0-10-20-16,0-1 7 15,0 0-4-15,0-2-41 16,-8-19 4-16,1-2-57 16,2-5 127-16,-2 1-6 15</inkml:trace>
  <inkml:trace contextRef="#ctx0" brushRef="#br0" timeOffset="-83851.7">22144 12393 4 0,'0'0'144'15,"0"0"-50"-15,0 0-40 16,0 0 12-16,0 87-30 15,4-79-13-15,-3-4-1 16,1-4 5-16,-2 0 4 16,0 0 28-16,3 0-11 15,-2-1 7-15,2-12-41 16,3-4-7-16,-6-1-5 16,0-3-2-16,0 0-1 15,0 3-21-15,0 6-14 16,0 3-9-16,0 7-13 15,-3 2-18-15,-1 0-66 0,4 0-42 16</inkml:trace>
  <inkml:trace contextRef="#ctx0" brushRef="#br0" timeOffset="-83643.69">22144 12393 14 0,'20'-33'91'0,"-14"33"-2"16,0 9-19-16,1 0-3 16,0 2-9-16,0 0-14 15,0-3-16-15,-2 0 2 16,-1-2-13-16,-1-2-10 15,-1-2 4-15,-2-2 21 16,1 0 16-16,5 0 21 16,-2 0-18-16,4-9-20 15,1-1-28-15,0 2-2 16,-2 0 0-16,-1 3-1 0,-1 2-13 16,-2 1-46-16,0 1-59 15,-3-2-139-15</inkml:trace>
  <inkml:trace contextRef="#ctx0" brushRef="#br0" timeOffset="-81058.19">23877 13082 17 0,'0'0'19'16,"0"0"11"-16,0 0 16 0,0 0-3 15,0 0-20-15,0 0-1 16,-9-17 22-16,4 14-13 16,2-1 1-16,0 3 0 15,2-1-19-15,-1 1 10 16,-1 1 12-16,3 0-6 16,0 0-22-16,0 0-7 15,5 0-1-15,11 0 1 16,3 0 1-16,3 1 7 15,0 5-8-15,0-5-7 16,0 1-55-16,-2-2 22 16,-4 0-43-16,-7 0-35 15,-6 0 77-15,-3 0 13 0,0 0-40 16</inkml:trace>
  <inkml:trace contextRef="#ctx0" brushRef="#br0" timeOffset="-80583.96">23868 13082 84 0,'0'0'11'16,"0"0"-8"-16,0 0 24 15,0 0 21-15,0 0 2 0,0 0 2 16,-2 1 4-1,1 5-19-15,-1 5-27 0,-1 4 10 16,2 5 8-16,-1 4-13 16,2 1-3-16,-1 0 2 15,-1-1-11-15,2-3 5 16,-3 0-5-16,2-3-1 16,-1-2 4-16,1 0-1 15,-1-1-1-15,2 4 0 16,-1-1-3-16,-2-1 9 15,1 0 2-15,-1-3-3 16,0-4 3-16,2-2-10 16,-1-5 2-16,2-3 5 15,0 0-7-15,0 0 22 16,0 0 5-16,0 0-10 0,0 0 6 16,0 0-15-16,0 0-6 15,0 0-4-15,8 0 0 16,4 0-16-16,4 0-22 15,-1 0-13-15,3 4-11 16,3 8-16-16,-3-4-71 16,0-3-90-16</inkml:trace>
  <inkml:trace contextRef="#ctx0" brushRef="#br0" timeOffset="-80217.54">24235 13200 205 0,'0'0'103'0,"0"0"-47"16,0 0 23-16,0 0-21 0,0 0-11 16,0 0-19-16,10-6-28 15,-1 1-1-15,-2 1 0 16,4 1-12-16,2 0-21 15,-1 2-31-15,2-2-18 16,-1-1-14-16,-2 1-40 16</inkml:trace>
  <inkml:trace contextRef="#ctx0" brushRef="#br0" timeOffset="-79782.4">24235 13200 53 0,'32'2'89'0,"-42"5"-7"15,-2 0-30-15,2-1-1 0,1-1-12 16,0-2-5-16,3 1 7 16,0-3-10-16,-2 3-18 15,0-2-4-15,0 3-8 16,0-3 2-16,4 1 0 16,1-3-1-16,3 0-2 15,0 3 0-15,0 1-5 16,0 3-1-16,1 2-4 15,12 0-11-15,1 1 6 16,0-2-14-16,-2-1 22 16,-2 1-7-16,-2-2-14 15,-5-1 18-15,-2-3-8 0,-1 1 15 16,0 1 3 0,0-1 1-16,-1 3 5 0,-8-1 6 15,-3-2 8-15,4 1-4 16,2-1 5-16,3-3-7 15,0 0 1-15,0 2-14 16,2-2 12-16,-1 0 6 16,1 0-3-16,-3 0 0 15,2 0-11-15,-2-5-5 16,4-5-12-16,0-1-39 16,0 2-53-16,0 0-85 15</inkml:trace>
  <inkml:trace contextRef="#ctx0" brushRef="#br0" timeOffset="-79489.41">24440 13280 199 0,'0'0'70'15,"0"0"-30"-15,0 0 53 0,0 0-15 16,0 0-22-16,0 0-29 16,-13-3-14-16,13 3 14 15,0 0-10-15,0 0-17 16,0 0-5-16,0-2-102 15,0 0-80-15</inkml:trace>
  <inkml:trace contextRef="#ctx0" brushRef="#br0" timeOffset="-79150.47">24564 13168 235 0,'0'0'107'0,"0"0"-59"15,0 0-16-15,0 0-15 16,0 0 37-16,0 0-9 15,-14 72-16-15,11-54-14 16,3-2 4-16,-2-2-16 16,2-4 2-16,0 1-4 15,-2-2 3-15,2-4-3 16,0 2-1-16,0-1-15 0,0-3-37 16,0-2-49-16,0-1-78 15</inkml:trace>
  <inkml:trace contextRef="#ctx0" brushRef="#br0" timeOffset="-77756.2">24939 13188 55 0,'0'0'100'15,"0"0"2"-15,0 0-36 16,0 0-6-16,0 0 7 16,0 0-28-16,33-27-37 0,-20 27-2 15,5 0 8-15,-4 0-7 16,-1 0 0-16,-4 0-1 16,0 7 0-16,-2-1 0 15,-1 2-3-15,-3 2 1 16,-3 2 2-16,0-2-7 15,0-1 5-15,0 2 2 16,-7-4 5-16,-5 2-1 16,4-4-2-16,1 1 1 15,-2-3-3-15,6-2 2 16,0 2 0-16,2-3-2 16,-1 5-5-16,2-1-1 15,0 2-5-15,0 2 11 0,0 2 0 16,0-3 0-1,0 1-1-15,0-3 1 0,2 1 0 16,-1-3-2-16,1-1 4 16,-1-1-2-16,-1-1 0 15,0 0-8-15,0 0 2 16,0 0-1-16,0 0 1 16,0 0 5-16,0 0-16 15,0 0-64-15,0-6-8 16,-1-2-54-16</inkml:trace>
  <inkml:trace contextRef="#ctx0" brushRef="#br0" timeOffset="-77427.38">25169 13225 206 0,'0'0'96'0,"0"0"-42"15,0 0 37-15,0 0-36 16,0 0-19-16,0 0-18 16,4 0-16-16,-2 0-1 15,-1 0-1-15,2 0-66 16,-3 0-100-16</inkml:trace>
  <inkml:trace contextRef="#ctx0" brushRef="#br0" timeOffset="-76910.11">25407 13083 194 0,'0'0'44'0,"0"0"-25"16,0 0 64-16,0 0-7 15,0 0-33-15,0 0-26 16,12-18-11-16,-12 18 12 16,0 0-3-16,0 0-11 15,-9 1 3-15,-4 10-1 16,-3-2-2-16,2 1 0 15,1 4-4-15,-1-1 4 0,1 3-4 16,4-1 1-16,3 0-1 16,1 1 0-16,2 3 0 15,2-5 0-15,1 0 1 16,0-1-3-16,0-4 0 16,7 2-2-16,4-1-3 15,1-2-2-15,-6-1 9 16,-3-4 0-16,-3-1 2 15,0 0-5-15,0 2 1 16,0-2 2-16,0 3 5 16,-2-1-3-16,-2 0-1 15,-4 1-1-15,4-1-1 0,1 0-27 16,0-3-36-16,0 1-24 16,0-2-30-16</inkml:trace>
  <inkml:trace contextRef="#ctx0" brushRef="#br0" timeOffset="-75933.63">25891 13043 13 0,'0'0'115'16,"0"0"-54"-16,0 0 30 16,0 0 6-16,0 0-27 15,0 0-3-15,0-8-25 16,0 8-5-16,0 0-17 16,0 0-20-16,-3 12 0 15,-1 3-7-15,0 6 7 16,1 4 3-16,3-1 2 0,0-5-5 15,-1-1 1-15,1-3-1 16,-3-2 0-16,1-3 0 16,2-3-40-16,-1-2-13 15,1-2-54-15,0-3-122 16</inkml:trace>
  <inkml:trace contextRef="#ctx0" brushRef="#br0" timeOffset="-75761.47">25934 13198 64 0,'0'0'125'0,"0"0"-64"0,0 0 3 16,0 0-13-16,0 0-51 15,0 0-114-15,9-29-132 16</inkml:trace>
  <inkml:trace contextRef="#ctx0" brushRef="#br0" timeOffset="-75332.72">26094 13024 218 0,'0'0'62'0,"0"0"-31"0,0 0 41 16,0 0-35-16,0 0-4 16,0 0-18-16,-9 45-2 15,6-36-2-15,3 2-8 16,0-4 7-16,0 0-8 16,0 0 2-16,0-2-1 15,4 0-2-15,7-3-2 16,3-1 0-16,2-1-30 15,-2 0 18-15,0 0-15 16,-5 0 24-16,-3 0 4 0,-5 0 2 16,-1 0-2-16,0 0 0 15,2 9 0-15,-1 2 11 16,-1 3-5-16,0-2-4 16,0 1 3-16,0 0-2 15,0-1 7-15,0-1 1 16,0-2-10-16,0-2 5 15,0-1-5-15,-1 2-2 16,-1-1-10-16,1-1-62 16,-1-2-108-16</inkml:trace>
  <inkml:trace contextRef="#ctx0" brushRef="#br0" timeOffset="-74559.45">26556 13062 113 0,'0'0'48'0,"0"0"-41"15,0 0 72-15,0 0-12 16,0 0-23-16,0 0-13 16,0 0-10-16,-31 84 6 15,31-69-5-15,0-1-15 16,0-1 1-16,0-3 0 15,3-3-4-15,3-1 4 16,0-5-2-16,0 1-4 16,1-2 5-16,1 0 4 0,2 0 7 15,-1-5-11-15,0-7-5 16,0-3 6-16,-2-2-8 16,-1-1 1-16,-3-1 2 15,-1 0-2-15,-2 3 1 16,0 2-2-16,0 4-2 15,-5 5 1-15,-4-1-3 16,-4 6-19-16,-1 0-10 16,1 0-40-16,3 0-48 15,4 0-4-15,1 4-41 16</inkml:trace>
  <inkml:trace contextRef="#ctx0" brushRef="#br0" timeOffset="-74404.92">26556 13062 118 0</inkml:trace>
  <inkml:trace contextRef="#ctx0" brushRef="#br0" timeOffset="-74313.99">26556 13062 118 0,'60'60'44'0,"-60"-63"-26"0,0-1 39 0,0 1-31 0,0 3-1 0,0 0 23 16,0 0-26-16,0 0-22 16,0 0 0-16,0 0-27 0,0 0-73 15,1 0-26-15</inkml:trace>
  <inkml:trace contextRef="#ctx0" brushRef="#br0" timeOffset="-73967.13">26707 13043 66 0,'0'0'2'16,"0"0"23"-16,0 0 58 16,0 0-31-16,0 0-14 15,0 0 1-15,15 10-11 16,-14 2 2-16,-1 1-8 15,0-1 3-15,0 1-5 0,0-4-13 16,0 2 3-16,-1-2-3 16,-2-4-3-16,0-1 10 15,2 2-10-15,-1-3 0 16,-1 0 11-16,3-1-5 16,0 2-6-16,0-2-2 15,0 1 2-15,0 1-4 16,0 3 0-16,9-3 0 15,1 2-36-15,2-3-13 16,3-3-49-16,-1 0-39 16</inkml:trace>
  <inkml:trace contextRef="#ctx0" brushRef="#br0" timeOffset="-73358.33">26677 13134 9 0,'0'0'7'0,"0"0"76"15,0 0 60-15,0 0-49 16,0 0-29-16,0 0 0 16,-3 0-7-16,3 0-33 15,0 0-12-15,0 0-8 16,0 0-5-16,0 0-46 15,0 0-67-15,0 0-123 0</inkml:trace>
  <inkml:trace contextRef="#ctx0" brushRef="#br0" timeOffset="-72747.69">26757 12854 204 0,'0'0'14'15,"0"0"-1"-15,0 0 10 16,0 0 8-16,0 0-14 16,0 0-13-16,0 0-1 15,72 13 3-15,-59-11-2 16,-2-2 11-16,-5 2-3 16,2-2 2-16,-1 1-4 15,-1 0-9-15,0-1 5 16,0 2-6-16,-3 1 1 0,0-1 15 15,1 4-9-15,-4 5-6 16,0 6 56-16,0 7-24 16,0 4 3-16,0 6-15 15,0 1-9-15,-4 2 6 16,2 0-17-16,1 1 1 16,1-5-1-16,0-1 2 15,-2 1-2-15,1-10-1 16,-2-1 0-16,0-4 0 15,1-4 1-15,-1-3-1 16,-1 1 0-16,1-5 1 16,-1 0-1-16,1-4 0 15,3-3-6-15,-2 2 0 0,2-2 2 16,0 0 4-16,-1 0 0 16,-2 0-6-16,0 0-16 15,-2 0-29-15,3 0-41 16,-2 0-54-16,-2 0-79 15</inkml:trace>
  <inkml:trace contextRef="#ctx0" brushRef="#br0" timeOffset="-71292.16">23125 13204 109 0,'0'0'76'0,"0"0"10"16,0 0 7-16,0 0-49 0,0 0 6 15,0 0-34-15,12-13 2 16,-12 13-9-16,1 0-9 16,2 1-7-16,3 15 7 15,-2 4 0 1,-1 2 6-16,-1 1-5 0,-2-3-1 15,0-2 1-15,0 1-1 16,0-3 1-16,0-3-1 16,0-4 2-16,0-4 0 15,0-4-2-15,0-1 1 16,0 0 7-16,0 0-3 16,0 0 13-16,0-10 9 15,0-7-25-15,8-3-3 16,1-4 1-16,1 1 0 0,-3-4 0 15,2 1-6 1,0-3 1-16,-1 0-10 0,-2 6-5 16,0 3 18-16,-3 6-2 15,-3 11 4-15,0 2 16 16,0 1 5-16,0 0-19 16,0 1-2-16,1 18-12 15,1 3 11-15,-1 5 2 16,3-2 2-16,-1-2-3 15,0-2 1-15,2-5-1 16,1-1 0-16,-1-4 0 16,3-4-1-16,0-1 0 0,-2-4-17 15,4-2-21 1,-1 0-42-16,-1 0-42 0,-2 0-109 16</inkml:trace>
  <inkml:trace contextRef="#ctx0" brushRef="#br0" timeOffset="-70383.95">23414 13295 69 0,'0'0'81'16,"0"0"-3"-16,0 0 43 15,0 0-35-15,0 0-41 16,0 0-1-16,-1 0-10 16,1 0-22-16,0 0-1 15,0 0-7-15,-2 0-2 16,2 0-1-16,0 0-1 0,0 0 0 15,0 0 0-15,0 0-1 16,0 0 1-16,0 0-1 16,0 0 1-16,0 0 0 15,0 0 0-15,0 0 0 16,0 0-1-16,0 0 4 16,0 0-2-16,0 0 0 15,0 0-1-15,0 0 5 16,0 0-4-16,0 0 0 15,0 0 4-15,0 0-4 16,0 0-1-16,0 0 0 16,0 0 4-16,0 0-7 0,0 0 3 15,0 0-1-15,0 0-3 16,0 0 0-16,0 0 2 16,0 0-4-16,0 6 2 15,0 0 4-15,-1-2 0 16,1 3 0-16,0-4-2 15,0-1 4-15,-2 4-2 16,2-1 2-16,0 1 0 16,0 4-4-16,0-6 0 15,0 4 2-15,0-6 0 16,0 0-31-16,0-2-15 16,0 0-8-16,0 0-21 15,0 0 24-15,0-7-72 16,0-6-80-16</inkml:trace>
  <inkml:trace contextRef="#ctx0" brushRef="#br0" timeOffset="-69739.26">23328 12882 17 0,'0'0'65'0,"0"0"0"15,0 0 6-15,0 0-10 16,0 0-20-16,0 0-23 15,-2-2 1-15,2 2 1 16,0 0-8-16,0 0-3 16,6 0-3-16,6 0 23 15,3 2 0-15,0 0-18 0,-2 1-8 16,-1-1 7-16,-1 0-9 16,-1-2-1-16,0 2 1 15,1-2-1-15,-3 2-8 16,0-2-35-16,-3 0-47 15,-4 0-70-15</inkml:trace>
  <inkml:trace contextRef="#ctx0" brushRef="#br0" timeOffset="-69453.79">23408 12928 110 0,'0'0'63'0,"0"0"-28"16,0 0 17-16,0 0-7 15,0 0-16-15,0 0 34 16,-6 38-39-16,6-25 0 16,0 1-2-16,0 2-14 15,0-2 6-15,0-2-9 16,0 0-3-16,0-4 4 15,0 1-6-15,0-1 0 16,0 0 0-16,0 4-8 16,0-1-58-16,2-2-95 0</inkml:trace>
  <inkml:trace contextRef="#ctx0" brushRef="#br0" timeOffset="-68156.99">24002 13661 23 0,'0'0'57'16,"0"0"-31"-16,0 0 4 0,0 0 19 15,0 0 7-15,0 0-8 16,0 0-9-16,0 0-5 16,0-2-6-16,0 2-12 15,0 0-6-15,0 0 4 16,0-1 3-16,-3 1 6 15,-8-1-19-15,1-1-4 16,1 2 2-16,2 0 1 16,2 0-2-16,-1 0-1 15,-1 0 1-15,-1 0-2 16,2 0 1-16,0 0 0 16,3 0-1-16,2 0 2 15,1 0-1-15,0 0 0 16,0 0 3-16,0 0-4 0,0 0 1 15,-3 0-2-15,1 0 1 16,-3 0-4-16,0 0 5 16,4 0 0-16,-2 0 2 15,1 0-4-15,-1 3 2 16,0 4 0-16,0 3 9 16,0 1-6-16,0 0 4 15,3 3 3-15,-4 1-4 16,4 0 6-16,0 2-2 15,0 0 0-15,0 3 10 16,0-5-14-16,0 0 1 16,0-3-7-16,0-2 2 0,0 4 2 15,0-1-4 1,0 1 0-16,0-1 1 0,0-2 0 16,0-1-1-16,0-6 1 15,0-1 1-15,0-2-1 16,0-1 1-16,0 0 0 15,0 0 15-15,0 0-8 16,0 0 6-16,0 0-7 16,0 0-6-16,0 0-1 15,0 0-1-15,10 0-7 16,4 0 7-16,3 0-21 16,3-4-61-16,-4-7-133 15</inkml:trace>
  <inkml:trace contextRef="#ctx0" brushRef="#br0" timeOffset="-67100.88">26859 13706 199 0,'0'0'89'0,"0"0"-81"16,0 0 2-16,0 0 40 16,0 0-11-16,0 0 7 15,-1 0 1-15,1 0-29 16,0 0-16-16,0 0-2 0,3 1 0 15,4 5 5-15,2-5-3 16,-5 1 3-16,1-2-1 16,1 0-4-16,4 0 16 15,-1 0-12-15,-1 0-3 16,-4 0 8-16,-1 0 4 16,-3 0 10-16,0 0-5 15,0 0-15-15,0 0-3 16,0 3-1-16,0 5-7 15,0 8 8-15,0 2 5 16,0 6 3-16,-4 1 0 16,2-1-8-16,1 5 7 15,-1-1-7-15,2-3 0 0,0 0 6 16,0-8-6-16,0-5 0 16,0-2 0-16,0-6 2 15,2-1-4-15,-2-2-23 16,0 1-21-16,0-2 1 15,0 2-41-15,0 1-61 16,0-1-52-16</inkml:trace>
  <inkml:trace contextRef="#ctx0" brushRef="#br0" timeOffset="-66130.68">23104 13691 57 0,'0'0'113'0,"0"0"-53"0,0 0 30 16,0 0-8-1,0 0-31-15,0 0-51 0,16-8 0 16,-5 29 0-16,-4 5 16 16,2 1-5-16,-6-1 3 15,0-3-13-15,-3-2 2 16,0-5-3-16,1-5 1 15,-1-4 2-15,0-5-3 16,0-2 1-16,2 0 1 16,1 0 1-16,0 0-6 15,5 0-1-15,2-15-10 16,2-3 3-16,-2-2 10 16,1 2-21-16,-5 2 22 15,-2 8 0-15,-2 1 1 0,-2 5 3 16,0 1 0-16,0 1 14 15,0 0-18-15,0 0-11 16,0 0 8-16,0 0-5 16,0 6 8-16,0 1 4 15,0 2-1-15,0 0 1 16,0 2-3-16,0 4-1 16,0 0 0-16,4 3-50 15,1 2-19-15,0-4-58 16,1-2-40-16</inkml:trace>
  <inkml:trace contextRef="#ctx0" brushRef="#br0" timeOffset="-65799.52">23341 13886 131 0,'0'0'43'0,"0"0"-31"15,0 0 85-15,0 0 2 16,0 0-73-16,0 0-11 16,8-2-9-16,-7 2-5 15,-1 0 10-15,0 2 2 16,0 8-11-16,0 2 7 16,0-1 5-16,0 2 12 15,-5-2-7-15,1-1-7 16,2-3 4-16,2 1-16 15,0-5 3-15,0 1 0 0,0-1-2 16,5-3 5-16,9 0-6 16,3 0 0-16,1 0-40 15,-3-8-61-15,1-4 10 16,0-3-117-16</inkml:trace>
  <inkml:trace contextRef="#ctx0" brushRef="#br0" timeOffset="-65448.64">23423 13538 159 0,'0'0'59'16,"0"0"-53"-16,0 0 20 16,0 0 13-16,0 0-2 15,0 0 25-15,24 0-27 16,-12 0-8-16,-2 0-8 0,1 0-16 15,-1 0-1-15,1 0-2 16,-2 0-25-16,1 0-28 16,-3 0-69-16,-2 0-54 15</inkml:trace>
  <inkml:trace contextRef="#ctx0" brushRef="#br0" timeOffset="-65268.94">23423 13538 19 0,'36'109'41'0,"-36"-101"30"15,0-4-7-15,0 2-24 0,0-2-4 16,0-1-14-16,0 0-9 16,0-1-13-16,6 0-11 15,3-2-129-15</inkml:trace>
  <inkml:trace contextRef="#ctx0" brushRef="#br0" timeOffset="-56469.52">27172 12394 30 0,'0'0'44'15,"0"0"-7"-15,0 0-5 16,0 0-5-16,0 0 6 15,0 0-23-15,0 0-10 16,0-12 16-16,0 7-2 16,0 5 29-16,0 0 14 15,0 0-51-15,0 2-4 16,11 11-2-16,-2 3 6 16,1-2 5-16,-1 0-11 15,-3-3 2-15,-2-1-1 0,1-3-1 16,-2-1 0-16,-1-4-19 15,1-2-32-15,4 0-44 16,2 0-50-16</inkml:trace>
  <inkml:trace contextRef="#ctx0" brushRef="#br0" timeOffset="-56300.59">27306 12401 57 0,'0'0'62'16,"0"0"4"-16,0 0-38 15,0 0 19-15,-38 84-5 16,32-68-8-16,0-1-13 16,-2-1-7-16,2-1-10 0,1 0 4 15,3-5-8-15,2 2-83 16,0-7-182-16</inkml:trace>
  <inkml:trace contextRef="#ctx0" brushRef="#br0" timeOffset="-55358.28">27184 12861 12 0,'0'0'36'16,"0"0"22"-16,0 0-9 15,0 0-43-15,0 0-5 0,0 0-2 16,0-2 0-16,0 2 1 15,0 0 0-15,0 0 2 16,0 0-2-16,0 0 1 16,0 0 4-16,0 0 14 15,0 0-1-15,0 0 7 16,0 0 3-16,-1 0 3 16,-5 0-19-16,1 0-7 15,-1 0-5-15,0 0 0 16,-3 0 0-16,-1 0 0 15,1 0 2-15,1 0 8 16,0 0 6-16,-1 2-14 16,3 9 5-16,-2 4 6 15,2 5 12-15,-1 1-6 0,2 4-6 16,1-1-12-16,1 1 5 16,1 3-6-16,2 6 0 15,0 2 2-15,0-1 3 16,0 1 8-16,0-3-4 15,6-5-8-15,0-5 4 16,3-3-4-16,-4-4-1 16,-1-4 0-16,1-6 3 15,-4 1-2-15,-1-4 2 16,0-1-3-16,0-2 6 16,0 0-2-16,0 0 11 0,0 0 6 15,0 0-15 1,0 0-6-16,0-2-14 0,-1-10-92 15,-7-4-47-15</inkml:trace>
  <inkml:trace contextRef="#ctx0" brushRef="#br0" timeOffset="-52280.55">27204 13030 28 0,'0'0'53'0,"0"0"15"16,0 0-28-16,0 0-26 15,0 0 0-15,0 0 2 16,0 0 1-16,0-30 27 16,0 30 1-16,0 0-35 15,0 0-7-15,0 0-3 16,-2 0-2-16,-1 0-1 16,-1 0 3-16,-1 0 0 0,2 7 0 15,2 2 0 1,1 2-1-16,0 5 1 0,0-2 0 15,4 1 0-15,2 2 4 16,-1-3-5-16,-4-2 1 16,-1-1 0-16,0-3-2 15,0-1 2-15,0 0 0 16,-1 0 3-16,-10 2-3 16,-3-4-70-16,3 0-116 15</inkml:trace>
  <inkml:trace contextRef="#ctx0" brushRef="#br0" timeOffset="-51800.3">27277 13109 6 0,'0'0'112'16,"0"0"8"-16,0 0-26 15,0 0-17-15,0 0-33 16,0 0-44-16,3-6-20 16,-3 6 11-16,0 5 9 15,0 6 9-15,0-1-8 16,0 1 1-16,0-1 4 16,0-5-6-16,6 1-5 15,1-3 3-15,3-3-9 0,1 0 3 16,3 0 6-16,2-9-8 15,2-7-31-15,0-3 11 16,-5-1 6-16,-1 2 24 16,-6 0 2-16,-3 1 30 15,-1 0-17-15,-2 9 3 16,0 2-4-16,0 4 22 16,0 2-36-16,-2 5-12 15,-7 13 12-15,-4 7 22 16,-1 3-22-16,4 0 4 15,1-6-3-15,3-3-1 16,4-7-22-16,2-4-2 0,0-5 4 16,0-3-17-16,0 0 27 15,0 0 1-15,5-13-109 16,4-2-28-16</inkml:trace>
  <inkml:trace contextRef="#ctx0" brushRef="#br0" timeOffset="-51575.66">27403 13109 7 0,'0'0'4'0,"0"0"-1"16,0 0 0-16,0 0-1 16,0 0 27-16,0 0 52 15,17 0-28-15,-15 3-30 16,-1 5-6-16,-1-2-11 16,3 2-6-16,0-3 3 0,-2-4 3 15,4 0-6-15,-1-1 1 16,1 0 5-16,-1 0 4 15,-1 0-8-15,3-1 2 16,-1-4-4-16,-2-1-8 16,1 0-49-16,-1 3-79 15</inkml:trace>
  <inkml:trace contextRef="#ctx0" brushRef="#br0" timeOffset="-51439.51">27403 13109 14 0,'81'9'46'15,"-81"-9"-1"-15,0 0-8 0,0 0-13 16,0 0-24 0,0 0 0-16,-4 1-31 15,-2 2-16-15,0 1-41 0</inkml:trace>
  <inkml:trace contextRef="#ctx0" brushRef="#br0" timeOffset="-40169.79">27195 13805 50 0,'0'0'50'0,"0"0"18"16,0 0-38-16,0 0 9 15,0 0-12-15,0 0 8 0,0 0 11 16,1-50-39-16,-1 50 3 16,0 0-10-16,3 0-6 15,2 0-7-15,3 0-22 16,1 9 16-16,-1 0-2 16,0 1-33-16,-1 2 28 15,-3-2 5-15,1 3-24 16,-4-2 12-16,1-3 5 15,-1 0 8-15,1-5 18 16,-1 1 2-16,-1-1 0 16,0-1 2-16,0-2 0 15,0 1 5-15,0-1 2 0,0 0 10 16,0 0-19-16,0 0 4 16,0 0-4-16,0 0 13 15,0 0-8-15,0 0 6 16,0 0-2-16,0 0 1 15,0 0-8-15,2 0-2 16,10 0 3-16,0 3-3 16,0 1-18-16,2-1-2 15,0-2 8-15,-2 1 2 16,-5-2 5-16,-1 1-21 16,-3-1 19-16,-1 0 7 0,-1 0 6 15,1 0 20 1,0 0-1-16,-1 0 3 0,-1 0-8 15,0 0 8 1,0 0-6-16,0 0-9 0,0 0 2 16,0 0-4-16,0 0-11 15,0 0-13-15,0 0-16 16,4 0-36-16,1 0 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22:12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4222 2148 68 0,'0'0'19'16,"0"0"-19"-16,0 0 4 16,0 0-4-16,0 0 0 15,0 0 2-15,-27 7-2 16,27-6 1-16,-3-1-1 16,3 0 0-16,0 0 0 15,0 0 0-15,0 0 0 16,0 0-3-16,0 0-21 15,-3 0 10-15,0 0-4 16</inkml:trace>
  <inkml:trace contextRef="#ctx0" brushRef="#br0" timeOffset="390.31">4277 2294 164 0,'0'0'110'16,"0"0"-21"-16,0 0-17 16,0 0 11-16,0 0-11 15,0 0-49-15,0 0-12 16,0 0-11-16,3 0-1 15,0 0-4-15,6 4-111 16,7-1-82-16,1-3 76 16</inkml:trace>
  <inkml:trace contextRef="#ctx0" brushRef="#br0" timeOffset="721.09">4268 2253 200 0,'0'0'125'0,"0"0"-37"16,0 0-51-16,0 0 14 16,0 0-6-16,0 0-23 15,-2 0-2-15,22-4-13 16,11 1-7-16,12 2 5 0,5 1 6 15,0 0-8-15,-8 0-3 16,-4 0 0-16,-3 0 8 16,0 0-8-16,-3-3 1 15,-5 2-6-15,-7 1 5 16,-9 0-1-16,-6 0-44 16,-3 0-9-16,0 0 18 15,0-3-57-15,-2-5-124 16</inkml:trace>
  <inkml:trace contextRef="#ctx0" brushRef="#br0" timeOffset="2415.3">4264 2269 41 0,'0'0'25'0,"0"0"-23"0,0 0 15 16,0 0-15-16,0 0 28 16,0 0 17-16,-5 22-12 15,4-15 5-15,-1 1-10 16,1 4-26-16,-1 3 16 16,-1 5-17-16,2-3-3 15,1-1 8-15,0-3-7 16,0-2 0-16,0-2-1 15,0 0 5-15,0 1 3 16,0-2-8-16,0 5 1 16,0 1 4-16,1-1 0 15,1 1 1-15,-2-1 2 16,0-1-5-16,0-3 22 0,0-4-16 16,0 0-1-16,0-1-5 15,0-3 1-15,0 4 2 16,0-2-6-16,0 4 2 15,0 0 2-15,0 0 3 16,0 6-7-16,1-5 12 16,1 2-10-16,-2 0 12 15,0-2-14-15,0 0 6 16,0 5-1-16,0-4-5 16,0 1 0-16,0 1-2 15,0-2 10-15,0 0-12 16,0 1 4-16,0-2 0 0,0 3 0 15,1 0 4-15,-1 1-4 16,0 0 7-16,0 2-7 16,0 1 15-16,0 2-15 15,0 0 0-15,0 2 5 16,0-2-5-16,0-2 0 16,0-1-2-16,0 0 9 15,0 0-10-15,0-4 3 16,0 3 0-16,0-1 4 15,0 3-4-15,0-3 0 16,3 3 0-16,-1-1 3 16,-1 2-3-16,1 0 0 15,-2 4 3-15,0-1 7 0,0 4-5 16,0-1 2 0,0 1-1-16,0 3 7 0,0 1-11 15,0-1-2-15,4-2 4 16,0 2-11-16,1-1 9 15,1 0-2-15,-3-2 0 16,3 4 5-16,-4 1-5 16,-2 3 0-16,0 2 0 15,0 0-5-15,0 4 5 16,0-1 0-16,0 0-2 16,-2 1 10-16,-4 1-8 15,6 3 0-15,-6 3 1 0,3 5-3 16,3 0 2-1,0 3 0-15,0 2 5 0,0-2 2 16,0 2-4-16,0 1-3 16,9 4 6-16,3 4 9 15,1 2-14-15,1 3 3 16,2 0 4-16,-2 0-6 16,2-4 1-16,-2-1-3 15,-3-2 0-15,0 0-3 16,-5 3 8-16,1 0-5 15,-7 2 0-15,0 6 1 16,0 4-2-16,0 2 2 16,-4 1-1-16,-7-3 0 15,-2 2 1-15,1-3-1 16,0 0-1-16,3-2 1 0,0-3 0 16,0-4 0-16,3 0 0 15,0-4-1-15,-1-2 6 16,2 2-6-16,2-3 1 15,2-2 0-15,-1-2 2 16,1-1-2-16,-2-2 0 16,0 3-4-16,-3 0 7 15,-3 0-4-15,0-2 1 16,1-9 0-16,2-1-2 16,-1-7 2-16,3-4 0 15,-1-10 3-15,2-3-1 16,2-7-4-16,1-4 2 15,0-1 0-15,0-4 2 16,0 0-2-16,0-3 0 0,0 3 0 16,0-2 4-16,0 2-4 15,0-3 0-15,0 0 0 16,0 0 0-16,0 0 2 16,0 0-2-16,0 0 0 15,0 0 1-15,0 1-3 16,0 4 2-16,0 4 0 15,0-1-3-15,0 2 3 16,0-4 0-16,0-1 0 16,0-3 4-16,0-2-4 15,0 0 1-15,0 0-1 0,0 1 5 16,0-1-4 0,0 0-1-16,0 0 0 0,0 0 2 15,0 0-3-15,0 0 1 16,0 0 0-16,0 0 6 15,1 0-4-15,2 0 9 16,6 0-11-16,9 0 3 16,16 1-12-16,15-1-41 15,4-4-130-15</inkml:trace>
  <inkml:trace contextRef="#ctx0" brushRef="#br0" timeOffset="4614.08">11426 1963 53 0,'0'0'73'16,"0"0"-38"-16,0 0 17 16,0 0 18-16,0 0-26 15,0 0 12-15,-12-19-10 16,12 19-36-16,0 0-10 16,0 4-12-16,9 12 12 15,12 3-3-15,6 0 9 16,6-2-6-16,3-1 3 0,1-5 0 15,5-3 7-15,-2-2-10 16,-1-2 0-16,-3 1 0 16,-2-4-5-16,-1-1 0 15,-5 0-18-15,-7 0 23 16,-7 0 3-16,-8 0-3 16,-6 0 0-16,0 0-1 15,0 0 10-15,0 0-9 16,0 10 0-16,0 9 0 15,-6 8 2-15,0 3-2 16,1 5 0-16,5 2 3 16,-3 2 3-16,3 0-2 15,0-1-2-15,0 2 0 0,0 3 10 16,0 2-7 0,0 6-5-16,6-3 6 0,0-3-3 15,0 2 1-15,1-5-3 16,-4-1-1-16,2 2 47 15,-1 7-39-15,1 5-5 16,-1 12 5-16,1 3-2 16,2-2 1-16,1-1-7 15,1-6 0-15,2-4-7 16,0-3 9-16,0-1-2 16,2 5 0-16,-6 5 7 15,-2 6-7-15,-2 11 0 0,-3 8 5 16,0 6-11-1,0 2 6-15,0-8 0 0,0-8 1 16,-3-7 6-16,3-4-11 16,0-4 4-16,0 1 0 15,0 1-2-15,0-3 5 16,0 1-3-16,-2-2 0 16,-5 3 2-16,-1 0-5 15,0 3 3-15,2 4-9 16,-2 11 7-16,2 4-30 15,-3 9 23-15,-3 0 5 16,-7-1 2-16,-2-7 0 16,0-13-5-16,3-14-10 15,9-14 9-15,6-9-8 16,3-1 16-16,0 5 15 0,0 5-12 16,0 4 4-1,0 5-7-15,0-1 0 0,5-4 5 16,-2-2 0-16,3-2-5 15,-1-13 4-15,-3 0-1 16,2-11 0-16,1-3-3 16,0-2 0-16,1-1 14 15,-2-1-12-15,2-2 1 16,0-2 7-16,-2 3-8 16,2-1 7-16,-1 5-3 15,2 6-6-15,1 3 6 16,-4-1-4-16,1-6-2 0,-1-8 0 15,-2-5 7-15,-1-5-11 16,1-4 4-16,2 0-7 16,-1 0 3-16,1 0 8 15,-2 0-3-15,1 0 1 16,2 0 6-16,-5 0-8 16,1 0 0-16,-1 0 0 15,0 0 6-15,0 0-1 16,0 0-5-16,0 0 2 15,0 0 3-15,0 0-6 16,0 0 1-16,0 0 0 16,-6 0 9-16,-6 0-6 15,-6-2-3-15,-3 2 0 0,-5 0 3 16,-6 0-4 0,-4 0 1-16,1 0 0 0,0 0 0 15,8 0-5-15,5 0 0 16,7 0-59-16,0-5-148 15</inkml:trace>
  <inkml:trace contextRef="#ctx0" brushRef="#br0" timeOffset="6286.29">5041 1442 144 0,'0'0'61'0,"0"0"-61"15,0 0-18-15,0 0 18 0,0 0 79 16,0 0 7 0,31-37-35-16,-23 17-28 0,-1 0 23 15,1-3-25-15,0-2-5 16,0-4 14-16,-2-5-23 15,3-4 5-15,-3-6-12 16,-6-1 3-16,0 3 23 16,0 6-11-16,-6 13-1 15,-3 10 27-15,6 8-34 16,-3 5 4-16,-3 9-11 16,-9 36-19-16,-4 24 16 15,-3 23 3-15,3 15 0 16,8 1 4-16,2-5 3 15,4-7-7-15,8-13 0 0,0-11-27 16,0-12-34-16,0-13-49 16,8-19-61-16,-2-21 6 15</inkml:trace>
  <inkml:trace contextRef="#ctx0" brushRef="#br0" timeOffset="6428.31">4874 1596 305 0,'0'0'121'0,"0"0"-121"16,0 0-7-16,0 0 7 16,0 0 17-16,112 50 3 15,-56-39-20-15,4-5-59 16,-6-6-189-16</inkml:trace>
  <inkml:trace contextRef="#ctx0" brushRef="#br0" timeOffset="6572.17">5288 1589 3 0,'0'0'232'0,"0"0"-101"15,0 0-44-15,0 0-68 16,0 0 2-16,-38 94 27 16,26-50-14-16,3-2-29 15,1-2 10-15,4-5-15 16,4-5-2-16,0-8-32 16,0-8-133-16</inkml:trace>
  <inkml:trace contextRef="#ctx0" brushRef="#br0" timeOffset="7268.56">6239 1302 12 0,'0'0'124'0,"0"0"-46"16,0 0-5-16,0 0-27 16,0 0-40-16,0 0 13 15,43-100 1-15,-31 63-14 16,1-8 46-16,-5-1-46 15,-5-1 13-15,-3 6 8 16,0 13-26-16,0 11 16 16,-3 11-3-16,0 6-13 15,-3 5-1-15,-7 23-15 16,-1 17 15-16,-5 11 3 0,5 9 4 16,0 9-7-1,0 3 0-15,6 8 6 0,1 1-12 16,3 0 6-16,4-10-30 15,0-12 4-15,0-12-71 16,0-13-27-16,0-14-80 16</inkml:trace>
  <inkml:trace contextRef="#ctx0" brushRef="#br0" timeOffset="7435.27">6127 1631 74 0,'0'0'303'0,"0"0"-233"16,0 0-44-16,0 0 12 16,0 0-11-16,0 0-27 15,105-40-9-15,-64 29-22 16,1-2-118-16</inkml:trace>
  <inkml:trace contextRef="#ctx0" brushRef="#br0" timeOffset="7734.31">6546 1690 28 0,'0'0'190'0,"0"0"-116"0,0 0 28 15,0 0-51-15,0 0-35 16,0 0-12-16,39 59 10 15,-39-40-14-15,-8 4 14 16,-8-2 4-16,1 1 16 16,5-5-24-16,2-1-6 15,7-5 4-15,1-2-2 16,0-4-5-16,0-1 2 16,7-1 2-16,16-3 14 15,5 0-6-15,8-8-13 0,0-8-69 16,-5-7-184-1</inkml:trace>
  <inkml:trace contextRef="#ctx0" brushRef="#br0" timeOffset="8424.02">7459 1240 159 0,'0'0'169'0,"0"0"-58"15,0 0-76-15,0 0-10 16,0 0-25-16,51-110 8 15,-34 72-1-15,-3-5-7 16,-5 2 0-16,-4-4 24 16,-5 5-23-16,0 7 16 15,-3 12-15-15,-3 12 3 0,-2 9-1 16,-3 2-4-16,-6 27-4 16,1 21-8-16,-1 17 13 15,4 10-1-15,5 3 0 16,4-1 8-16,4 4-8 15,0-2 0-15,0-6 0 16,0-7-2-16,0-15 0 16,0-9-12-16,0-10-29 15,0-6-56-15,-2-12-63 16</inkml:trace>
  <inkml:trace contextRef="#ctx0" brushRef="#br0" timeOffset="8574.82">7322 1633 260 0,'0'0'148'0,"0"0"-100"16,0 0-39-16,0 0 40 15,0 0 11-15,79-16-51 16,-37 13-9-16,1 3-98 16,-1-4-261-16</inkml:trace>
  <inkml:trace contextRef="#ctx0" brushRef="#br0" timeOffset="8881.34">7798 1760 114 0,'0'0'136'0,"0"0"-67"16,0 0-12-16,0 0-41 15,0 0-16-15,0 0 0 16,43 60 3-16,-55-45 2 15,0 1 17-15,-1 1-17 16,1 4 2-16,6 0-7 16,6 2-2-16,0-5-1 15,0 2-12-15,6-4 15 16,5-2-7-16,-4 0 17 16,-6-6-10-16,-1 1 4 15,0-4-2-15,0 0 34 16,0-3-17-16,-8 2-6 0,0-4-13 15,-1 0-41-15,4 0-222 16</inkml:trace>
  <inkml:trace contextRef="#ctx0" brushRef="#br0" timeOffset="9136.84">8972 1569 663 0,'0'0'75'0,"0"0"-72"15,0 0-3-15,0 0-24 16,0 0 23-16,0 0-30 15,97-18-10-15,-48 18-87 16,-4-4-283-16</inkml:trace>
  <inkml:trace contextRef="#ctx0" brushRef="#br0" timeOffset="9239.34">9363 1583 50 0,'0'0'284'15,"0"0"-284"-15</inkml:trace>
  <inkml:trace contextRef="#ctx0" brushRef="#br0" timeOffset="9419.59">9946 1685 298 0,'0'0'49'0,"0"0"-49"16,0 0-105-16,0 0 79 16,0 0 17-16,0 0 5 15,63-3-52-15,-45 1-48 16</inkml:trace>
  <inkml:trace contextRef="#ctx0" brushRef="#br0" timeOffset="9557.16">10112 1712 73 0,'0'0'169'0,"0"0"-85"16,0 0-76-16,0 0-8 15,0 0-35-15,0 0-51 16,51 5-57-16</inkml:trace>
  <inkml:trace contextRef="#ctx0" brushRef="#br0" timeOffset="11339.65">11135 1307 236 0,'0'0'96'0,"0"0"-22"16,0 0-67-16,0 0 33 16,0 0-18-16,0 0 8 15,-4-51-3-15,4 31-24 16,6-4 3-16,0-4-6 0,0-5 3 15,-2-5 4-15,-2-3-7 16,-2-4 0-16,0 0 1 16,-2-2 5-16,-10 4-6 15,-4 10 9-15,4 9-8 16,0 10 24-16,8 11-24 16,-2 3 9-16,-5 9-10 15,-8 26 4-15,-5 22-4 16,1 16 6-16,4 9-2 15,4 4 35-15,5 1-37 16,1 2 8-16,3-6-10 16,0-8 6-16,0-9-6 15,0-13 0-15,0-9 2 0,-2-9-13 16,0-6-9-16,0-9-15 16,4-6-10-16,1-10-49 15,1-4-89-15</inkml:trace>
  <inkml:trace contextRef="#ctx0" brushRef="#br0" timeOffset="11485.42">10815 1444 325 0,'0'0'118'0,"0"0"-79"16,0 0-27-16,0 0-12 16,0 0 89-16,0 0-49 15,128 26-26-15,-64-15-14 0,12-5-81 16,-1-6-143-1</inkml:trace>
  <inkml:trace contextRef="#ctx0" brushRef="#br0" timeOffset="12247.73">11340 1639 144 0,'0'0'114'0,"0"0"-48"0,0 0 17 16,0 0-40-16,0 0-25 16,0 0-4-16,-51-29-13 15,32 39-1-15,-4 7 0 16,7 5 2-16,0-1-2 16,2 1 0-16,4-4 2 15,4-1 0-15,3-2-2 16,3-2 0-16,0-3 0 15,0-4-11-15,4-5-4 16,9-1 12-16,4 0-2 16,2-7 5-16,1-9-21 0,4-5-6 15,-5-4 20-15,2 1 7 16,-5-8 0-16,4-2 3 16,-4-5-3-16,2-1 23 15,-3 3-15-15,0 8 5 16,-8 10 14-16,-2 12-1 15,-4 6 26-15,-1 1-39 16,0 5-13-16,0 20-9 16,-12 8 9-16,-2 4 17 15,0-5 3-15,5-1-12 16,-1 1 11-16,2-1-19 16,1-2 2-16,2-2 3 15,-2-7-4-15,4-1-2 16,3-5-9-16,-2-5-49 15,2-3-26-15,0-6-164 0</inkml:trace>
  <inkml:trace contextRef="#ctx0" brushRef="#br0" timeOffset="20798.93">3518 2419 106 0,'0'0'100'0,"0"0"-40"15,0 0 26-15,0 0-29 16,0 0-8-16,0 0-22 15,0 0-25-15,1-2 10 0,4 4-9 16,0 11-3-16,-2 7 20 16,-1 6-13-16,-2 5-5 15,0 4 5-15,-5 2-3 16,-9-2 1-16,0-1-5 16,1-6 1-16,4-7 2 15,4-7-1-15,4-5-2 16,1-6 0-16,0-3 2 15,0 0-6-15,4 0-6 16,17-18 10-16,6-11 4 16,6-11-1-16,-6-2 4 15,1 1 4-15,-4 3-10 16,-8 9 21-16,-7 9-10 0,-4 10 31 16,-5 5 27-16,0 4-36 15,0 1-3-15,0 0-31 16,-5 0-6-16,-5 19 5 15,-5 10-6-15,1 8 7 16,3 3-7-16,6 2-28 16,5-1-6-16,0-2-34 15,9-2-67-15,12-11-172 16</inkml:trace>
  <inkml:trace contextRef="#ctx0" brushRef="#br0" timeOffset="20979.79">3774 2819 301 0,'0'0'120'0,"0"0"-120"0,0 0 12 16,0 0 46-16,0 0-23 15,-7 82-8-15,4-61-27 16,-2 1 0-16,1-4 5 16,-1-2-2-16,2-1-6 15,2-1-20-15,1-7-73 16,0-4-167-16</inkml:trace>
  <inkml:trace contextRef="#ctx0" brushRef="#br0" timeOffset="22007.73">3370 3499 167 0,'0'0'93'15,"0"0"-86"-15,0 0-7 16,0 0 22-16,0 0 4 16,34 102 14-16,-34-77-25 15,0 4 3-15,-10 0 10 16,-5 3-14-16,-6 1 1 15,2-3-5-15,5-5-7 16,5-10 0-16,6-7-3 16,3-5 0-16,0-3 5 15,0 0-3-15,6-3 16 0,12-16 36 16,3-8-43 0,9-4 8-16,-2-5-17 0,-1-5 0 15,4-4-2-15,-4 1 0 16,-4 6 0-16,-7 11 0 15,-4 11 5-15,-9 11 24 16,-3 3 23-16,0 2-17 16,0 0-20-16,0 0-15 15,-6 11-2-15,-6 14 2 16,-3 7 0-16,2 3 16 16,-2 1-16-16,7-4 0 15,4-4 0-15,-1-1 6 16,4-1-6-16,1-1 0 0,0 0-43 15,0 0-82-15,10-9-170 16</inkml:trace>
  <inkml:trace contextRef="#ctx0" brushRef="#br0" timeOffset="22321.01">3683 3942 266 0,'0'0'177'0,"0"0"-134"16,0 0-26-16,0 0 25 15,0 0-8-15,0 0-12 16,14 33 12-16,-14-23-24 0,0 4 4 16,0 4-1-16,0-3-11 15,-3 3 12-15,-5-4 1 16,5 1-8-16,3-1 6 15,-4-1-13-15,4-3 0 16,0-3 1-16,0 0-1 16,7-6 0-16,11 2 0 15,6-3-1-15,7 0 0 16,-1 0-65-16,-3-10-82 16,-5 0-211-16</inkml:trace>
  <inkml:trace contextRef="#ctx0" brushRef="#br0" timeOffset="22980.17">3534 4329 397 0,'0'0'55'0,"0"0"-40"15,0 0-3-15,0 0 12 16,0 0-8-16,-33 92 7 0,26-64-23 16,4 4 0-16,3 1-2 15,0 0-71-15,0-3-93 16,0-1-51-16</inkml:trace>
  <inkml:trace contextRef="#ctx0" brushRef="#br0" timeOffset="23109.04">3476 4895 59 0,'0'0'92'16,"0"0"-23"-16,0 0 10 16,-18 87-33-16,18-70-16 15,0 2-26-15,0-1-4 16,0 1-45-16,0 1-145 0</inkml:trace>
  <inkml:trace contextRef="#ctx0" brushRef="#br0" timeOffset="23218.1">3479 5390 10 0,'0'0'0'15,"0"0"0"-15</inkml:trace>
  <inkml:trace contextRef="#ctx0" brushRef="#br0" timeOffset="23544.29">3516 6155 23 0,'0'0'64'16,"0"0"-57"-1,0 0 0-15,0 0 26 0,0 0-5 16,0 0-20-16,-7 17-8 16,-1-14 0-16,1 0-29 15,4-3-69-15</inkml:trace>
  <inkml:trace contextRef="#ctx0" brushRef="#br0" timeOffset="24773.88">3082 6900 163 0,'0'0'116'0,"0"0"-44"0,0 0-66 16,0 0 13-16,0 0 28 16,91 68-14-16,-79-26 6 15,-8 2-28-15,-4 3-8 16,0-2 16-16,-16 1-12 15,-2-2-6-15,-3-5 5 16,5-6-2-16,5-9 3 16,7-10-7-16,4-8 0 15,0-5-1-15,1-1-13 16,19 0 14-16,10-24 9 16,5-7 0-16,-2-10 1 15,1-6-10-15,-4-4 2 0,-3-6 0 16,-3-1-2-16,-3 7-10 15,-2 9 10-15,-8 13 2 16,-7 13 21-16,-2 12 35 16,-2 4 10-16,0 0-56 15,0 8-12-15,-12 20 0 16,-6 15 22-16,3 4 18 16,0 4-20-16,5-3-16 15,5-4-3-15,5-2-1 16,0-3 1-16,3-6-4 15,12 0-7-15,3-8-54 16,3-4-4-16,-2-7-71 16,-1-7-197-16</inkml:trace>
  <inkml:trace contextRef="#ctx0" brushRef="#br0" timeOffset="25179.77">3564 7391 357 0,'0'0'162'15,"0"0"-106"-15,0 0-52 16,0 0-4-16,0 0 0 16,0 0 0-16,1 49 24 0,-2-28-12 15,-4-3-3 1,1-4-1-16,1-3-6 15,0-7 1-15,3-3 4 0,0-1-7 16,0 0 13-16,0-1 12 16,0-14 15-16,5-11-36 15,9-3-4-15,7-5 0 16,5-3-3-16,4 8 2 16,1 3-5-16,-3 15-2 15,-4 8 1-15,-3 3 2 16,-6 3 1-16,-2 14 4 15,-7 6-2-15,-6 3 2 16,0 4 0-16,0 1 5 16,-13 1-5-16,1-1-7 15,-2-5-102-15,4-5-73 0,1-8-204 16</inkml:trace>
  <inkml:trace contextRef="#ctx0" brushRef="#br0" timeOffset="26309.26">3279 5407 101 0,'0'0'37'16,"0"0"-15"-16,0 0 26 15,0 0 4-15,0 0 0 0,24 91-13 16,-24-66-7-16,0 7-23 16,-2 2 12-16,-8 1 5 15,-8 0-6-15,3-5 6 16,-1-2-13-16,2-6-10 15,5-8-2-15,2-6 0 16,5-1-1-16,1-3 0 16,1-2 4-16,0-2-3 15,0 0 4-15,0 0-5 16,10-6 2-16,11-13-5 16,3-5 3-16,12-6-7 0,1-4-17 15,3 0 11 1,4-5 4-16,-4 1-2 0,0 5 9 15,-9 4 4-15,-9 6 17 16,-8 7 9-16,-8 5 13 16,-6 5 22-16,0 3-17 15,0 3-17-15,0 0 9 16,0 0-14-16,0 0-10 16,-4 3-14-16,-12 20-12 15,-1 10 12-15,-2 9 1 16,5 0 2-16,8-3-1 15,2-3-2-15,4-6 1 16,0-4 2-16,0-2-2 16,0-4-2-16,7 0 1 0,2-3-39 15,0-3-64-15,4-4-41 16,1-9-220-16</inkml:trace>
  <inkml:trace contextRef="#ctx0" brushRef="#br0" timeOffset="26529.28">3704 5788 435 0,'0'0'138'0,"0"0"-107"16,0 0-31-16,0 0 4 16,0 0-1-16,0 0 30 15,-7 100-22-15,7-77-9 0,0-5 1 16,0-2-1-1,0-4-1-15,0-2-1 0,6-4-10 16,0-2-49-16,4-4-72 16,2 0-154-16</inkml:trace>
  <inkml:trace contextRef="#ctx0" brushRef="#br0" timeOffset="26888.1">3805 5603 294 0,'0'0'126'0,"0"0"-110"15,0 0-12-15,0 0 6 0,0 0 20 16,0 0-16-16,-28 27-6 16,28-25-2-16,0-2-5 15,0 0 21-15,0 0-9 16,6-1 19-16,5-10-11 15,2-5-14-15,-7 3-7 16,0 1 6-16,-6 7-2 16,0 2 5-16,0 3-9 15,0 0 0-15,0 0-5 16,-11 4 0-16,0 9 5 0,2-4 0 16,1-4 2-1,8-4-3-15,-3 0 1 0,3-1 0 16,0 0 0-16,0 0 0 15,0 0-40-15,0 0-80 16,3 0-195-16</inkml:trace>
  <inkml:trace contextRef="#ctx0" brushRef="#br0" timeOffset="29173.03">4580 5088 9 0,'0'0'73'0,"0"0"-6"15,0 0-6-15,0 0-29 16,0 0-20-16,0 0 19 16,-6-3 22-16,21 15 15 15,4 3 7-15,9 1-29 16,8 2-24-16,12 2 5 16,18 4-21-16,25 3 12 15,24 5-18-15,13 5-11 16,15 1-4-16,21 0-38 15,21 0 21-15,20-2 32 16,14 0 4-16,5-1-4 16,-6-1 2-16,-3-4-2 15,-11-2 1-15,-13 0 4 0,-12-5 0 16,-21-3-10-16,-15-6 6 16,-19-6-1-16,-18-2 23 15,-18-4-13-15,-21-2-5 16,-21 0-7-16,-23 0 4 15,-8 0 6-15,-11 0 19 16,-2 0 11-16,-2 0 7 16,0 0-24-16,0 0-11 15,0 0-10-15,0 0-2 16,1 0-3-16,2 0-2 0,4 0-18 16,1 0 7-1,1 3 18-15,-1 0 4 0,-5 0-4 16,-3-3 2-16,0 0 1 15,0 0 5-15,0 0 9 16,0 0-4-16,0 0-13 16,-8-10-6-16,-4-5-90 15,2-6-78-15,1-3-167 16</inkml:trace>
  <inkml:trace contextRef="#ctx0" brushRef="#br0" timeOffset="31770.39">4680 5077 82 0,'0'0'88'0,"0"0"-20"16,0 0-19-16,0 0 17 0,0 0 13 15,33-86-44-15,-29 74 22 16,-2 1-26-16,1 7 8 16,-3 4-5-16,0 0-34 15,0 9-10-15,-6 11 6 16,-11 7 8-16,-2 1-2 15,-5-2-1-15,-1 2 0 16,-5 1 5-16,4-1-6 16,-2 0 0-16,4-7 1 15,5-4 2-15,7-7-3 16,6-2 0-16,3-1 4 16,3 6-9-16,0 0 5 0,0 4 0 15,18 0 3 1,12 1 0-16,4-1 4 0,9 1-1 15,5-1-6-15,4 5-6 16,-4-6-68-16,0-2-150 16</inkml:trace>
  <inkml:trace contextRef="#ctx0" brushRef="#br0" timeOffset="33180.94">8253 5237 153 0,'0'0'96'16,"0"0"-3"-16,0 0-47 15,0 0-8-15,0 0-10 16,0 0-14-16,55 65 33 16,-38-31-14-16,-4 5-28 15,-7 2 14-15,-3 5-9 16,-3 3-5-16,-6 2 2 0,-13-2-5 16,-5-6 6-1,1-8-3-15,1-4 0 0,6-11-3 16,5-7 2-1,7-7-3-15,4-5 0 0,0-1 0 16,0 0 0-16,0 0 13 16,10-8 27-16,11-17-17 15,12-11-21-15,0-6 0 16,0-7-2-16,-1-6-1 16,0 1 0-16,-2-2 0 15,-2 6-2-15,-4 1-7 16,-8 13 7-16,-1 9 2 15,-7 11-3-15,-5 9 3 16,-3 6 0-16,0 1 5 16,0 0-5-16,0 0-5 0,0 0 0 15,0 12-5-15,-8 8 8 16,-1 8 3-16,0 2-1 16,0 9 4-16,-1 6-2 15,-2 4 17-15,4 2-14 16,4-2-4-16,2-4 1 15,2-5 1-15,0-8-3 16,14-1 1-16,4-9-1 16,2-4 3-16,-1-4-3 15,1-3-29-15,3-8-43 16,-2-3-110-16</inkml:trace>
  <inkml:trace contextRef="#ctx0" brushRef="#br0" timeOffset="33579.56">8869 5703 478 0,'0'0'128'0,"0"0"-81"15,0 0-47-15,0 0 0 16,0 0 2-16,0 0 20 15,-37 99-6-15,25-70-16 16,5 0 7-16,2-1-5 16,2-2 0-16,3-2 6 15,0-8-8-15,0-3-2 16,0-3-34-16,0-6-39 0,12-4-39 16,3-3-102-1</inkml:trace>
  <inkml:trace contextRef="#ctx0" brushRef="#br0" timeOffset="34181.11">8917 5502 369 0,'0'0'78'0,"0"0"-58"16,0 0 7-16,0 0 6 15,0 0-16-15,0 0-15 16,-30 0 1-16,30 0-1 16,0 0-4-16,0 0 1 0,0 0-13 15,0 0 14-15,0-4 4 16,1-3 3-16,2 0-4 16,-3-1-3-16,0 6 12 15,0 0-11-15,0 2 3 16,0 0-4-16,0 0-3 15,0 0 0-15,0 0-1 16,0 4 4-16,0 1 1 16,0-2 3-16,0-2-3 15,0-1-1-15,0 0 0 16,0 0 1-16,0 0-1 16,0 0-2-16,11 0-16 0,7-6 18 15,-3-2 12-15,-2-2-3 16,-7-1-3-16,-1 5 15 15,-4 0 9-15,-1 3-12 16,0 2 15-16,0 1-19 16,0 0-2-16,-12 2-12 15,-7 14 0-15,1 3-1 16,6-2 1-16,6-5 0 16,3-5-3-16,3-1 0 15,0-4 3-15,0-2-1 16,0 0 4-16,0 0 4 15,0 0-5-15,0 0-1 16,9-10 1-16,3 4 2 0,-3 0-4 16,-5 4 8-1,-4 0-8-15,0 1-17 0,0-3-121 16</inkml:trace>
  <inkml:trace contextRef="#ctx0" brushRef="#br0" timeOffset="34694.15">8817 4792 72 0,'0'0'233'16,"0"0"-82"-16,0 0-71 15,0 0-12-15,0 0-15 16,0 0-30-16,76 0-16 16,-40 0 3-16,0 0-10 15,-2 0 0-15,-3 3-1 16,-5 1-107-16,-9 0-79 16,-9-4-192-16</inkml:trace>
  <inkml:trace contextRef="#ctx0" brushRef="#br0" timeOffset="34898.07">8953 4795 194 0,'0'0'75'15,"0"0"-29"-15,0 0 34 16,0 0-17-16,0 104-7 16,0-69-22-16,0 8 10 15,0 3-21-15,0 6-16 16,0-2 5-16,0-5-12 15,0-5 0-15,4-9-3 16,2-6-42-16,2-10-41 16,0-7-233-16</inkml:trace>
  <inkml:trace contextRef="#ctx0" brushRef="#br0" timeOffset="36667">9503 5448 67 0,'0'0'34'16,"0"0"-10"-16,0 0-24 0,0 0 82 16,0 0 18-1,0 0-23-15,14 0-6 0,-14 0-50 16,0 0-15-16,0 0 7 16,0 0-12-16,0 0 11 15,0 0-1-15,0 0-8 16,0 0 10-16,0 0-3 15,0 0 1-15,0 0 7 16,0 0-12-16,0 0 18 16,0 0 3-16,1 0-9 15,-1 0 13-15,3 0-17 16,5 0-7-16,8 0-1 16,9 0-4-16,10 0-1 15,10 1-1-15,16 2 0 16,16 1-1-16,19-4 8 0,13 2-7 15,13-2 0-15,2 0 1 16,5 0-1-16,0 0 0 16,-7 3 0-16,-6 6 2 15,-11 0-2-15,-9 5 0 16,-15-2-10-16,-12 1 10 16,-15-3-14-16,-17-3 7 15,-7-1 5-15,-3-2 2 16,1 1 1-16,11 0 0 15,6 4-1-15,6-1-1 16,2 2 1-16,-5-3 0 16,0 1 0-16,-9-5 2 0,-7 0 3 15,-3-3 2 1,-9 0-1-16,-1 0-5 0,-2 0-1 16,1 0 0-16,-1 0 1 15,2 0 1-15,-1 0-2 16,-2 0 0-16,-4-1-3 15,-4 1 2-15,-4 0 1 16,-4 0-1-16,0 0-15 16,0 0 6-16,0 0-3 15,-7 0 13-15,-2 0-7 16,1 0 6-16,4 0-16 16,-3 0-7-16,2 0 9 0,-2 0 7 15,-3-11-10 1,3-2 15-16,-3-3 1 0,1-2-16 15,0-1 3-15,0-1 14 16,3 4-1-16,1 2 1 16,4 0 2-16,-1 1 3 15,1 1 14-15,-2 5-10 16,1 2 12-16,2 2 5 16,-1 3 0-16,1 0-10 15,0 0-15-15,0 0-2 16,0 0-1-16,0 0-8 15,0 0 11-15,0 2-3 16,0 4 8-16,0-1-6 16,0 3 1-16,0-2 0 15,0-2 2-15,-2 3-1 0,2-2-1 16,0 2 0-16,0-2 0 16,0 3-2-16,0-3 3 15,0 1-1-15,0-1 0 16,0-1-7-16,0-3 7 15,2 3-2-15,1-2 1 16,-2-2 0-16,-1 2 1 16,0 2 0-16,0 2 0 15,0 3 1-15,0 4-1 16,0 3 2-16,-6 1-2 16,-5 2 0-16,-3-3 0 0,-2 0 0 15,-1-4 5-15,-2 1-3 16,0-3-2-16,-1 1 0 15,2-1 4-15,0 2-7 16,-1-4 3-16,4 2-29 16,2-2-35-16,5-5-83 15,5-3-187-15</inkml:trace>
  <inkml:trace contextRef="#ctx0" brushRef="#br0" timeOffset="38088.61">12787 1735 28 0,'0'0'36'15,"0"0"-20"-15,0 0 18 16,0 0 16-16,0 0 24 15,0 0 14-15,42 11 0 16,-4-2-16-16,9 2-46 16,2 3-16-16,5-2 4 15,-3 2-11-15,-5-1-3 16,-7-2-5-16,-10-4-64 0,-8 1-71 16,-15-5-1-1,-6-3-39-15</inkml:trace>
  <inkml:trace contextRef="#ctx0" brushRef="#br0" timeOffset="38880.87">12754 1872 113 0,'0'0'53'15,"0"0"-34"-15,0 0 16 16,0 0 44-16,-25 115 11 15,11-69-4-15,-5 8-17 16,-1 5-33-16,0 9-23 16,0 4 16-16,7 4-28 0,5 3 3 15,8 5-2-15,0 0 1 16,9 0-5-16,12-6 2 16,-1-3 0-16,2-13 2 15,-4-3 5-15,-6 4-7 16,-3-3 0-16,-6 5 2 15,-3-1-6-15,0 2 6 16,0 1-2-16,-6 0 4 16,-5 2-2-16,0-2-2 15,2-6 1-15,1-3-1 0,2-1 25 16,3 2-23 0,-1 4-1-16,2 11 6 0,1 6-4 15,-4 4-3 1,-1-7 0-16,-3-2 4 0,-1-6-8 15,1-4 4-15,1 0 0 16,1-1 0-16,-2 0 1 16,2 0-1-16,2 0 0 15,0 2 0-15,5-1 14 16,0 11-11-16,0 10 2 16,0 14 7-16,0 4-8 15,0 1 10-15,0-6-14 16,0-12 3-16,-1-11-5 15,1-8 2-15,0-10 0 16,0-4 11-16,0-5-6 0,-2 1 8 16,-3 1-12-1,-1 0-1-15,-5 6 3 0,-1 0-3 16,-3 4 0-16,0-3 2 16,-1-6 5-16,1-1-7 15,3-7 0-15,6-7 0 16,3-8-7-16,3-3 7 15,0-1 0-15,0 2 0 16,0-3 7-16,0-2 4 16,0-7-1-16,0-8-8 15,0-1 3-15,0-4-2 16,0-2-3-16,0 2 0 0,0 0 1 16,0 1-4-1,0 0-6-15,0-3-15 0,0 0 13 16,0-4-2-16,9-24-12 15,10-16-60-15,0-15-111 16</inkml:trace>
  <inkml:trace contextRef="#ctx0" brushRef="#br0" timeOffset="40716.25">13879 1803 44 0,'0'0'160'16,"0"0"-22"-16,0 0-33 16,0 0-43-16,0 0 2 15,0 0-31-15,0 0 0 16,1-48-5-16,1 48-24 15,1 0-8-15,14 0 2 0,11 0 2 16,13 7 0 0,12 0 1-16,7-1-1 0,1-1 3 15,1-5 1 1,3 0-4-16,1 0 0 0,-3 0 1 16,-9 0-8-16,-9 0-4 15,-17 0 11-15,-14 0-7 16,-8 0 4-16,-6 0-1 15,0 0-11-15,0 8 15 16,0 5-7-16,-8 0 11 16,2 4-4-16,-2 6 0 15,4 4 8-15,-2 8-4 16,3 6-4-16,0 4 0 16,2 3-2-16,-1 4 2 15,2-3 0-15,0 1 3 0,0 4-1 16,8 1 0-16,3 11-2 15,-1 9 0-15,-4 4 8 16,-3 10-1-16,0-1 7 16,-2 4 4-16,3 7-12 15,-4-3 6-15,0 6-12 16,0 5 0-16,0-3 0 16,0-8 5-16,0-6-5 15,9-12 16-15,3 0-1 16,2-5 15-16,-4-4-30 0,-1 3 3 15,-4 7-5 1,-5 6 6-16,0 6-4 0,-5 7 2 16,-14 0 2-16,-8 0-3 15,0-3-1-15,0-8 0 16,5-13-4-16,13-11 3 16,3-7 1-16,6 0 0 15,0-1 0-15,0-3 5 16,0-3-5-16,0 0 0 15,0-3 0-15,-3 6 5 16,-6 5-5-16,-4-1 0 16,-3 3 2-16,-3 2-5 15,-2 2 3-15,3-1 0 16,5-2-4-16,6-4-4 16,2-1 5-16,5-4 1 0,0-5 4 15,0-3-3-15,0-12 8 16,0-3-6-16,0-2-1 15,0 3 3-15,0 1-3 16,0 2 0-16,0-2 3 16,0-1-6-16,3 0 3 15,-3-1-7-15,0 1 7 16,0 1-22-16,0 0 13 16,0-2 5-16,0-4-10 15,0-7 13-15,0-3-10 16,0-4 11-16,0-3-4 15,0-4 7-15,0 0-3 0,0-2 0 16,0-1 3-16,0 0 3 16,0 0-5-16,-3 0 1 15,-3-6-2-15,-10-6-8 16,-11 0-16-16,-7 3-22 16,-11 4-32-16,-12-2-63 15,0 0-109-15</inkml:trace>
  <inkml:trace contextRef="#ctx0" brushRef="#br0" timeOffset="41485.81">13220 813 352 0,'0'0'118'16,"0"0"-64"-16,0 0-19 16,0 0-32-16,0 0-3 0,0 0 39 15,49 104-29-15,-25-64 11 16,1-1-21-16,2-2 2 16,1-2-5-16,-1-6-13 15,0-6-32-15,1-10-40 16,2-9-89-16,0-4-20 15</inkml:trace>
  <inkml:trace contextRef="#ctx0" brushRef="#br0" timeOffset="41666.24">13584 990 210 0,'0'0'154'0,"0"0"-38"0,0 0-50 16,0 0-19 0,0 0-37-16,0 0-5 15,-51 86 14-15,33-31 5 0,2-1-17 16,2-6-1-16,-2-3-6 15,2-7 0-15,0-1-2 16,3-6 2-16,0-3-35 16,3-4-23-16,3-7-92 15,1-7-269-15</inkml:trace>
  <inkml:trace contextRef="#ctx0" brushRef="#br0" timeOffset="44727.25">14610 6666 123 0,'0'0'6'0,"0"0"-4"16,0 0-1-16,0 106 65 16,-7-79 19-16,-4-3-11 15,-2-2 3-15,4-5-41 16,0-4-4-16,3-3-22 15,2-7-6-15,4-2-4 16,0 0 15-16,0-1-7 16,0 0 41-16,0-10-3 15,2-14-38-15,9-7-2 0,1-3-6 16,3-1 7-16,1-1-7 16,7 4-14-16,5 1-11 15,3 10 3-15,2 8 14 16,-5 8 2-16,-4 5 12 15,-7 0-11-15,-4 5 6 16,-4 8-2-16,-3 3 2 16,2 3-1-16,-3 4 1 15,3 4 11-15,-2 6-8 16,-2 2-8-16,1 1 4 16,1-3-8-16,-3-2-55 15,1-6-60-15,2-6-65 16,0-10 9-16</inkml:trace>
  <inkml:trace contextRef="#ctx0" brushRef="#br0" timeOffset="44967.84">15020 6703 271 0,'0'0'73'0,"0"0"-65"15,0 0 5-15,0 0 31 16,0 0-12-16,0 0-8 16,80 93-9-16,-67-72-3 15,-4 2-12-15,0-3 0 16,1 0 1-16,-4-9-1 0,-1-2-41 16,-1-7-27-16,4-2-124 15,-1 0 25-15</inkml:trace>
  <inkml:trace contextRef="#ctx0" brushRef="#br0" timeOffset="45161.25">15172 6686 84 0,'0'0'65'16,"0"0"5"-16,0 0 23 15,0 0-2-15,0 0-9 16,-98 96-38-16,79-72-15 15,-1-1-28-15,4 4 6 16,4-8-7-16,8 2-6 16,4-6-62-16,0-8-112 0,6-3-121 15</inkml:trace>
  <inkml:trace contextRef="#ctx0" brushRef="#br0" timeOffset="45373.13">15423 6588 304 0,'0'0'88'0,"0"0"-73"15,0 0 26-15,15 110-10 0,-15-68 9 16,0 0-18-16,-1-4 5 16,-7-2-19-16,1-7-7 15,1-3 9-15,-3-3-10 16,1 0-1-16,-1-5-110 15,-2-5-316-15</inkml:trace>
  <inkml:trace contextRef="#ctx0" brushRef="#br0" timeOffset="47598.65">10494 6896 70 0,'0'0'109'15,"0"0"-77"-15,0 0 28 0,0 0 14 16,0 0-12-16,0 0-16 15,0 0-6-15,-3-11-22 16,3 11-1-16,0 0-16 16,0 0-2-16,0 17-1 15,0 9 2-15,0 5 1 16,-2 5 1-16,-2-4-2 16,3-2 0-16,1-4 0 15,0-7 0-15,0-7 6 16,0-2-3-16,0-7-3 0,0-1 0 15,0-2-6-15,0 0 6 16,0 0 3-16,0 0 2 16,5-15 1-16,6-7-5 15,1-5-1-15,7-3 5 16,-1-2-3-16,0 1-2 16,3 0 0-16,-6 3 0 15,4 6 2-15,-7 7 3 16,-2 9-5-16,-5 4 7 15,4 2 5-15,7 0-12 16,5 17 0-16,8 1 0 16,-1 4 0-16,-1 1 8 15,-6 0-10-15,-8 1 2 0,-4-5-4 16,-2 2 2-16,-2-3-1 16,-2-1-4-16,-3-2-24 15,3-3-68-15,-3-3-142 16</inkml:trace>
  <inkml:trace contextRef="#ctx0" brushRef="#br0" timeOffset="47841.56">11034 6899 160 0,'0'0'277'15,"0"0"-232"-15,0 0-36 0,0 0 15 16,0 0 6-16,70 87-19 16,-52-60 7-16,-2 1-18 15,-4-1 0-15,-1-3-1 16,-4-6-28-16,-1-4-20 16,-1-2-9-16,-2-8-70 15,1-4-53-15</inkml:trace>
  <inkml:trace contextRef="#ctx0" brushRef="#br0" timeOffset="48055.96">11265 6913 69 0,'0'0'326'0,"0"0"-245"0,0 0-72 15,0 0 35-15,0 0 20 16,0 0-9-16,-98 62-21 15,75-44-23-15,1-2-9 16,1-1 0-16,6-3-2 16,5 2 0-16,1-4-47 15,7 2-24-15,2-1-80 16,0-8-215-16</inkml:trace>
  <inkml:trace contextRef="#ctx0" brushRef="#br0" timeOffset="48746.04">11666 6958 170 0,'0'0'163'16,"0"0"-43"-16,0 0-79 16,0 0 20-16,0 0-12 15,0 0-24-15,-84-31-12 16,61 40-7-16,2 11 8 16,2 3-3-16,4 7-11 15,0 6 7-15,7 4-2 0,4 2-4 16,4-4-1-1,0-7-1-15,0-7-2 0,9-9-7 16,6-10-18-16,4-5 25 16,5 0 3-16,3-16-4 15,1-10 4-15,-2-5-9 16,-1-7-2-16,-1-6 11 16,-3-6 1-16,-3-6-1 15,0-5 4-15,-6 2-1 16,-2 7 1-16,-4 15 17 15,-6 16 8-15,3 14 11 16,-3 7-3-16,0 0-16 16,0 20-21-16,0 21-13 15,-6 14 13-15,-3 5 1 16,3-1 3-16,3-6 0 0,0-9-2 16,2-6-2-16,1-9 0 15,0-2-2-15,0-5-23 16,0-2-54-16,0-6-82 15,0-8-297-15</inkml:trace>
  <inkml:trace contextRef="#ctx0" brushRef="#br0" timeOffset="62543.21">16253 1088 48 0,'0'0'12'0,"0"0"3"15,0 0 54-15,0 0 1 16,0 0 5-16,0 0 1 16,0 0-20-16,-35-20 14 15,35 18-22-15,0 2-21 16,0 0-27-16,0 0-13 15,0 0-19-15,12 6 9 16,11 8 23-16,2-1 4 16,1 0-4-16,2-2-9 15,3-4 5-15,8-3-5 16,4-4 9-16,6 0 8 0,2 0-8 16,-3 0 3-16,-6 0-1 15,-6 0 7-15,-7 0-9 16,-8 0 1-16,-7 0-1 15,-3 6 0-15,-4 1 5 16,-1 3-10-16,-2-2 5 16,-2-1 0-16,1 3 2 15,-3-1-2-15,0 3 0 16,0 2-4-16,0-1 14 16,0-1-15-16,0 2 6 15,0 1-1-15,0 8 6 0,0 3-3 16,0 3-3-16,-2-4 0 15,1-1 5-15,1-1-5 16,0-6 6-16,0-2-6 16,0-1 0-16,0-3 7 15,-2 2-6-15,1 0-1 16,-4 1 3-16,2 3-6 16,-1 6 3-16,-1 5 0 15,-1 7 6-15,-3 7-5 16,2 4-1-16,-1 0 18 15,-3 2-16-15,0-3 5 16,0-4-4-16,0 3-3 16,0 4 7-16,2 4-6 0,-3 6-1 15,2 7 0-15,-1-3 3 16,1 3-9-16,1-2 9 16,1 0-3-16,4-4 6 15,0-2-6-15,2-4 1 16,2-6 5-16,0-5 0 15,0-3 3-15,7-3-4 16,-1-1 4-16,0-3 7 16,2 5-15-16,2 4 6 15,-1 5-7-15,-1 4 4 16,-1 0-6-16,-4-3 2 16,0-6 0-16,-3-7-3 0,1-9 8 15,-1 2-4 1,2-2-1-16,2 7-3 0,1 5 1 15,3 10 2-15,5 6 4 16,2 13-4-16,4 4 0 16,-1 9 5-16,-1 15-5 15,-8 4-7-15,-6 3 7 16,-3-4 0-16,0-8 2 16,0-6-4-16,-3-4 9 15,-2-5-7-15,2-7 8 16,0-8-6-16,3-2 10 15,0-2-12-15,0 0 0 16,0 3 4-16,0 5-3 16,0 3-1-16,-2 3 0 15,-4-5 3-15,-1-3-3 0,1-11 0 16,3-6 0-16,3-4-3 16,0-5 6-16,0-6-3 15,0-5 0-15,0-4 1 16,0-2 0-16,0 3-1 15,0 3 0-15,3 8-2 16,5 4 5-16,2 4-3 16,1 4 0-16,1 5 1 15,2 2-3-15,-1 8-6 16,-3 5 8-16,-4 3-2 16,-3-5 9-16,0-5-9 15,-2-7 2-15,2-8 0 0,-1-7-2 16,1 3 4-16,-3 5-2 15,0 7 0-15,0 12 0 16,-12 9 0-16,-6 7 0 16,-2 0-11-16,-2 3-7 15,4-9 14-15,5 0 4 16,2 3 1-16,4 9-1 16,1 2 5-16,1-2 2 15,5-13-4-15,0-17-1 16,0-15-2-16,0-5 0 15,0-5-4-15,0 1 0 0,-10-2-9 16,-5-7-11 0,0-8-16-16,-4-10-26 0,1-5-76 15,-2-41-158-15</inkml:trace>
  <inkml:trace contextRef="#ctx0" brushRef="#br0" timeOffset="63648.14">16730 3771 97 0,'0'0'209'0,"0"0"-112"16,151-16-6-16,-44-2-32 15,20 0-19-15,9 1-25 16,-1 9-15-16,-5 5-1 15,-10 3-5-15,-13 0 7 16,-13 9-3-16,-12 3-5 16,-16 0-6-16,-17-5-7 15,-13-3-15-15,-12-4 13 16,-9 0 4-16,-5 0 7 16,2-5 2-16,-3-13 5 0,-3-6-23 15,0-5 20-15,-2-5 3 16,-4-2-15-16,0 3 19 15,-8 4 15-15,-8 5 21 16,-4 10 20-16,2 6-35 16,1 4 23-16,8 4-33 15,9 0 17-15,0 5-25 16,26 18 24-16,5 11-27 16,2 5 18-16,-10-3-15 15,-12-5-2-15,-9-3-1 16,-2-5 2-16,-15 0 6 15,-13-1-3-15,-5-1 12 16,3-3-17-16,2-2-56 0,5-4-124 16</inkml:trace>
  <inkml:trace contextRef="#ctx0" brushRef="#br0" timeOffset="64262.17">18846 3381 336 0,'0'0'93'0,"0"0"-44"0,40-96-29 16,-15 48 8-16,1-3 22 15,-3-4-1-15,-3-3-25 16,-2-1 8-16,-6-4-7 15,-7 1-22-15,-4 1 19 16,-1 10-13-16,0 13-3 16,-3 16 35-16,-2 17-41 15,-5 6-1-15,-8 43-4 16,-5 31 10-16,-2 31 3 16,6 20-7-16,7 9-1 15,3 0 3-15,5-9-3 0,-1-12-2 16,2-14-39-16,3-18-42 15,0-19-27-15,0-21-74 16,11-24-66-16</inkml:trace>
  <inkml:trace contextRef="#ctx0" brushRef="#br0" timeOffset="64419.89">18697 3477 485 0,'0'0'100'0,"0"0"-8"15,0 0-12-15,0 0-39 16,0 0-12-16,0 0-26 0,133-43-3 16,-39 36 0-1,5-4-124-15,-11-2-231 0</inkml:trace>
  <inkml:trace contextRef="#ctx0" brushRef="#br0" timeOffset="64962.28">19238 3592 129 0,'0'0'237'0,"0"0"-138"16,0 0-53-16,48-99 3 15,-33 62 12-15,-2-6-37 0,2-1-9 16,-9 2-3-1,-6 4 15-15,0 7 21 0,-3 10-11 16,-9 11-13-16,2 10-24 16,-4 0 0-16,-4 18 2 15,-1 12 6-15,4 7-8 16,9-3-2-16,4 4 2 16,2-5 1-16,0 3-1 15,14-5-4-15,5-6-23 16,4-8 3-16,5-9-17 15,4-8-20-15,1 0 37 16,-2-11 16-16,-1-12 8 16,-5-6 0-16,-4-3 4 0,-8-6 17 15,-1-1 0-15,-7-2 20 16,-4 8-9-16,-1 9-1 16,0 11-1-16,0 10 22 15,0 3-30-15,-6 7-22 16,-4 16-16-16,-1 10 16 15,2 2 0-15,9 1 3 16,0-2-3-16,0-4 0 16,17-3 2-16,4-4-1 15,2-6-1-15,6-4-17 16,4-9-28-16,4-4-27 16,6 0-48-16,6-2-43 0,2-13-113 15</inkml:trace>
  <inkml:trace contextRef="#ctx0" brushRef="#br0" timeOffset="65342.13">19978 3330 141 0,'0'0'224'16,"0"0"-71"-16,0 0-69 15,0 0-9-15,-101-72-21 16,65 72-23-16,3 13-14 16,2 16-17-16,9 11 1 15,8 5-5-15,11 1 4 16,3 4 0-16,0-5 7 15,7-7-7-15,10-7 0 16,-1-14 0-16,5-8-25 0,3-9 13 16,4-10 12-16,2-21 14 15,-3-12 11-15,0-7-16 16,-6-10-3-16,-4-9-5 16,-4-5-1-16,-6-11 7 15,-1 0-7-15,-3 6 0 16,1 19 4-16,-2 26 1 15,-1 19 9-15,-1 15 10 16,0 25-24-16,-3 29-7 16,-5 22 7-16,2 18 0 15,3-1 12-15,1-6-4 16,2-12-8-16,0-16 0 16,8-11-7-16,15-12-19 15,6-10-60-15,10-14-129 0</inkml:trace>
  <inkml:trace contextRef="#ctx0" brushRef="#br0" timeOffset="66190.67">21096 3828 143 0,'0'0'81'0,"0"0"-11"16,0 0 1-16,7-112-12 0,6 67 4 15,1-1 2-15,1-6-16 16,-5 2-2-16,1 2-24 15,-3 12 12-15,-3 9-35 16,-3 11 21-16,-2 11 41 16,0 5-41-16,0 0 12 15,0 7-33-15,0 18-17 16,0 9 10-16,0 4 7 16,4-1 0-16,8-2 1 15,3-6 0-15,0-4-1 16,1-10 0-16,-1-6-25 15,5-9 25-15,0 0-21 16,3-2 6-16,2-17-11 0,-2-9 16 16,-5-2 10-1,-5 0 5-15,-6 7-3 0,-2 10 23 16,-3 9 2-16,-2 4-5 16,0 0-22-16,1 20-14 15,2 9 12-15,0 7 2 16,0-3 0-16,3-4-1 15,0-6 1-15,-2-12 0 16,1-7-2-16,-2-4-19 16,2 0 19-16,3-7 2 15,3-14 0-15,2-6 0 16,-3-4 1-16,1 0 4 0,1 1-3 16,-2 8 2-1,-1 6 4-15,2 11-8 0,1 5-3 16,5 11 1-16,3 15-8 15,2 8 10-15,-7-1 4 16,-3-3-1-16,-6-4 1 16,-3-6-4-16,-3-3-4 15,0-7-19-15,0-6-74 16,-7-4-52-16,-10-6-40 16</inkml:trace>
  <inkml:trace contextRef="#ctx0" brushRef="#br0" timeOffset="66339.7">21294 3166 423 0,'0'0'89'0,"0"0"-31"16,0 0-56-16,0 0-2 16,0 0-27-16,0 0-24 15,18 37-185-15</inkml:trace>
  <inkml:trace contextRef="#ctx0" brushRef="#br0" timeOffset="66564.12">21882 3195 381 0,'0'0'40'0,"0"0"27"16,25 130 11-16,-16-68-23 15,-3 0-14-15,-4 1-8 16,-2-2-27-16,0-2-3 16,-5-3 0-16,-7-6-3 15,-1-15-12-15,1-12-74 16,0-19-74-16,1-4-101 16</inkml:trace>
  <inkml:trace contextRef="#ctx0" brushRef="#br0" timeOffset="66901.14">21823 3569 147 0,'0'0'120'0,"0"0"-18"16,0 0-64-16,0 0-19 0,108-73-19 16,-57 64-63-1,-3 3-26-15,-2-2 22 0,-9 1-59 16,-9 0 121-16,-8 2 5 16,-13 2 50-16,-5 1 136 15,-2 2-49-15,0 0-74 16,0 11-63-16,-13 14 0 15,-3 12 51-15,4 5-18 16,4 2-25-16,6-2 22 16,2-4-22-16,0-4-2 15,10-11-6-15,5-6 10 16,2-12-9-16,-1-5 2 0,4 0 9 16,1-17 46-16,1-12-14 15,-3-10-35-15,-4-4 1 16,-6-1-7-16,-9 4-1 15,0 4-2-15,-10 10-32 16,-17 10-26-16,-7 8-63 16,-5 6-80-16</inkml:trace>
  <inkml:trace contextRef="#ctx0" brushRef="#br0" timeOffset="67853.14">23507 3434 302 0,'0'0'82'0,"0"0"39"15,0 0-73-15,-83-20-14 16,58 40 1-16,-3 21-27 16,2 12-1-16,7 6-1 15,13-5-1-15,6-7-7 16,0-5 4-16,12-10-2 15,6-10 0-15,4-12-6 16,4-10 2-16,5 0 4 0,3-13 20 16,4-13-3-1,-2-8-17-15,-4-6 3 0,-2-5 4 16,-6-4-4-16,-3 5 4 16,-9 10 2-16,-5 13 3 15,-5 15 32-15,-2 6-10 16,0 0-32-16,0 20-2 15,0 10-10-15,0 5 10 16,0-4 0-16,0-3 1 16,0-9-5-16,0-5 4 15,1-7-26-15,11-7 18 16,3 0-23-16,4-16 30 16,1-12 1-16,1-6 2 0,-3 2 1 15,-6 6 6-15,-2 12-9 16,-6 7 29-16,-4 7-6 15,2 0-23-15,2 7-8 16,4 16 0-16,4 6 1 16,-6 4 7-16,0 2 0 15,-5-5-4-15,-1-5-2 16,2-11-2-16,-1-7 6 16,1-5 1-16,-1-2-1 15,5 0 3-15,9-9-1 16,9-15 7-16,7-7-4 15,4 2 17-15,-3 2-19 16,0 8-1-16,-2 11 0 16,-1 7 39-16,1 1-38 0,-4 2 9 15,-5 17-9-15,-4 3 12 16,-3 1-10-16,-4 2-2 16,-2 2-1-16,-5 0 0 15,-3 0-20-15,0-2-39 16,0-7-105-16</inkml:trace>
  <inkml:trace contextRef="#ctx0" brushRef="#br0" timeOffset="68493.09">25738 3135 441 0,'0'0'119'15,"0"0"-79"-15,0 0-40 16,0 123 0-16,-10-38 36 15,-3-2-6-15,-1-10-29 16,-2-8 2-16,7-13 0 16,0-13-1-16,6-13 3 15,3-9-5-15,0-8 5 16,0-8-12-16,0-1 14 0,0 0-6 16,0-17 17-1,9-15-14-15,6-11 4 0,0-11-2 16,-2-8 1-16,-1-4-3 15,1 0 1-15,0 5 6 16,-3 13 12-16,-3 16-2 16,-1 17 12-16,-4 9-19 15,1 6-14-15,4 10-6 16,5 18-18-16,6 13 24 16,6 2 1-16,1 1 1 15,7-3-4-15,2-10-77 16,8-7-25-16,7-15-25 15,6-9-186-15</inkml:trace>
  <inkml:trace contextRef="#ctx0" brushRef="#br0" timeOffset="68837.77">26328 3234 363 0,'0'0'104'15,"0"0"-82"-15,-118 100 4 16,64-53 34-16,5-4-19 15,6-6-14-15,13-9-20 16,13-6-1-16,11-11-3 16,6-8-3-16,0-3 0 15,0 0 13-15,0-12-6 16,16-16 43-16,7-11-39 16,9-8-11-16,-1-8 14 0,3-1 0 15,5-2-11-15,1 6-1 16,-1 18-2-16,-8 14 0 15,-2 20 14-15,-4 17-14 16,-2 32 0-16,-1 17 0 16,-6 12 0-16,-8-1 6 15,-4-3-5-15,-2-4-1 16,2-9 0-16,8-10-52 16,5-10-25-16,6-15-57 15,6-19-143-15</inkml:trace>
  <inkml:trace contextRef="#ctx0" brushRef="#br0" timeOffset="69100.8">26877 3259 496 0,'0'0'71'15,"0"0"-53"-15,0 0-9 16,-13 98 67-16,0-55-1 15,3 0-33-15,1-2-5 16,5-2-10-16,2 2-6 16,2-1-2-16,0-1-16 15,2-3 5-15,14-10-4 16,7-7 2-16,10-8 2 0,13-8-4 16,9-3-4-16,3 0-33 15,-1-3-128 1,-11-18-150-16</inkml:trace>
  <inkml:trace contextRef="#ctx0" brushRef="#br0" timeOffset="69976.06">28529 3312 342 0,'0'0'111'16,"0"0"-61"-16,0 0-13 16,0 0-1-16,0 0-32 15,0 0 29-15,-103 46-10 16,77 8-20-16,10 5 14 16,9 0-17-16,7-5 0 15,0-10-3-15,13-9-12 16,5-16-31-16,6-10 14 15,2-9 32-15,7-7-2 16,0-16 5-16,1-10 19 16,-5-1-4-16,-5-5-12 15,-7-3 15-15,-6 3 9 0,-4 11-17 16,-4 10 52-16,-3 13-37 16,0 5 13-16,0 1-41 15,0 24-3-15,0 11-6 16,0 7 8-16,0 0-2 15,0-5-14-15,12-9-6 16,6-11 8-16,5-10-11 16,6-8 8-16,9-1 16 15,2-26-23-15,6-11 18 16,-4-10 0-16,-6-11 14 16,-8-6-7-16,-4-9 15 15,-5-7-9-15,-7-4 10 0,0-2-12 16,-4-1 24-16,-1 12-1 15,1 19-22-15,-4 25 9 16,-4 22 45-16,0 16-59 16,0 45-11-16,-4 25 11 15,-10 28 2-15,1 9 25 16,1 0-24-16,4-7-2 16,5-9-1-16,3-12-6 15,0-13-65-15,14-17-68 16,11-20-202-16</inkml:trace>
  <inkml:trace contextRef="#ctx0" brushRef="#br0" timeOffset="70412.16">29331 3392 526 0,'0'0'33'16,"0"0"-19"-16,-82 120-10 15,52-72 1-15,8 0 0 16,8-5-5-16,13-3 3 16,1-12-3-16,3-9-55 15,20-16-1-15,8-3-42 16,4-14 98-16,1-18 72 16,-5-6-23-16,-5-3-12 0,-5 3-9 15,-5 5-27-15,-7 13 23 16,-3 11 37-16,-6 9-3 15,0 9-58-15,0 25-11 16,-7 18 11-16,-7 14 1 16,-1 8 9-16,0 17 8 15,-4 16-16-15,-5 13 9 16,-2 13 31-16,-4-9-14 16,4-25-21-16,5-34-2 15,11-34-4-15,2-24 1 16,4-7 2-16,-5-18 55 15,-7-24 17-15,-1-19-62 16,4-15-14-16,10-13-40 16,3-9-37-16,27-8-46 15,16 0-129-15</inkml:trace>
  <inkml:trace contextRef="#ctx0" brushRef="#br0" timeOffset="70719.86">29789 3371 621 0,'0'0'100'0,"0"0"-42"16,0 0-23-16,0 0-31 15,-84 38 2-15,43 4-6 16,1 9 2-16,7 9-3 16,9 2 1-16,12-7-7 15,12-6-17-15,0-10-24 0,10-12-9 16,19-15-10-16,7-12-1 15,3-6 40-15,-1-25 28 16,-2-13 12-16,-6-8 16 16,-9-5 13-16,-6-4 0 15,-12-1 3-15,-3 6-30 16,-8 8-14-16,-10 13-5 16,3 9-4-16,2 17 7 15,1 9-93-15,-1 0-196 16</inkml:trace>
  <inkml:trace contextRef="#ctx0" brushRef="#br0" timeOffset="70966.73">30270 3685 758 0,'0'0'112'16,"0"0"-43"-16,0 0-62 16,0 0-7-16,0 0-48 0,0 0-78 15,-30-24-367-15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16T15:12:11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6105 9492 17 0,'0'0'47'16,"0"0"-2"-16,0 0 19 16,0 0-9-16,0 0-20 15,0 0 34-15,0 0-26 16,-3 30-3-16,3-30-6 0,0 0-8 15,0 0 10-15,0 0 2 16,0 0 0-16,0-14 2 16,0-10-35-16,0-5-6 15,4-10 1-15,9-3-11 16,-2-6 4-16,5-3-9 16,-5-2-12-16,-5-3 8 15,-3-4-10-15,-3 0 4 16,0 4 22-16,-11 4 4 15,-6 8 2-15,-2 10 2 16,3 9 23-16,6 11-15 16,2 8 13-16,8 6 3 15,0 0-27-15,0 20-1 16,0 29-3-16,0 23 3 16,0 12 15-16,3 7 6 0,6 2-20 15,-3-3 2-15,2 6-3 16,2 2 4-16,-1 2-6 15,2-4 2-15,-1-8 0 16,-3-11-2-16,-2-12-9 16,-2-13-37-16,0-10 35 15,-3-17-21-15,0-9-3 16,0-10-26-16,0-6-50 16,0-13-23-16</inkml:trace>
  <inkml:trace contextRef="#ctx0" brushRef="#br0" timeOffset="151.46">5948 9600 178 0,'0'0'77'0,"0"0"30"0,0 0-28 15,0 0 7-15,0 0-54 16,0 0-14-16,80-76-3 16,-27 58-15-16,12-3-2 15,-6 3-110-15,-10 0-296 16</inkml:trace>
  <inkml:trace contextRef="#ctx0" brushRef="#br0" timeOffset="518.88">6442 9439 245 0,'0'0'107'0,"0"0"-38"15,0 0-11-15,-25-99 33 16,8 85-38-16,-1 2-14 16,3 8-1-16,-1 4-15 15,2 0-21-15,3 4 12 16,3 18-14-16,5 9-8 0,3 5 8 15,0 5 7-15,11-1 9 16,6-3 1-16,1-7-15 16,3-3 5-16,0-7-7 15,6-3 3-15,-2-6-3 16,-1-4-27-16,0-7-25 16,1 0-17-16,-1-9-41 15,-3-14-57-15</inkml:trace>
  <inkml:trace contextRef="#ctx0" brushRef="#br0" timeOffset="1093.63">6667 9392 264 0,'0'0'121'0,"0"0"-43"0,0 0 4 15,0 0-34-15,0 0-11 16,0 0-11-16,-70 40-16 15,64-15-1-15,3 0-9 16,3 1 3-16,0-5-4 16,0-3 4-16,3-7-2 15,3-2-1-15,0-6-10 16,0-3 10-16,1 0-14 16,1-6 14-16,1-11 7 15,-2-5-5-15,-1-2 4 0,-4 1 0 16,-2 3-4-1,0 7 0-15,0 7-2 0,4 6 0 16,4 0-1-16,3 16-16 16,3 3 17-16,1 1 0 15,-3-4 1-15,0-4-1 16,4-5 0-16,-2-3 0 16,-1-4 6-16,-1 0-5 15,4-5 5-15,1-21 4 16,1-9-9-16,-2-7 4 15,-3-8-5-15,-2-4 1 16,-3-7 3-16,-4-2-3 16,2 1-1-16,-3 13 0 0,-2 13 2 15,-1 18 22 1,0 12 18-16,0 6 0 0,0 7-42 16,0 28-26-16,0 11 26 15,0 12 1-15,0 3 2 16,2 2 0-16,4-3-3 15,3-6-4-15,1-8 4 16,-2-10-62-16,1-7-12 16,-3-12-41-16,-1-12-71 15,-3-5-88-15</inkml:trace>
  <inkml:trace contextRef="#ctx0" brushRef="#br0" timeOffset="1244.98">6859 9289 198 0,'0'0'101'0,"0"0"42"16,0 0-72-16,0 0-16 16,0 0-50-16,0 0 4 15,74-61-9-15,-54 55-3 16,0 4-70-16,-1 2-107 16</inkml:trace>
  <inkml:trace contextRef="#ctx0" brushRef="#br0" timeOffset="1739.7">7134 9389 268 0,'0'0'83'0,"0"0"5"0,0 0-21 16,6-84 12-16,-6 61-11 15,0-1-29-15,0 6 16 16,-2 5-5-16,-1 6-8 16,2 7 1-16,1 0-33 15,0 0-10-15,0 13-18 16,0 9 7-16,4 8 11 16,4-1 0-16,0 4 5 15,2-5-4-15,-1-3-1 16,0-5-1-16,-3-12-13 15,1-4-12-15,1-4 26 0,1 0-3 16,4-10 3-16,-1-14-1 16,6-9 1-16,-5-4-4 15,-5-4 3-15,-2 1-22 16,4 7 10-16,-4 8-1 16,-1 11 10-16,-2 10 3 15,4 4 1-15,3 0-14 16,1 17 11-16,7 1 4 15,-9 4-1-15,-2-2 9 16,-2 4-9-16,2-2 4 16,-1 0-4-16,2-1-3 15,-1-4-33-15,3-3-54 16,1-3-51-16,0-9-99 0</inkml:trace>
  <inkml:trace contextRef="#ctx0" brushRef="#br0" timeOffset="2019.95">7583 9200 159 0,'0'0'141'0,"0"0"-52"16,0 0-24-16,10 82 27 16,-10-62-31-16,0-1-24 15,0-7-12-15,0-5-6 16,0-2-7-16,0-5 30 0,0 0 32 15,0 0 6-15,-4-17-10 16,-2-9-63-16,3-2-7 16,0-3 0-16,3 2-2 15,0 5-23-15,6 8-8 16,10 6-43-16,4 7 7 16,2 3-56-16,-1 0-52 15,-3 13-109-15</inkml:trace>
  <inkml:trace contextRef="#ctx0" brushRef="#br0" timeOffset="2452.94">7792 9168 7 0,'0'0'192'16,"0"0"-63"-16,0 0-54 0,0 0 30 15,0 0-27-15,0 0-4 16,0-51-74-16,0 51-2 15,0 15 0-15,0 5 2 16,0 0 3-16,0 2 1 16,0-3-1-16,0-5-2 15,0-4-1-15,0-7-8 16,3-3-2-16,8 0-23 16,5-6 26-16,3-14 4 15,-1-4-3-15,0-2 3 16,-6 1 0-16,-4 3 3 15,2 4 24-15,-4 4 4 0,3 5-12 16,1 8-8-16,1 1-5 16,-1 0 9-16,2 13 5 15,-3 2 10-15,2 1 5 16,-3 3-5-16,-2-2 1 16,-3-1-8-16,-3-2-14 15,0 1 11-15,0-2-11 16,-1-1-5-16,-14-3 11 15,0-3-12-15,-6-1-48 16,-1-5-24-16,2 0-29 16,-2 0-96-16</inkml:trace>
  <inkml:trace contextRef="#ctx0" brushRef="#br0" timeOffset="2971.06">6339 10235 134 0,'0'0'168'16,"0"0"-117"-16,0 0 9 16,0 0 23-16,0 0-3 15,0 0-60-15,70-43-19 0,-9 13 19 16,21-4-6 0,27-15 5-16,28-6-4 0,18-7-11 15,14-6-4 1,-5 3-10-16,-10 3-27 0,-29 13-3 15,-29 12 10-15,-38 12 26 16,-27 12-43-16,-23 9-14 16,-8 4-9-16,-11 0-87 15,-17 0-12-15</inkml:trace>
  <inkml:trace contextRef="#ctx0" brushRef="#br0" timeOffset="3247.98">6821 10183 86 0,'0'0'193'0,"110"-47"-94"16,-22 3-14-16,30-14-42 15,19-5-30-15,11-5 9 16,6 4 5-16,-21 12-18 15,-22 11 17-15,-27 13-8 16,-30 5-11-16,-13 9 0 16,-11 2-6-16,-3 0-2 15,0 4-16-15,-5-2-21 16,-5 6-16-16,-11 1-36 0,-6 0-101 16</inkml:trace>
  <inkml:trace contextRef="#ctx0" brushRef="#br0" timeOffset="7110.24">13484 7917 113 0,'0'0'88'16,"0"0"-26"-16,0 0-8 15,0 0 35-15,0 0-27 16,0 0-37-16,0 0-17 0,0 36-3 16,0 23 49-16,3 14-11 15,10 16-8-15,2 6 7 16,2-6-32-16,-4-5-8 15,-3-13 2-15,-2-8-3 16,1-13-2-16,-3-9-9 16,-2-12-55-16,-1-9-10 15,-1-11-36-15,-2-9-62 16,0 0-86-16</inkml:trace>
  <inkml:trace contextRef="#ctx0" brushRef="#br0" timeOffset="7252.58">13482 8439 173 0,'0'0'103'0,"0"0"-1"16,0 0-8-16,0 0-14 16,0 0-31-16,0 0-36 15,42-20-11-15,-6 20-4 16,8 0-12-16,0 0-86 16,-5-4-101-16</inkml:trace>
  <inkml:trace contextRef="#ctx0" brushRef="#br0" timeOffset="7911.64">13903 8468 392 0,'0'0'103'0,"0"0"-57"15,0 0 19-15,0 0 6 16,0 0-40-16,0 0-27 15,-61-7-4-15,47 38 0 16,2 4-2-16,4 2 3 16,3-2-1-16,5-1 0 15,0-7 0-15,0-11-24 16,0-5-8-16,0-9 1 0,0-2 31 16,0-1 0-16,3-20 20 15,0-7-16-15,0-4-3 16,0-1 23-16,-3 2 2 15,1 7-15-15,1 8 23 16,-1 8-16-16,1 6 13 16,1 2-22-16,6 0-9 15,3 17-10-15,3 6 7 16,-2 0 3-16,-1 0 3 16,2-3 1-16,-4-2-8 15,-1-8-4-15,0-3-64 16,1-7-44-16,-1 0-95 0</inkml:trace>
  <inkml:trace contextRef="#ctx0" brushRef="#br0" timeOffset="8154.18">14065 8472 154 0,'0'0'112'0,"0"0"-52"16,0 0-14-16,5 88 14 15,-5-78-1-15,0-4-31 16,0-5-6-16,0-1 27 16,0 0 26-16,0 0 17 15,0-12-49-15,0-7-39 0,0-5 1 16,3 1-5 0,9 3-34-16,9 3-27 0,1 4-19 15,2 6-55-15,-6 2-157 16</inkml:trace>
  <inkml:trace contextRef="#ctx0" brushRef="#br0" timeOffset="8834.27">14331 8397 389 0,'0'0'110'16,"0"0"-46"-16,0 0 35 15,0 0-69-15,0 0-29 0,0 0 12 16,-64 74-7-16,52-42 5 16,4-4-11-16,7-6 2 15,1-7-6-15,0-8-44 16,4-7-2-16,10 0 28 16,5-19 22-16,-2-1 6 15,4-2-4-15,-8 11 9 16,2 5 25-16,2 6-20 15,6 10-7-15,7 20 33 16,2 10-7-16,-6 13 4 16,-6-1-22-16,-11 11-5 15,-6 16 24-15,-3 11-32 16,0 11 8-16,-14 2 26 0,-10-8-36 16,-1-18 2-16,-3-22-4 15,7-22 0-15,3-28 10 16,-1-5 3-16,2-30 8 15,-4-13-21-15,8-7-2 16,11-5-9-16,2-3-41 16,2-4-4-16,17-5 12 15,7-1 5-15,5 3 2 16,6 4 12-16,2 8 4 16,-5 4 17-16,0 2-7 15,-5 2 10-15,-1-4-4 16,-2-4 5-16,1 2 0 0,-2 2-2 15,-4 7 2-15,-6 8 4 16,-5 7 9-16,-9 5-1 16,-1 5 21-16,0 5 3 15,0 4-18-15,0 7 28 16,-4 1-4-16,-6 1-32 16,-2 20-10-16,-3 12-2 15,4 5-2-15,5 3 8 16,6-2-3-16,0-1-1 15,2-6-18-15,13-2 3 16,3-3-29-16,2-3-29 16,2-9-22-16,3-9-182 0</inkml:trace>
  <inkml:trace contextRef="#ctx0" brushRef="#br0" timeOffset="9279.77">15009 8292 470 0,'0'0'122'0,"0"0"-113"15,0 0-9-15,0 0 21 16,0 0 1-16,-56 112-8 16,56-64 1-16,0-1-7 15,3-6-8-15,9-13 4 0,0-8-3 16,1-12 0-1,1-8 8-15,2 0 17 0,3-20 8 16,1-10-17-16,-1-12-15 16,-2-8 2-16,-4-7-4 15,-1-11-2-15,-4-7 1 16,-1-1-18-16,-7 0 19 16,0 17 4-16,-4 19-3 15,-2 22 67-15,3 17 0 16,3 1-26-16,-3 2-42 15,0 31-10-15,3 20 0 16,0 17 10-16,0 3 2 16,0-2 8-16,3-5-10 15,0-7 0-15,-2-3 0 0,1-6-20 16,-1-3-65-16,1-1-12 16,1-6-4-16,4-11-25 15,-1-7-8-15,0-13-235 16</inkml:trace>
  <inkml:trace contextRef="#ctx0" brushRef="#br0" timeOffset="9605.09">15050 8101 515 0,'0'0'68'0,"0"0"-66"15,0 0 43-15,0 0-2 16,0 0-17-16,0 0 23 15,97 68-21-15,-39-68-15 16,8 0 9-16,-2 0-8 16,-10-5-9-16,-11-5-4 0,-16 2-1 15,-15 0-81-15,-12-3-99 16</inkml:trace>
  <inkml:trace contextRef="#ctx0" brushRef="#br0" timeOffset="46037.59">4246 11753 19 0,'0'0'78'0,"0"0"9"16,0 0-9-16,0 0-40 16,0 0-2-16,0 0 11 15,0 0 4-15,0 1-5 16,0-1-27-16,0 0-17 0,0 0-2 16,3 0 4-16,6 0-2 15,4 0-4-15,2 0 2 16,7-4 0-16,-1-4 0 15,-1-2 1-15,-1 0-1 16,-4 0 0-16,-2 2-3 16,-2 2 1-16,-5 0-4 15,1 2 5-15,-4 1-6 16,-3 2-1-16,0-1 5 16,0 2 1-16,0-3-3 15,0-1-6-15,0 3-33 16,-10-1 44-16,-4 2-4 15,-8 0 14-15,1 0-10 0,-6 0 0 16,3 2-11 0,2 3 4-16,7 0-19 0,0-3 26 15,6 1 1-15,-1 0 1 16,7-1-2-16,-3 0 0 16,3 1 0-16,-2-1-4 15,2-1-24-15,3 1 24 16,-1-2 3-16,-2 2-8 15,-4 0 9-15,2 1 26 16,-1-2-7-16,3 1-16 16,3-2-1-16,0 0 16 15,0 2-18-15,-3 10 0 0,3 6-1 16,0 10-15-16,0 12 16 16,0 5 0-16,0 7 1 15,9 2 6-15,1 2-3 16,-1-1-4-16,0 1 2 15,2 2 3-15,2 0-5 16,1 4-5-16,-1 6 5 16,5 1 0-16,3 3 4 15,1 6 1-15,2-1 3 16,-9 4 5-16,3-7-7 16,-8-5 3-16,-1-10-6 15,0-9-2-15,0-6 1 16,0 3 3-16,0 5-5 15,0 7 5-15,-3 7-10 16,-3 5 3-16,-3 4 2 0,0 2-2 16,0 1-1-16,-3 4 3 15,-3-5-1-15,-3 1 7 16,5-7-6-16,2-4 7 16,2-2-6-16,0 2 8 15,0-5-9-15,0 1 0 16,0-2 11-16,0 4-3 15,0 5-1-15,-7-1-1 16,-7 2-5-16,2-4 4 16,2-4-3-16,2-3-2 0,3 3 3 15,3-1-2 1,-1-2-1-16,3 3 1 0,0-13-1 16,0-3 0-16,6-8 0 15,1 0 0-15,1 0-5 16,1 9 10-16,1 0-8 15,-4-2 3-15,2 3 0 16,-5-7 0-16,-3-6 1 16,0-1-1-16,0-4 2 15,0-3 2-15,0 2-6 16,0-1 2-16,0-4-2 16,0-5-27-16,0-6 23 15,0 2-5-15,0 0 9 16,4 4-9-16,2 2 11 15,-2-3 1-15,-2-1 2 16,-2-2-3-16,0 0 0 16,0-2 0-16,0 8 0 0,0-3 3 15,0-3-5-15,-6-1 5 16,2-10 4-16,2-2 5 16,2-3 2-16,0 0 6 15,0 2-18-15,0-1 19 16,-1 2-5-16,-2 4-8 15,1 2-2-15,-1 2 5 16,0 0-10-16,0 0-1 16,0 4 4-16,3 1-2 15,0 1-2-15,0 2 20 0,0-3-14 16,0 0-1 0,8-6-5-16,-4-2 0 0,-1-3-2 15,-3-5 4-15,0 0 1 16,0 0-1-16,0 0 0 15,0 0 3-15,0 0-5 16,0 0-1-16,2 0-3 16,2 0-10-16,6 0 7 15,1 0 7-15,4 0 0 16,1 1-1-16,-2 2 1 16,-2 0-15-16,0-2-52 15,-1-1 37-15,-3 0 8 16,-2 0-100-16,-6-13-225 15</inkml:trace>
  <inkml:trace contextRef="#ctx0" brushRef="#br0" timeOffset="47687.56">4669 11764 75 0,'0'0'107'0,"0"0"-27"15,0 0-12-15,0 0-17 16,0 0-9-16,0 0-37 16,-13-29 25-16,10 26 27 15,3 3-14-15,0 0-13 16,0 0-30-16,0 3-18 16,0 16-10-16,0 9 24 15,0 12 4-15,0 2-6 16,0 3 6-16,0-2-3 15,0-4 14-15,0-5-11 0,0-3 9 16,0-4-9 0,0-7 5-16,0-6-5 0,3-9 0 15,0-2-3-15,-1-1-7 16,-1-2 10-16,5 0 1 16,0-7 8-16,1-16-4 15,4-3-5-15,-1-4 0 16,1-4-1-16,-2-3-7 15,-1 0-8-15,0 0 10 16,-2 7-16-16,0 5 20 16,-1 14-5-16,-4 7 14 15,2 4-2-15,0 0-5 0,1 15-18 16,4 11 13 0,1 3 8-16,-2 0-3 0,4 1 0 15,-2-5 6-15,0-6-3 16,1-2-3-16,-1-7 3 15,2-2-6-15,-3-6 6 16,-2-2-3-16,0 0 8 16,2 0-5-16,-1-12 15 15,1-8-13-15,-1-8-1 16,-1-2 0-16,-1-5-2 16,-1 0-4-16,-4 0 4 15,0 2 2-15,0 3-4 16,-6 5 0-16,-1 4 10 15,2 11 22-15,2 4-30 16,2 6 24-16,1 0-26 0,0 13-24 16,0 15 17-16,0 6 7 15,0 3 2-15,0 1 18 16,1-3-18-16,5 0 6 16,2-4-8-16,0-5 3 15,0-9-3-15,1-5 0 16,-1-6-12-16,-1-6-41 15,0 0-9-15,2-9 16 16,-1-16-105-16</inkml:trace>
  <inkml:trace contextRef="#ctx0" brushRef="#br0" timeOffset="47867.57">4832 11826 147 0,'0'0'70'16,"0"0"-58"-16,0 0 16 16,0 0 1-16,0 0 17 15,0 0-20-15,63-3-26 16,-43 1-77-16,-3-5-48 16</inkml:trace>
  <inkml:trace contextRef="#ctx0" brushRef="#br0" timeOffset="52609.34">5900 11567 6 0,'0'0'30'0,"0"0"-7"0,0 0-2 15,0 0 25-15,0 0 7 16,0 0-4-16,0 0-7 15,0-26 1-15,0 26 15 16,0 0-35-16,0 0-22 16,0 0 5-16,-4 0-6 15,-2 0 0-15,0 0-9 16,-6 12 9-16,0 3 11 16,3 5-11-16,3 2-3 15,6 4 1-15,0 3-5 16,0 0 7-16,0-6-3 15,9-1 2-15,6-8-28 16,-2-10-24-16,1-4 53 0,4 0-17 16,-5-7 17-16,-1-8 21 15,0-6 1-15,-2 1-15 16,-2 1 32-16,-4 5-1 16,-1 6 5-16,-1 2 4 15,-2 5-3-15,0 1-19 16,3 0-25-16,3 13-25 15,12 14 10-15,1 10 15 16,-1 0 7-16,0 4-7 16,-5-1 3-16,2-1-3 15,-6 0 0-15,-3-2-2 16,-4-2-1-16,-2-7-2 0,0-6-16 16,0-9 15-16,-8-5-8 15,-1-4 9-15,-1-3 0 16,-4-1 10-16,-2 0 55 15,-2 0-43-15,3-5-5 16,3-8 8-16,6 0-20 16,3-1-9-16,3-3 2 15,0-3-8-15,9-3-3 16,10-4-50-16,1-1 12 16,1 0 52-16,-3 2-12 15,1-1-5-15,-1 3-34 16,-6 4-3-16,-4-5 12 15,-5 3 38-15,-3-4 8 0,0-1 9 16,-3 0 5 0,-11 1-11-16,-1 5 10 0,2 4 1 15,-2 6 26-15,7 6 14 16,4 5-29-16,1 0 17 16,1 0-22-16,1 14-20 15,1 12-3-15,0 3-1 16,3-1 1-16,12-2 6 15,1-7-3-15,-1 0 17 16,0-7-17-16,-3-1-4 16,0-5 3-16,0-3-45 15,1-3-29-15,1-1-49 0,-2-18-51 16</inkml:trace>
  <inkml:trace contextRef="#ctx0" brushRef="#br0" timeOffset="52946.83">6260 11696 44 0,'0'0'30'16,"0"0"22"-16,0 0-6 15,0 0-24-15,0 0 9 16,0 0 21-16,0 18 29 15,0-18 27-15,0-12-47 16,0-5-43-16,0-1-18 0,0-2-3 16,0 3-13-16,0 3-16 15,6 3 6-15,7 6 4 16,-2 5 22-16,2 0 6 16,-4 0-5-16,2 0 4 15,-1 5-4-15,-3 2-1 16,1-1-5-16,-2 1-6 15,1 0-36-15,-4 0-15 16,2-2-31-16,-2 0-18 16</inkml:trace>
  <inkml:trace contextRef="#ctx0" brushRef="#br0" timeOffset="53748.7">6511 11551 148 0,'0'0'96'0,"0"0"-12"16,0 0-25-16,0 0 29 15,-89-71-77-15,73 71 30 16,5 0-33-16,-2 11-8 0,3 9-3 15,-1 3 0-15,4 3 3 16,2-3-1 0,4-1 1-16,1-2-1 0,0-5 0 15,0-1 1-15,3-3-13 16,10-2-2-16,2-1-16 16,6-6 17-16,-1-2 13 15,-1 0-59-15,0-2 40 16,-4-12-35-16,0-1 33 15,-6-8 4-15,0-2 18 16,-6-4 4-16,-1-1 4 16,-2-2-5-16,0-6 13 15,-8 2 38-15,-1-3-8 0,-4 7-28 16,2 7-10 0,4 10 17-16,2 7 8 0,2 6-20 15,3 2-13-15,0 9-10 16,0 14-4-16,3 5 13 15,3 3 2-15,2-1 0 16,-2-6 0-16,1 3-1 16,-1-2 4-16,3 0 1 15,0-4-1-15,1-1 5 16,-2-6-6-16,-1-7 4 16,-2-1 0-16,-2-5-7 15,4-1 16-15,-2 0-14 16,-1 0 14-16,2-7-5 15,-1-8-8-15,2-1 10 16,-3-1-13-16,-1 1 0 0,-3 1 2 16,0 2-2-16,0 2-3 15,0 2 2-15,0 1 2 16,0 3 10-16,0 2-10 16,0 3 9-16,0 0 1 15,0 0-11-15,0 0-19 16,0 11 0-16,0 6 19 15,2 4 3-15,7-2-2 16,4-1 0-16,-1 3-2 16,5-4 6-16,-1 6-9 15,2-8 4-15,-3-3-76 16,0-7 19-16,-2-5-40 0,-2-1 1 16</inkml:trace>
  <inkml:trace contextRef="#ctx0" brushRef="#br0" timeOffset="54010.52">6700 11602 36 0,'0'0'31'0,"0"0"27"16,0 0 9-16,0 0 81 0,0 0-42 15,0 0-20-15,0 0-22 16,22-49-44-16,-10 25-1 16,0 1-16-16,-1 3 0 15,2 5-6-15,-4 2 0 16,6 4-17-16,-3 4-28 16,0 5-73-16,-2 0-114 15</inkml:trace>
  <inkml:trace contextRef="#ctx0" brushRef="#br0" timeOffset="54894.2">7668 11273 78 0,'0'0'65'0,"0"0"-34"16,0 0-13-16,0 0 29 15,0 0 39-15,0 0-59 16,-16 53 12-16,16-53 37 16,0 0-8-16,0 0-11 15,0-9-21-15,0-15-36 16,0-7-6-16,0-9-10 16,4-3 16-16,2-4-5 15,0 0 3-15,-1 3-4 16,-1 10 6-16,1 9-32 15,-5 16 32-15,1 5 25 16,3 4-25-16,4 9-13 0,4 20-9 16,3 8 22-16,0 9 0 15,-2-1 3-15,1 0-4 16,-1-6 1-16,-4-8 0 16,5-5 0-16,-4-9-2 15,-4-9-8-15,-2-4-12 16,-2-4 6-16,-2 0 16 15,0-1 31-15,0-13 23 16,-2-3-28-16,-10-4-18 16,-4 2 30-16,1 3-38 15,0 3-5-15,0 5 0 0,5 5-6 16,-1 3-56 0,1 0-33-16,3 0-19 0,5 10-31 15,2-1 23-15</inkml:trace>
  <inkml:trace contextRef="#ctx0" brushRef="#br0" timeOffset="55503.21">7874 11198 6 0,'0'0'6'0,"0"0"0"16,0 0 29-16,0 0-7 15,0 0-9-15,0 0 9 0,27 35 3 16,-21-35 7-16,-2-7 51 16,1-5-5-16,-1 1-20 15,-2 2 5-15,-1 5 3 16,-1 1-8-16,0 3-45 16,2 0-12-16,5 0-7 15,2 18-16-15,6 12 16 16,3 10 1-16,1 4 2 15,-5 12 0-15,-7 3-3 16,-5 4-3-16,-2 0-4 16,0-8 7-16,-6-6 10 0,-6-14-10 15,0-12-28 1,3-15 28-16,6-8-20 0,-2 0 20 16,1-7 36-16,-2-18-35 15,3-12-2-15,3-6-12 16,0-6-3-16,6-1 15 15,12 2-5-15,6 2-2 16,1 4 5-16,2 3 6 16,-1 2-6-16,0 2-1 15,3-1 4-15,-7 4-7 16,0 0 9-16,-11 3-2 16,-4 5 13-16,-7 4-4 15,0 6 17-15,0 5-24 16,0 6 29-16,-3 3-31 0,-7 3 5 15,-5 24-10 1,0 6 5-16,7 7-10 0,7 5 10 16,1-2 0-16,0-6-2 15,9-7-12-15,5-6-83 16,3-7 1-16,0-10-22 16,-1-5-113-16</inkml:trace>
  <inkml:trace contextRef="#ctx0" brushRef="#br0" timeOffset="56899.41">6455 12330 6 0,'0'0'64'16,"0"0"2"-16,0 0-22 16,0 0-2-16,0 0 2 15,0 0-2-15,0 0 14 16,0 0-4-16,0 0-2 15,0 0-13-15,0 0-14 16,0 0 13-16,0 0-29 16,0 0-7-16,0 0-3 15,0 0 3-15,0 0 1 16,-4 3 11-16,1 0-1 0,-5 4 12 16,-1 3-21-16,0 1 5 15,-1 2-4-15,4-1 1 16,3-1-6-16,0-2 2 15,3 3-9-15,0-1 8 16,0-2-3-16,0 1-1 16,0-2 5-16,0-3 0 15,12 1-2-15,1-5-3 16,4-1-1-16,4 0-23 16,-2 0-39-16,2-3 6 15,-5-3-75-15,-7 3-94 16</inkml:trace>
  <inkml:trace contextRef="#ctx0" brushRef="#br0" timeOffset="57845.06">8019 11998 230 0,'0'0'126'0,"0"0"-126"16,0 0 0-16,0 0 15 15,0 0 43-15,0 0-27 16,27 98-12-16,-23-82-11 16,0-3 10-16,-2-3-14 0,-2-4 1 15,0-3 3 1,0-3-6-16,0 0 8 0,0 0 16 15,1-9 28 1,1-9-52-16,-1-5-2 0,1 0 0 16,-2 3 9-16,3 5-9 15,-3 4 0-15,3 8 0 16,0 2-5-16,0 1 0 16,2 0 3-16,2 0 2 15,0 0-6-15,2 7 9 16,2 6-3-16,1 1 0 15,-2 6 0-15,-1-4 4 16,0 2-4-16,-6-3-6 16,0-4-33-16,-3 1-61 15,0-7-49-15</inkml:trace>
  <inkml:trace contextRef="#ctx0" brushRef="#br0" timeOffset="58990.53">4838 12512 54 0,'0'0'138'16,"0"0"-101"-16,0 0-10 16,0 0 45-16,0 0-25 15,0 0-30-15,9 2-6 16,-6 6 1-16,1 3 16 16,1 0-19-16,-1 2-5 15,2 0 14-15,-1 1-14 16,1-2-3-16,-2-3 0 15,-1-2 2-15,2-3-1 0,-4-1-2 16,1-3 0-16,-1 0 6 16,-1 0-6-16,0 0 9 15,2 0 6-15,2-7-3 16,2-14 21-16,6-8-33 16,0-3 0-16,6 3-2 15,-6 5 2-15,-3 11 0 16,-2 10 9-16,-4 3-7 15,3 0-4-15,6 0-7 16,6 14 4-16,3 11 1 16,-2 2 0-16,-4 2 4 15,2 2 0-15,-3 1-7 16,-3 3-52-16,0-5-140 0</inkml:trace>
  <inkml:trace contextRef="#ctx0" brushRef="#br0" timeOffset="60711.14">9978 10353 16 0,'0'0'108'0,"0"0"-26"0,0 0 76 16,0 0-64-16,0 0-21 16,0 0-39-16,1-24-34 15,5 24-17-15,6 11 4 16,0 9 13-16,6 3 10 16,-3-1-9-16,-3 2-1 15,0-1 5-15,-3-6-5 16,0-2 1-16,-2-3 1 15,-1-7 5-15,2-2-7 16,-1-3 4-16,5 0 0 16,0-1-1-16,1-13-3 15,-1-3 0-15,-1-3 0 16,-3 0-3-16,-2 3 3 0,-4 3 0 16,1 9 4-16,-3-1-1 15,0 6 21-15,3 0-24 16,2 6-18-1,2 8 12-15,5 4 2 0,-2 0 4 16,1-2 0-16,2-5 1 16,-4-3 2-16,3-6-3 15,0-2 5-15,0-2 11 16,3-17-9-16,-2-7 24 16,-1-7 12-16,-3-4-13 15,-1-8-5-15,-5-2-25 16,-3 1 0-16,0 7 3 0,0 12-3 15,0 14-14-15,0 11-2 16,0 2-77-16,-3 0-98 16,0 14-159-16</inkml:trace>
  <inkml:trace contextRef="#ctx0" brushRef="#br0" timeOffset="60917.47">10440 10168 197 0,'0'0'31'15,"0"0"47"-15,0 0-24 0,19 89 15 16,-13-65-29-16,-1 0-29 16,1 4-2-16,-1 2-7 15,-4 3-4-15,-1-6-2 16,2-8-115-16,-2-9-105 15</inkml:trace>
  <inkml:trace contextRef="#ctx0" brushRef="#br0" timeOffset="61082.53">10403 10311 120 0,'0'0'180'0,"0"0"-131"16,0 0 18-1,0 0 10-15,0 0-48 0,0 0-13 16,64-30-16-16,-43 17-53 16,-5 1-124-16</inkml:trace>
  <inkml:trace contextRef="#ctx0" brushRef="#br0" timeOffset="62530.33">10674 9882 106 0,'0'0'117'15,"0"0"-29"-15,0 0-31 0,0 0-6 16,0 0-37 0,0 0-14-16,20-22 1 0,-7 16-1 15,1 4 0-15,-1 1 0 16,2-1 9-16,1 2-7 15,2 0-2-15,3 0 0 16,1 0 3-16,0 0-3 16,0 0 0-16,-1 0 1 15,-5 2-1-15,-1 1 0 16,0 3 0-16,1-1 0 16,-1 4 1-16,5 0-2 15,-2 3 1-15,-2 4 0 16,2 1 4-16,-3-1-3 15,-3 0-1-15,1 0 0 0,-4 4 2 16,0 4-3-16,-2 4 1 16,1 5-6-16,1 5 6 15,0 0 1-15,1-2 7 16,1 2-6-16,2-7 1 16,-1 4 0-16,0-4-3 15,1-2 0-15,-2 4 3 16,0 3-3-16,2-2 0 15,-3 6-1-15,5-4 1 16,0 3 0-16,1 3 1 16,1-2-1-16,-1 2 1 15,-2 3 1-15,1-3-1 16,0 5-2-16,1-1 2 0,-1-2-5 16,4 2 7-16,-2 4-3 15,4-4 1-15,-1 6-1 16,-3-5 0-16,1-6 1 15,-3 0 0-15,0-2 11 16,-2-3-8-16,3 7-3 16,-3 7 14-16,0-3-9 15,-1 8-1-15,-5 2-3 16,4-1-1-16,-2 3 0 16,0-1-1-16,4-2 0 15,-1 3 6-15,-1-6-2 16,2-5-4-16,-3-6 0 0,-2-5 0 15,4-2-1-15,-3-1 4 16,0-4-3-16,1-3 0 16,-1-1 4-16,-1 1-3 15,1 0-1-15,-1-1-4 16,1 3 4-16,-1-1 0 16,2 3 0-16,-1-1 3 15,-3-4-3-15,2-2 0 16,0-4-2-16,0 1 6 15,3 2-9-15,-1 1 4 16,-1 0 1-16,-2-1 2 16,-1 5-2-16,5 3-1 15,-2 6 0-15,1 3 2 16,0 6 3-16,-2 3-4 16,3-2 0-16,-5-4 9 0,2-2-6 15,-3-1 6-15,1-2 0 16,1 1-5-16,2-1 5 15,0 4-2-15,-1 1-7 16,-2 0 15-16,2-4-9 16,0-6 8-16,-5-7-11 15,2-6-2-15,-4-6 1 16,-1-3-2-16,0-3-1 16,0-1-13-16,0 3-53 15,0-5-32-15,-11-5-57 16,0 0-132-16</inkml:trace>
  <inkml:trace contextRef="#ctx0" brushRef="#br0" timeOffset="66004.48">5360 13565 74 0,'0'0'98'0,"0"0"-56"15,0 0-12-15,0 0 54 16,0 0 2-16,0 0-7 16,97 0-6-16,-70 0-37 15,-5-1-18-15,-2-2-14 0,4 0-4 16,-2 3-37-16,2-3-115 16,1-6-283-16</inkml:trace>
  <inkml:trace contextRef="#ctx0" brushRef="#br0" timeOffset="66532.28">6979 13188 283 0,'0'0'150'16,"0"0"-104"-16,0 0-7 15,0 0 30-15,0 0-29 16,0 0-26-16,34 7 7 16,-16-7-14-16,-3 0-5 15,3 0-2-15,0 0-2 0,-6-1-149 16</inkml:trace>
  <inkml:trace contextRef="#ctx0" brushRef="#br0" timeOffset="67046.22">8156 12617 382 0,'0'0'184'16,"0"0"-150"-16,0 0-34 16,0 0-8-16,0 0 8 15,94-24 1-15,-51 15-1 16,5-1 0-16,0 3-78 15,-2-3-99-15</inkml:trace>
  <inkml:trace contextRef="#ctx0" brushRef="#br0" timeOffset="67851.45">10666 11976 251 0,'0'0'99'0,"0"0"-86"16,0 0 9-16,99 0-20 16,-76 0-2-16,2 0-3 0,-6 4-72 15,-11 5-64-15</inkml:trace>
  <inkml:trace contextRef="#ctx0" brushRef="#br0" timeOffset="68593.48">5869 14269 120 0,'0'0'98'16,"0"0"-65"-16,0 0-7 15,0 0 6-15,0 0-13 16,88 7-8-16,-54-7 1 16,11 0-12-16,7-5-5 15,5-8-154-15</inkml:trace>
  <inkml:trace contextRef="#ctx0" brushRef="#br0" timeOffset="68940.32">7328 13968 305 0,'0'0'21'16,"0"0"-21"-16,0 0-12 15,113-56-10-15,-69 33-65 16,6-1-90-16</inkml:trace>
  <inkml:trace contextRef="#ctx0" brushRef="#br0" timeOffset="69335.67">8541 13460 120 0,'0'0'103'0,"0"0"18"16,0 0-37-16,0 0 14 15,0 0-11-15,0 0-75 16,-28-17-12-16,36 16-3 15,18-2 3-15,14-1 20 16,18-2-20-16,8-4-7 16,3-4-136-16,-4-6-349 0</inkml:trace>
  <inkml:trace contextRef="#ctx0" brushRef="#br0" timeOffset="69920.16">11007 12722 300 0,'0'0'236'15,"0"0"-175"-15,0 0-50 16,0 0 1-16,0 0-5 16,0 0-6-16,87-13-1 15,-53 9 0-15,5 0 1 16,-4 0-2-16,0-2-76 15,-11 6-141-15</inkml:trace>
  <inkml:trace contextRef="#ctx0" brushRef="#br0" timeOffset="70574.78">6336 15165 167 0,'0'0'81'0,"0"0"-54"15,0 0 3-15,82-15 20 16,-58 6-40-16,-2-1 0 15,3 0-8-15,5-4-2 16,6-5-73-16,3 1-200 16</inkml:trace>
  <inkml:trace contextRef="#ctx0" brushRef="#br0" timeOffset="70910.23">7640 14886 311 0,'0'0'110'0,"0"0"-95"0,0 0 4 16,0 0 2-16,0 0-19 16,0 0-2-16,91-29 3 15,-58 18-3-15,1-2-7 16,-1-5-135-16</inkml:trace>
  <inkml:trace contextRef="#ctx0" brushRef="#br0" timeOffset="71172.52">8893 14463 558 0,'0'0'16'0,"0"0"-16"16,0 0-68-16,0 0 68 15,79-30 0-15,-58 20 0 16,-3-2-41-16,-5 5-36 15,-5-3-189-15</inkml:trace>
  <inkml:trace contextRef="#ctx0" brushRef="#br0" timeOffset="71727.64">6742 16246 347 0,'0'0'63'0,"0"0"-63"16,0 0 0-16,0 0 16 15,0 0 0-15,0 0 9 16,76 4-4-16,-45-7-13 16,5-4 1-16,4-6-9 15,4-2-116-15,2-6-251 16</inkml:trace>
  <inkml:trace contextRef="#ctx0" brushRef="#br0" timeOffset="71983.31">7874 15984 76 0,'0'0'475'16,"0"0"-461"-16,0 0-14 16,0 0-24-16,0 0 21 0,0 0 1 15,40-71-100-15,-29 49-121 16</inkml:trace>
  <inkml:trace contextRef="#ctx0" brushRef="#br0" timeOffset="72328.25">9472 15351 128 0,'0'0'259'0,"0"0"-244"16,0 0-4-16,0 0-3 15,82 0-3-15,-64 0 1 16,-3-4-6-16,1-5-29 16,-2-4-192-16</inkml:trace>
  <inkml:trace contextRef="#ctx0" brushRef="#br0" timeOffset="72950.05">11146 13490 293 0,'0'0'150'0,"0"0"-132"16,0 0-17-16,0 0 22 15,0 0 23-15,82-17-2 16,-55 9-24-16,1 3-16 0,1 3-4 15,-4-3 0-15,0 5-36 16,-4-1-53-16,-12-1-241 16</inkml:trace>
  <inkml:trace contextRef="#ctx0" brushRef="#br0" timeOffset="73346.52">11743 14740 319 0,'0'0'176'16,"0"0"-168"-16,0 0-8 15,0 0 0-15,0 0 0 0,0 0 6 16,80 16 7-16,-38-16-13 16,7-15-9-16,-2 0-62 15,-9-6-142-15</inkml:trace>
  <inkml:trace contextRef="#ctx0" brushRef="#br0" timeOffset="74922.48">3841 14102 250 0,'0'0'141'16,"0"0"-131"-16,0 0-1 15,0 0-9-15,0 0 25 16,0 0-2-16,44-29 2 15,-10-4-13-15,18-9-8 16,9-3 12-16,11-3-11 16,16 6 2-16,6 5-2 0,6 7-5 15,-6 5 0-15,-12 4-33 16,-13 4 6-16,-17 5 10 16,-15 5 4-16,-13 6 8 15,-9-1 1-15,-9 2 0 16,-3 0-1-16,-3 0 0 15,1 0 5-15,-1 0-2 16,2 0 2-16,-2-1-3 16,0-2-22-16,0 0-18 15,0 0 25-15,-5-1-21 16,-6 3-2-16,-3-4 41 16,-4 4 16-16,0-3 2 15,0 1-6-15,2-3-10 16,1 4 19-16,12-1 4 15,0 2-11-15,3-1 12 0,0 2-26 16,0 0-10 0,0 0 1-16,11 0 9 0,9 8 13 15,4 2-8-15,0 0-5 16,-6 3 3-16,1-3-3 16,-10 0 0-16,-6 1-1 15,-3-2 1-15,0 4-2 16,-12 2-5-16,-19 2-69 15,-9-6-183-15</inkml:trace>
  <inkml:trace contextRef="#ctx0" brushRef="#br0" timeOffset="75851.53">3391 14184 151 0,'0'0'36'0,"0"0"3"0,0 0 22 16,0 0-35-1,0 0 21-15,58 84-30 0,-52-59-3 16,2 0-13-16,-3-1 11 16,-3-2-3-16,-1-5 4 15,1-7-4-15,-2 0-8 16,1-5 0-16,-1-4 8 16,0 0-6-16,0-1 11 15,0 0 38-15,0-7-18 16,-6-13-23-16,-4-6-9 15,1-4 3-15,-2-2 7 16,1-5-6-16,1-1-6 16,3-9 0-16,0 3-11 15,3 6 11-15,-1 5 0 0,4 11 3 16,0 6-3 0,0 7 0-16,10 7-7 0,4 2-1 15,0 0-5-15,-3 7 12 16,3 5-6-16,-3 2 7 15,-5 5-5-15,0 2 5 16,-4 4-1-16,1-1 0 16,-3 0-32-16,3 2-20 15,1-5-57-15,-1-2-77 16</inkml:trace>
  <inkml:trace contextRef="#ctx0" brushRef="#br0" timeOffset="76040.17">3606 14290 68 0,'0'0'106'0,"0"0"-58"15,0 0 31-15,0 0-8 16,0 0-39-16,0 0-8 16,31 60-15-16,-28-48-7 15,3-1 1-15,0-1-3 16,-2-2-73-16,2-3-76 15</inkml:trace>
  <inkml:trace contextRef="#ctx0" brushRef="#br0" timeOffset="76985.34">4853 15009 111 0,'0'0'32'0,"0"0"-25"16,0 0 59-16,0 0 77 15,0 0-62-15,0 0-47 16,31-33-15-16,5 0-19 0,19-6 8 15,15-3 20-15,10-1-28 16,6 4 11-16,-4 3-15 16,-4 8 14-16,-14 4-16 15,-9 9 6-15,-12 3 0 16,-12 7 7-16,-14 3-7 16,-7 2 0-16,-5 0 0 15,-5 0-2-15,0 0-4 16,0 0-21-16,0 0-12 15,0 0 25-15,-7-1 14 16,-10-1 2-16,1-3 4 16,-4 0-6-16,-2-1 0 0,3 3-5 15,2 0-1 1,6 2 6-16,7 1 6 0,3 0 25 16,1 0-15-16,0 0-16 15,0 0-6-15,0 0-9 16,0 0-12-16,8 0 22 15,6 5 5-15,5 3 14 16,-2-1-4-16,-1 2-10 16,-5-4 9-16,-7 6-9 15,-4 1-40-15,-4 3-57 16,-22-3-160-16</inkml:trace>
  <inkml:trace contextRef="#ctx0" brushRef="#br0" timeOffset="77884.1">3813 15309 82 0,'0'0'9'0,"0"0"62"16,0 0-3-16,58 95 2 16,-43-66-28-16,-2 1-5 0,-5-5-20 15,1-2 1-15,0-1-11 16,0-1-4-16,-5-6-1 16,-1-4 1-16,0-4 1 15,-3-6-1-15,0-1-3 16,0 0 6-16,0-4 1 15,0-14 4-15,-3-1-11 16,-6-6 0-16,-1-4 6 16,-2-7-3-16,3-2-3 15,0-9 17-15,5-2-16 16,4 2 8-16,0 8-9 16,0 11 0-16,7 6 12 15,0 10-9-15,1 6 2 16,-2 6-5-16,3 0-5 15,3 0 5-15,-2 14-9 0,-2 2 0 16,-4 5 7-16,-4 4-7 16,0 6 9-16,0 5 0 15,0 2 3-15,-7-4-3 16,5-5-16-16,2-2-34 16,0-7-71-16,0-10-58 15</inkml:trace>
  <inkml:trace contextRef="#ctx0" brushRef="#br0" timeOffset="78187.33">4031 15230 79 0,'0'0'160'0,"0"0"-92"16,0 0-32-16,0 0 23 15,0 0-26-15,0 0-22 16,31-36 1-16,-23 36-11 15,-2 10-1-15,2 7 19 16,-3 1-19-16,1 5 5 16,-3 1 4-16,-3 2 12 15,0-1-10-15,0-5 3 16,0-5 1-16,0-5-5 16,0 0-8-16,3-5-2 15,3-1 0-15,4-1 7 16,5-3-11-16,8 0 4 0,0-12-63 15,2-3-57-15,-2 0-128 16</inkml:trace>
  <inkml:trace contextRef="#ctx0" brushRef="#br0" timeOffset="79129.47">5184 16062 137 0,'0'0'83'15,"0"0"-56"-15,0 0 9 16,55-106 75-16,-32 69-72 16,3-7 7-16,9-8-3 15,11-6-31-15,14-5-10 16,14 0-2-16,6 4 3 16,3 6-6-16,0 10 6 15,-11 13-3-15,-12 10 0 16,-18 9-1-16,-12 7-1 0,-10 4-2 15,-9 0 1-15,-1 0 1 16,-4 0-6-16,-3 0-12 16,-1 3-3-16,-2 0-43 15,0 1 47-15,0-1-49 16,0-2 40-16,-11 0 9 16,-4-1 30-16,-1 0-11 15,-5 0 40-15,2 0-25 16,-1 0-15-16,4 0-10 15,5 0-5-15,5-5 15 16,6 1 40-16,0-1-29 16,0 0-11-16,2 1 19 0,7 1-10 15,0 3-9 1,4 0-12-16,2 0-36 0,3 0-38 16,-3 0-51-16</inkml:trace>
  <inkml:trace contextRef="#ctx0" brushRef="#br0" timeOffset="79894.39">4368 16352 359 0,'0'0'54'0,"0"0"-54"15,0 0 0-15,0 0 21 16,0 0-8-16,55 89-1 16,-44-62 3-16,-4-4-15 15,-1-3 7-15,0-4-6 16,-5-6 2-16,1-7 1 16,-1-3-1-16,-1 0 23 15,0 0 38-15,0 0-17 16,0 0 1-16,0-13-21 0,-1-9-27 15,-11-11 6 1,-1-5-8-16,-2-1 2 0,4-4-6 16,-1-5-6-16,2 0 1 15,4 3-20-15,6 6 26 16,0 14-16-16,0 15 21 16,0 4 22-16,13 5-22 15,5 1 0-15,8 0 0 16,-1 0 2-16,2 0-2 15,-9 0 0-15,1 4 3 16,-7 6-8-16,-2 1 2 16,-5 4-1-16,-4-1 1 0,-1 7-9 15,0 0 12-15,0-1-40 16,-7 1-33-16,-2-5 36 16,5-1-12-16,-1-4-36 15,4-3-67-15</inkml:trace>
  <inkml:trace contextRef="#ctx0" brushRef="#br0" timeOffset="80306.5">4672 16067 168 0,'0'0'20'0,"0"0"-16"16,0 0 1-16,0 0 14 16,0 0-13-16,0 0 32 15,0 0-30-15,33 44 9 16,-33-25-16-16,0 3 21 16,0 0-18-16,-6 1-8 15,-1-3-5-15,4-1 9 16,3-1-5-16,0 1-8 15,0 1 13-15,10-7-15 16,-1 1 10-16,2-4-1 0,-4 0-5 16,0 0 6-1,-2-4 3-15,-2 1 4 0,-3-3 26 16,0-1-3 0,0 6 0-16,0-1-2 0,-8 5-14 15,-5 1 42-15,0-2-31 16,-2-2-18-16,7-4-2 15,2 0-16-15,2-5-182 16</inkml:trace>
  <inkml:trace contextRef="#ctx0" brushRef="#br0" timeOffset="81428.3">5978 16867 85 0,'0'0'87'16,"0"0"-79"-16,52-79-1 0,-21 42 66 16,5-1-24-16,5 1 19 15,0 1-53-15,-2 0-3 16,-5 8-6-16,-8 4-2 16,-10 6-2-16,-6 8-1 15,-5 1 3-15,-2 6-1 16,-3 1 1-16,0 0 4 15,0 1-8-15,0 1-2 16,0 0-11-16,0 0-70 16,0 0 47-16,0 0 36 0,0 0 23 15,0 0-23-15,0 0-23 16,0 0-5-16,0 0 16 16,6 1 12-16,0 5 2 15,1 2 11-15,-2 2-11 16,-5 2-4-16,0 6-42 15,0-1-130-15</inkml:trace>
  <inkml:trace contextRef="#ctx0" brushRef="#br0" timeOffset="81981.27">5196 17148 81 0,'0'0'18'0,"0"0"40"15,0 0-26-15,54 104-26 16,-38-75 35-16,-5-2-21 16,-3-4-10-16,-3-9-8 15,1-4-1-15,-6-7 4 16,3-3-5-16,-3 0 44 15,0 0 21-15,0 0 8 16,0-13-27-16,-9-8-37 16,-4-6-9-16,-1-9-3 15,1-6-5-15,2-5-12 16,5-6 5-16,5 0-10 16,1 4 25-16,0 9 22 15,6 10-22-15,3 13-4 16,9 16 4-16,-2 1 1 0,2 9 5 15,1 17-6-15,-5 4-3 16,-1 6 3-16,-7 7 0 16,-4 2-13-16,-2-1-44 15,0-4-72-15,0-8-55 16</inkml:trace>
  <inkml:trace contextRef="#ctx0" brushRef="#br0" timeOffset="82324.17">5512 17146 267 0,'0'0'135'0,"0"0"-135"16,0 0-19-16,0 0 14 15,0 0 10-15,0 0-5 16,66 78 0-16,-51-71-1 15,-3-3-6-15,0-4 6 16,-2 0-5-16,4-7 6 16,-1-10 20-16,-1-2-6 15,-3 6-10-15,1 4 3 16,-1 7-7-16,-1 2 4 16,1 0-1-16,7 13 5 15,-1 8-1-15,3 6-2 16,0-1-2-16,-6-1 4 0,0-5-1 15,0-5-6 1,-3-2-23-16,0-7-71 0,-4-2-166 16</inkml:trace>
  <inkml:trace contextRef="#ctx0" brushRef="#br0" timeOffset="84146.73">4538 11143 99 0,'0'0'67'0,"0"0"-7"16,0 0-3-16,0 0-3 15,0 0 13-15,0 0-19 16,0 0-4-16,-1-4 8 16,1 2-12-16,-2-2-13 15,2-4-20-15,0-3-7 16,0-4-7-16,0-4-12 15,0 0 3-15,0-3-11 16,0 2 6-16,0 2 18 0,-3-2 0 16,-4 1 1-16,-8-1 0 15,3 3-4 1,-2 0-2-16,1 7 3 0,7 5-6 16,0 5 10-16,3 0-2 15,-4 5 1-15,1 16 1 16,-3 6 1-16,4 1 0 15,5 0 3-15,0 3-2 16,0 0 3-16,8-1-3 16,4 4 0-16,1-2 4 15,-4 0-5-15,4-2-13 16,-7-2-2-16,0-2-21 16,-1-5-10-16,-4-4-43 15,1-5-7-15,-2-4-11 0</inkml:trace>
  <inkml:trace contextRef="#ctx0" brushRef="#br0" timeOffset="84317.36">4479 11314 30 0,'0'0'42'15,"0"0"30"-15,0 0-11 16,0 0 11-16,0 0-9 16,0 0-21-16,-22-7-24 15,22 7 1-15,0 0-3 16,0 0-5-16,11-2-11 15,10 0 0-15,0-3-7 16,7-4-109-16,-1-5-79 16</inkml:trace>
  <inkml:trace contextRef="#ctx0" brushRef="#br0" timeOffset="84475.75">4722 11243 35 0,'0'0'77'15,"0"0"-27"-15,0 0-14 16,0 0-8-16,0 0 3 16,0 0-30-16,28 88-1 15,-25-77-41-15,0-2-113 16</inkml:trace>
  <inkml:trace contextRef="#ctx0" brushRef="#br0" timeOffset="85301.21">5851 10920 200 0,'0'0'105'0,"0"0"-96"15,0 0 51-15,0 0-1 16,0 0-25-16,0 0-23 16,27-66-8-16,-24 45 5 0,0-4-4 15,-2-1-4 1,-1-2 7-16,0-3-7 0,0 0 0 16,-6-3-7-16,-10 7 19 15,-2 1-17-15,-3 4 5 16,6 11 0-16,3 5 29 15,8 6-27-15,-2 2-4 16,1 23-7-16,4 7 8 16,1 11 2-16,0-1-1 15,6 1 4-15,6-2-4 16,4-1 3-16,-2-3-3 16,0-2 0-16,-3-5 8 15,0-4-15-15,-3-1 7 0,-3-5-46 16,-2-8-30-16,-3-2-63 15,0-10-36-15</inkml:trace>
  <inkml:trace contextRef="#ctx0" brushRef="#br0" timeOffset="85370.01">5851 10920 28 0</inkml:trace>
  <inkml:trace contextRef="#ctx0" brushRef="#br0" timeOffset="85452.34">5851 10920 28 0,'-12'2'116'0,"12"-8"-22"0,0-2-28 0,6 3 0 0,3 0-44 15,0 0-10-15,1 1-10 16,-1-2-2-16,2 1-2 0,2-2-116 16</inkml:trace>
  <inkml:trace contextRef="#ctx0" brushRef="#br0" timeOffset="85721.9">6088 10881 13 0,'0'0'92'16,"0"0"2"-16,0 0-5 16,0 0 6-16,0 0-56 15,0 0 9-15,21 15 9 16,-21-12-31-16,0 6 11 0,0 5-4 16,0 0-24-1,0 1-5-15,3-2 5 0,1-2-9 16,-1-4 3-16,2-1-1 15,1-5 3-15,9-1 4 16,0 0-9-16,4-1-63 16,5-18 29-16,2-3-130 15,-4-3-110-15</inkml:trace>
  <inkml:trace contextRef="#ctx0" brushRef="#br0" timeOffset="86523.67">7218 10489 41 0,'0'0'33'0,"0"0"-7"15,0 0 17-15,0 0 8 16,0 0 49-16,0 0-2 15,0 0-44-15,37-2-35 16,-34-15-14-16,-3-3 27 16,0-5-14-16,0-4-4 15,0-6-4-15,-2 0-10 16,-11-4 3-16,-4-1-3 16,-3 6 4-16,2 7-4 15,6 12 16-15,6 8 5 0,3 7-17 16,0 5-4-16,0 24-6 15,3 9 6-15,0 7 4 16,0-1 6-16,0-1-7 16,7-3-3-16,2-2 8 15,2-3-3-15,-1-3-5 16,-2-2 0-16,-1-1-7 16,-2-2-46-16,0-9-18 15,-3-1-38-15,-2-7-108 16</inkml:trace>
  <inkml:trace contextRef="#ctx0" brushRef="#br0" timeOffset="86706.9">7207 10569 248 0,'0'0'96'15,"0"0"-42"-15,0 0 16 16,0 0 14-16,0 0-42 15,0 0-42-15,102-83-5 16,-77 67-70-16,5 1-54 16,-5 3-81-16</inkml:trace>
  <inkml:trace contextRef="#ctx0" brushRef="#br0" timeOffset="87084.75">7492 10440 9 0,'0'0'66'0,"0"0"-9"16,0 0 10-16,0 0-6 15,0 0 5-15,0 0-5 16,73 41-46-16,-65-33 42 16,-5-1-37-16,-2-2 9 15,-1 2-11-15,0-2-10 16,0 3 4-16,0-1-6 16,-4 1 7-16,-4 2-6 15,1-1 0-15,2 1-7 16,5-2-2-16,0 5-14 15,0 0 4-15,0 0 4 16,9 0 8-16,3 4 4 16,-1-1-4-16,-1 2 0 15,-1-2 2-15,0-4-2 0,1 0 0 16,-1-2 0-16,-1 0 0 16,-2-5 5-16,-3 1 3 15,-3-3 17-15,0 0-7 16,0 2-8-16,0 2 15 15,-3 1 4-15,-8 1-21 16,-3 0-8-16,-3-3-5 16,-2 0-107-16,-1-6-176 15</inkml:trace>
  <inkml:trace contextRef="#ctx0" brushRef="#br0" timeOffset="88307.13">9670 9206 148 0,'0'0'110'16,"0"0"-85"-16,0 0-1 16,0 0 11-16,0 0-33 15,0 0 39-15,35 61 13 16,-13-35-31-16,8-2 1 15,-3-1-11-15,-3-6-13 16,0-6 7-16,-4-5-6 16,-3-6 1-16,2 0-2 0,-4 0-43 15,-3-16-29-15,-3-3-53 16,-4-4 34-16,-5-3 60 16,0 3 31-16,0 1 33 15,0 5 16-15,-3 7 7 16,-2 6 19-16,4 4 23 15,-4 0-74-15,2 23-19 16,0 5 8-16,0 6 2 16,1 4 10-16,2 0 4 15,0 3 12-15,0-1-22 16,0-2-10-16,0-3-1 16,0 0-8-16,0-5 0 0,2-2 2 15,-2-7-2 1,1-3-14-16,-1-5-34 0,3-6-40 15,-1-5-33-15,-2-2-134 16</inkml:trace>
  <inkml:trace contextRef="#ctx0" brushRef="#br0" timeOffset="113461.42">17014 10426 14 0,'0'0'62'0,"0"0"6"0,0 0-17 16,0 0-14-16,0 0-5 15,0 0 3-15,0 0 2 16,0 0-14-16,-3 2 7 15,3-4 3-15,3-14-18 16,10-8-15-16,-1-4-2 16,1-5 2-16,-2-8 1 15,-5-4 3-15,-3-6-8 16,-3 0 3-16,0 1 1 16,0 0-2-16,0-1 8 15,-2 2-8-15,-4 5 4 16,0 12 6-16,0 11 36 15,3 13-3-15,2 8-12 16,-2 0-11-16,2 8-18 0,1 28-16 16,0 16 16-16,0 10 10 15,0 9-1-15,4 11-8 16,6 4 6-16,2 9 4 16,0-4-5-16,-1-3-6 15,-4-2 0-15,2-4 2 16,-3-6-5-16,0-9-37 15,2-12 8-15,-2-10-9 16,-1-10-54-16,0-11 34 16,-4-16-91-16,-1-8-4 15</inkml:trace>
  <inkml:trace contextRef="#ctx0" brushRef="#br0" timeOffset="113647.56">16927 10499 198 0,'0'0'142'0,"0"0"-81"15,0 0-52-15,0 0 5 16,92-43 41-16,-54 26-25 16,4-5-17-16,4-5-13 15,0-2-39-15,-1-2-116 16</inkml:trace>
  <inkml:trace contextRef="#ctx0" brushRef="#br0" timeOffset="114623.09">17442 10378 274 0,'0'0'66'15,"0"0"-46"-15,-15-90 35 0,12 48 4 16,-3-2-14-16,-3-1-20 16,0 3 0-16,1 10 8 15,2 9-20-15,1 10 17 16,2 9-3-16,3 4-7 15,0 0-20-15,0 19-15 16,0 18 4-16,0 11 11 16,0 3 4-16,0-6-3 15,10-6-2-15,1-9 2 16,1-5-1-16,2-6 0 16,-2-7-16-16,2-6-4 15,-4-6-7-15,1 0 23 16,2-14 1-16,-2-9 4 15,-2-4-2-15,-4-9 1 16,-2-3 0-16,-3-7-6 0,0 0-1 16,0 2 5-16,0 8 2 15,0 17 2-15,0 9 10 16,0 9 8-16,0 1-6 16,0 0-14-16,0 0-7 15,0 3 0-15,3 9 3 16,3 3 8-16,0 3-4 15,2 3 0-15,2 5 0 16,1 3-3-16,-1-1 3 16,4 0 0-16,-4-2 0 15,3-8 4-15,-2-4-4 16,-2-7 0-16,1-1 2 0,-4-6 0 16,0 0-2-1,3-6-3-15,0-17-5 0,-3-6-10 16,-1-7 4-16,-5 1 13 15,0-5-10-15,0 4 11 16,0 8 0-16,0 11 0 16,0 7 5-16,0 9-5 15,0 1 4-15,4 0-4 16,2 17-4-16,3 8 4 16,-2 2 0-16,1 3 4 15,-2-1-4-15,0-4 2 16,1-2-3-16,1-10 1 15,-4-4 0-15,-1-5 0 16,-1-4 3-16,2 0-1 16,1-19-2-16,3-9-11 0,0-7-2 15,-2-5 8-15,0 0 5 16,-2 6 5-16,-1 4 1 16,2 9 10-16,-2 10-3 15,1 9-7-15,4 2 9 16,4 6-15-16,3 15 0 15,2 6 13-15,-3 1-13 16,1-1 0-16,-5-2 0 16,3-4 5-16,-3-1-6 15,0-9 1-15,-1-1-33 0,1-7-21 16,1-3-67-16,1 0-210 16</inkml:trace>
  <inkml:trace contextRef="#ctx0" brushRef="#br0" timeOffset="115110.48">18037 9954 376 0,'0'0'69'15,"0"0"-59"-15,0 0-5 16,0 0 35-16,0 0 18 15,0 0-43-15,-7 89-3 16,7-56-4-16,13 4-8 0,2-3 8 16,3-3-8-16,3-8 1 15,-3-11 5-15,3-12-6 16,-1-7 3-16,1-21 6 16,0-8-9-16,-4-9-2 15,-1-2-3-15,-8-3-19 16,-4-5 10-16,-4-4 1 15,0-8 5-15,0 1 7 16,-6 3 1-16,-1 13 2 16,2 18 18-16,2 14 20 0,1 12 8 15,2 6-1 1,0 1-47-16,0 26-11 0,0 16 4 16,0 12 5-16,5 8 2 15,3 0 0-15,-4-4 3 16,1-3-1-16,-4-6-2 15,-1-5 0-15,0-8-26 16,0-7-12-16,0-10-23 16,0-10-16-16,0-10 30 15,0 0 23-15,0-11 10 16,-6-18-188-16</inkml:trace>
  <inkml:trace contextRef="#ctx0" brushRef="#br0" timeOffset="115396.06">18212 9954 61 0,'0'0'109'0,"0"0"-31"15,0 0-24-15,0 0-14 0,0 0-1 16,0 0-23 0,49-46-5-16,-30 45 4 0,1-1-15 15,1-6 0-15,-1 1-3 16,-5-2-47-16,2 0 16 16,-4-1-27-16,-1 3-9 15,2 3 35-15,-5 4 4 16,-5 0 29-16,-1 9 2 15,-3 10 24-15,0 3 3 16,0 2 2-16,0 2-3 16,0-2-9-16,0-3-10 15,0-3 3-15,0-2 6 16,0-2-14-16,2-1 3 16,2-5-5-16,-1-2-48 0,3-6-32 15,0 0-80-15</inkml:trace>
  <inkml:trace contextRef="#ctx0" brushRef="#br0" timeOffset="116422.53">18615 9797 334 0,'0'0'94'0,"0"0"-59"16,0 0 17-16,0 0-7 15,0 0-11-15,0 0-19 16,-61 68-13-16,58-38 2 16,3 7-1-16,0-1-1 15,0 2 5-15,10-1-7 16,2-2 0-16,4-5 2 16,2-5-2-16,1-11-4 15,0-14-14-15,-2 0 6 16,-2-10 9-16,2-14-27 15,-4-8 21-15,-3-5-15 16,-5-1 9-16,-5-5-6 16,0 1 14-16,-15-1 6 0,-3 1-3 15,-1 13 8-15,4 7 7 16,3 12 19-16,6 4 6 16,0 4-4-16,3 2-29 15,0 0-3-15,0 6-3 16,1 14-12-16,2 10 15 15,0 2 3-15,0 0 0 16,11-2-1-16,1-7-2 16,3-3 1-16,-2-8-4 15,5-5-2-15,-1-4-1 0,3-3 6 16,4 0-4 0,1 0 2-16,-2-6-1 0,2 1-22 15,-5 1 21-15,-5 4-4 16,-4 0 5-16,-3 0-1 15,-3 5 1-15,-2 4 3 16,-2-3 0-16,1-3 2 16,-2-3 4-16,0 0-3 15,0 0 38-15,0 0 13 16,0-14-42-16,0-5-7 16,1-10-5-16,1-6 8 15,3-4-7-15,3 0-1 16,2 7 0-16,4 9-1 15,-1 10 1-15,3 8 7 16,1 5-6-16,4 7-1 0,3 23-7 16,0 8 7-16,0 5 3 15,-5-2 8-15,-2-4-11 16,-1 1 8-16,-4-4-8 16,-5-4-3-16,0-5-3 15,-5-7-8-15,-2-4-15 16,0-6-29-16,0-6-43 15,-10-2-100-15</inkml:trace>
  <inkml:trace contextRef="#ctx0" brushRef="#br0" timeOffset="118253.8">19523 9214 6 0,'0'0'11'0,"0"0"-11"16,0 0-8-16,0 0 2 16,0 0 3-16</inkml:trace>
  <inkml:trace contextRef="#ctx0" brushRef="#br0" timeOffset="118680.17">19523 9214 111 0,'31'-56'40'0,"-40"66"-10"15,-4 12 17-15,0 12 18 16,-2 11 2-16,4 7-32 0,5 9 3 16,2 6-8-16,4-4 0 15,0 5 4-15,0-5-6 16,7 1-27-16,5-5 12 16,1-4-10-16,3-4 5 15,0-8-13-15,1-7 5 16,0-5-55-16,-2-3-41 15,2-5-13-15,-2-12-90 16</inkml:trace>
  <inkml:trace contextRef="#ctx0" brushRef="#br0" timeOffset="119243.27">19750 9496 258 0,'0'0'87'15,"0"0"-86"-15,0 0 0 16,0 0 5-16,0 0 4 15,0 0 31-15,43 75-8 0,-40-46-18 16,0-1 2-16,-3-5-8 16,0 2 4-16,0-4-6 15,0 1-6-15,0-3 2 16,0-4-3-16,-1-5 3 16,-1-4-5-16,2-6 2 15,0 0 0-15,0 0 10 16,0-9-10-16,0-15-1 15,11-5-25-15,2-7 14 16,2-2 7-16,0-1-29 16,0-4 3-16,-3 2 21 15,0 0 10-15,-6 7 0 16,-3 5 20-16,-2 10-5 16,-1 10 44-16,0 6-25 15,0 3 4-15,3 6-38 0,6 16-13 16,0 14 13-16,3 3 20 15,1-1-14-15,-2 1 2 16,-1-4-7-16,4-4-1 16,-2-5 0-16,1-2-30 15,-1-5-22-15,2-2-28 16,-3-7-54-16,0-8-152 16</inkml:trace>
  <inkml:trace contextRef="#ctx0" brushRef="#br0" timeOffset="119527.24">20274 9037 50 0,'0'0'214'0,"61"112"-118"15,-34-41-26-15,-4-2-27 16,-6-2 3-16,-5-1 2 16,-5-4-26-16,-5-2 3 15,-2 3-18-15,0-4-7 16,-12-4 6-16,-4-7-4 16,-1-2-4-16,-1-6-36 15,1-6-40-15,-2-8-13 0,2-9-125 16</inkml:trace>
  <inkml:trace contextRef="#ctx0" brushRef="#br0" timeOffset="120099.33">20856 9356 160 0,'0'0'126'16,"0"0"-93"-16,0 0-20 16,28-91 56-16,-6 60 9 0,5 0-48 15,3 0-7-15,3 1 3 16,7-1-21-16,12 2 12 15,20 0-14-15,19 1 2 16,15 6-10-16,9 6-2 16,-4 5 0-16,-11 7-13 15,-12 4-2-15,-11 0 17 16,-11 0-4-16,-16 11-11 16,-14 6 16-16,-14 1-6 15,-10-1 5-15,-5-2-1 16,-7-2-10-16,0-4 7 15,0 1-6-15,0-7 7 16,0 0 7-16,-1-3-1 0,-5 0-26 16,2 0-35-16,-1-2 16 15,1-12-96-15</inkml:trace>
  <inkml:trace contextRef="#ctx0" brushRef="#br0" timeOffset="120383.77">21989 8847 211 0,'0'0'98'16,"0"0"-55"-16,0 0 9 15,0 0 24-15,0 0-68 16,0 0-5-16,36 30 25 16,-17-7-15-16,1-4-9 0,1 0 5 15,-2-3-8 1,-2-6 2-16,-3 2-3 0,-5-5 0 15,-5-3-1-15,-3 1 1 16,-1-3 0-16,0 5 13 16,0 3-8-16,-14 0 9 15,-8 6-9-15,-6 2-10 16,-2-1 2-16,2 3-67 16,2 2-22-16,7-5-122 15</inkml:trace>
  <inkml:trace contextRef="#ctx0" brushRef="#br0" timeOffset="121163.47">22894 8722 241 0,'0'0'176'0,"0"0"-138"16,0 0-38-16,0 0 0 16,0 0 0-16,0 0 64 15,0 63-43-15,3-41-14 16,10-2 4-16,2-8-10 15,3-5 16-15,2-6 8 16,2-1-19-16,3 0 14 0,0-15-13 16,2-6-7-16,-2-3 9 15,-4 0-7-15,-3 0-2 16,-7 4 15-16,-5 2-8 16,-2 6 26-16,-4 6-15 15,0 6 4-15,0 10-22 16,0 26-23-16,-10 17 23 15,-2 21 20-15,-2 2-17 16,2 3 13-16,2-8-15 16,-3-11 2-16,0-5-1 15,0-4-1-15,3-6-1 16,-2-5 0-16,1-6 2 16,2-12-2-16,2-3 0 0,2-9-17 15,2-6 9 1,2-4-8-16,-2 3 0 0,0-3-8 15,-3 0 0-15,-2 0 20 16,-1-12-28-16,2-5 9 16,3-1 9-16,4-4 14 15,0-3-4-15,0 4 0 16,0-1-27-16,16-1 14 16,5-2 12-16,7-2 1 15,1-1 2-15,2 0-57 16,-4-2-81-16,-5 3-56 15</inkml:trace>
  <inkml:trace contextRef="#ctx0" brushRef="#br0" timeOffset="122055.79">23268 8259 12 0,'0'0'67'0,"0"0"-29"15,-109-61 26-15,65 47 3 16,-3 4 6-16,-5 5-38 16,-6 5 16-16,-3 0-45 15,-4 28 5-15,-5 14 1 16,1 16-2-16,1 14-9 16,1 13-2-16,8 9 0 15,10 3 1-15,13 7 2 16,11 7 1-16,7 6 7 15,9 6 4-15,6-6-12 16,3-6-2-16,5-13 2 16,20-11-2-16,6-10 4 0,7-11-3 15,6-11 1-15,7-11-2 16,12-16 4-16,13-14-4 16,9-14 29-16,6 0-22 15,4-8-7-15,8-19-23 16,4-9-7-16,-2-9-1 15,-5-10-38-15,-10-8-99 16</inkml:trace>
  <inkml:trace contextRef="#ctx0" brushRef="#br0" timeOffset="122192.34">23722 9022 25 0,'0'-103'138'0,"-23"5"5"16,-14 9-72-16,-5 6-31 15,-9 5 5-15,-3 6-6 0,-7 8-39 16,-4 21-21-16,-7 17-43 15,-3 26-8-15,1 2-15 16,5 23-64-16</inkml:trace>
  <inkml:trace contextRef="#ctx0" brushRef="#br0" timeOffset="123480.13">22595 7466 110 0,'0'0'26'15,"0"0"36"-15,0 0-11 16,7 109-25-16,-7-76 54 16,0 3-44-16,0-4-12 15,0-4-2-15,0-8-18 16,0-6 4-16,0-5-2 16,0-6-5-16,0-3 11 0,0 0 16 15,0 0 63-15,0-19-1 16,-1-10-71-16,-2-14-14 15,3-9-4-15,-2-6-1 16,2-5 16-16,0 1-15 16,0-2-2-16,0 0-6 15,6 3-2-15,5 3 8 16,4 8-12-16,1 12-4 16,2 16 16-16,-4 13-18 15,2 9 17-15,-1 13-3 16,3 22-14-16,-3 9 19 15,-5 4-3-15,-4 1 3 16,-6-1-4-16,0-4 4 16,0-2-9-16,-1-3 8 0,-11-6-73 15,-5-5-52-15,0-6-172 16</inkml:trace>
  <inkml:trace contextRef="#ctx0" brushRef="#br0" timeOffset="123796.31">22849 7456 187 0,'0'0'21'15,"0"0"37"-15,0 0-5 0,6 95 13 16,-6-70-41-16,0-1-15 15,0-5-1-15,0-7-8 16,0-5 2-16,0-3 4 16,0-4-2-16,0 0 24 15,0 0 38-15,1-10 8 16,5-15-28-16,4-8-47 16,4-2 0-16,2 4 0 15,1 7-22-15,-1 7-19 16,-5 6-39-16,-4 6-53 15,-4 1-215-15</inkml:trace>
  <inkml:trace contextRef="#ctx0" brushRef="#br0" timeOffset="124111.47">23059 7467 203 0,'0'0'89'16,"0"0"-29"-16,0 0 33 15,0 0 3-15,11-82 6 16,-11 77-66-16,0 2-13 0,0 3-6 16,-2 0-17-16,-9 4-10 15,0 15 9 1,-1 5-3-16,3 3 2 0,4 1 4 15,5 1-2-15,0-2 0 16,0-2 3-16,15-2-6 16,4-4-17-16,3-7-47 15,7-5-30-15,3-6-51 16,1 1-155-16</inkml:trace>
  <inkml:trace contextRef="#ctx0" brushRef="#br0" timeOffset="124734.37">23404 7449 164 0,'0'0'153'15,"0"0"-79"-15,0 0 0 16,0 0 46-16,-82-46-80 16,55 46-17-16,3 10-20 15,0 8 9-15,5 0-12 16,5 1-1-16,4 6 1 15,4-1-4-15,6-2 6 16,0 1-5-16,0-3 1 16,0-7-14-16,0-5 15 15,12-7-6-15,3-1 7 16,5-1 15-16,3-19-5 0,-2-3 3 16,-2-6-7-16,-2-3-4 15,-3-4 6-15,0-5-8 16,-2-4 1-16,-3-4-3 15,-3-2 6-15,0-2-19 16,1 3 15-16,-2 15 0 16,-1 10 9-16,1 17-3 15,-4 8 13-15,-1 0-19 16,3 3-6-16,2 19-10 16,-2 15 15-16,2 8 1 15,-2 3-6-15,-1-1 10 16,1-6-4-16,1-7 0 0,3-8 2 15,-1-8-4 1,1-6 2-16,-4-5 0 0,0-4 0 16,-2-3 4-16,1 0-3 15,-1 0 9-15,2 0-8 16,0 0 3-16,0 0-5 16,-3-2 2-16,0 2 0 15,0 0-2-15,2 0-8 16,-2 0 1-16,3 7 6 15,-2 6-5-15,4 0 6 16,-2 1 0-16,0-2-2 16,1-3-1-16,2-2-49 15,0 0-12-15,3-3-68 16,0-4-91-16</inkml:trace>
  <inkml:trace contextRef="#ctx0" brushRef="#br0" timeOffset="124900.39">23556 7206 302 0,'0'0'73'0,"0"0"-73"16,0 0-18-16,0 0 1 15,0 0-30-15,0 0-230 16</inkml:trace>
  <inkml:trace contextRef="#ctx0" brushRef="#br0" timeOffset="125131.13">23702 7356 213 0,'0'0'104'0,"0"0"-27"16,0 0-15-16,0 0-22 15,0 0-40-15,0 0-1 16,-33-20-53-16,26 27-73 16,2 4 8-16,2 0-12 0</inkml:trace>
  <inkml:trace contextRef="#ctx0" brushRef="#br0" timeOffset="125410.2">23702 7356 9 0,'-7'-18'123'0,"7"13"-10"15,0 5 14-15,0 0-7 16,0 0-70-16,0 0-39 15,0 6-8-15,0 9 11 16,-2 6 29-16,-1 1-20 0,2 1-13 16,1-5 9-16,0 0-18 15,0 0 2-15,0-3-1 16,0 0 4-16,0-4-12 16,4-2-20-16,-1-2-46 15,3-6-26-15,-2-1-62 16,-1 0-101-16</inkml:trace>
  <inkml:trace contextRef="#ctx0" brushRef="#br0" timeOffset="125587.58">23717 7061 60 0,'0'0'347'0,"0"0"-347"0,0 0-29 16,0 0-158-16,0 0 51 15</inkml:trace>
  <inkml:trace contextRef="#ctx0" brushRef="#br0" timeOffset="126196.68">23880 7299 212 0,'0'0'64'16,"0"0"-47"-16,0 0 18 16,0 0-7-16,0 0-28 15,0 0 22-15,0 0 1 0,-18-18 15 16,4 32-1 0,2 6-21-16,2 5 4 0,3 3-6 15,5 1 0-15,2-1-10 16,0-4 0-16,0-6 2 15,9-4-1-15,1-2-3 16,1-4 3-16,4-3 1 16,1-5 5-16,5 0-7 15,3-3 4-15,-1-14-1 16,-1-5-6-16,-2-3 16 16,-3-5-5-16,-2-4-6 15,-3-3 2-15,-2-6-8 16,-4 0-8-16,-1-3-7 15,-1 3 15-15,1 4-21 16,2 10 32-16,-3 12-11 0,-2 10 28 16,-1 7 2-16,1 0-30 15,-2 14-4-15,0 21 4 16,0 12 5-16,0 4 10 16,0 2-3-16,0-2-12 15,0-6 5-15,-2-4-5 16,2-10 0-16,0-4-11 15,0-7-20-15,0-3-35 16,-4-9-90-16,-3-6-205 16</inkml:trace>
  <inkml:trace contextRef="#ctx0" brushRef="#br0" timeOffset="126378.29">23956 7318 377 0,'0'0'90'16,"0"0"-66"-16,0 0-19 15,0 0 23-15,92 0-18 16,-71 0-10-16,-4 0-95 16,-7 4-166-16</inkml:trace>
  <inkml:trace contextRef="#ctx0" brushRef="#br0" timeOffset="127161.48">24250 7474 237 0,'0'0'120'15,"0"0"-70"-15,0 0 18 16,0 0 6-16,0 0-36 16,0 0-29-16,47-42-6 15,-41 28 12-15,-1 0-14 16,-2-2 0-16,-3-4-1 16,0 4-6-16,0-1 2 15,0 6-5-15,-2 5 9 0,-2 3-12 16,-2 3 8-16,0 0 3 15,0 13-2-15,-3 10 2 16,5 0-1-16,4 1 4 16,0 2 2-16,0-4-4 15,13-4 2-15,5-3-5 16,6-3-7-16,2-4-30 16,4-3 3-16,2-3-15 15,3-2-7-15,4 0 1 16,-1-2-28-16,2-9 23 15,-9-3-5-15,-6-5 5 16,-8-2 20-16,-12-1 43 0,-5-2 39 16,0 2 71-16,-16 8 34 15,-3 4-53-15,3 4-9 16,-1 6-26-16,2 0-23 16,1 11-29-16,0 11 5 15,2 1-1-15,6 4-4 16,2-5-3-16,4-2 3 15,0-6 0-15,0-3 2 16,3-3-6-16,4-4-1 16,5-4 1-16,0 0 0 0,3-7 8 15,0-12 3 1,-1-7-11-16,0-8 10 16,0-8-10-16,-3-7 0 0,0-2-8 15,-2-4-4-15,0 0 6 16,0 4-16-16,-3 16 22 15,1 14 7-15,-1 16 22 16,-3 5 1-16,-1 22-30 16,-2 23 0-16,0 14 17 15,-3 9 25-15,-17 0-18 16,-3-2-22-16,-4-6 1 16,3-7-3-16,3-8 0 15,5-8-45-15,4-9-73 16,2-13-73-16,0-13-184 15</inkml:trace>
  <inkml:trace contextRef="#ctx0" brushRef="#br0" timeOffset="127583.62">23774 6985 200 0,'0'0'89'16,"0"0"-67"-16,0 0 0 16,0 0 28-16,0 0 30 15,0 0-29-15,-26 0-51 16,26 0-3-16,0 1 3 15,0-1 2-15,0 2 0 16,0 5-2-16,11 0-19 0,2 1-85 16,-4-3-187-1</inkml:trace>
  <inkml:trace contextRef="#ctx0" brushRef="#br0" timeOffset="131903.56">23040 8454 69 0,'0'0'48'0,"0"0"-22"15,0 0 12 1,0 0 12-16,0 0-20 0,0 0-27 15,0 0-3-15,0 0 0 16,-5 8 19-16,-5 5-4 16,-4 4 10-16,1-1-1 15,0 2-8-15,0-1-13 16,3-3-3-16,1-1 13 16,2-2-16-16,1-3 6 15,1-4-1-15,4-1-2 16,1-3 7-16,0 0-7 15,0 0 9-15,0 0-5 16,0 0 27-16,0-4-3 16,7-11-22-16,5 1-2 15,1-2-4-15,0 2 0 0,0 0 0 16,-3 1 0-16,1 2-3 16,-4 3-9-16,1 3 9 15,-4 0 1-15,1 4-1 16,-1 1 3-16,1 0-5 15,-1 0-5-15,2 3 0 16,1 13 10-16,3 3 1 16,1 3 2-16,0-1-2 15,2-1 1-15,-1-1 1 16,-1-3-2-16,-1-2 0 16,0-3-1-16,3-1-27 15,-3-4-63-15,3-3-35 0,-1-3 0 16</inkml:trace>
  <inkml:trace contextRef="#ctx0" brushRef="#br0" timeOffset="137313.57">10003 8904 29 0,'0'0'1'0,"0"0"32"15,0 0 11-15,0 0-16 16,0 0-28-16,0 0 0 16,0 0 10-16,-18-16 8 15,15 13-5-15,-1 2-13 16,-2-3-20-16,-2 2 20 16,1 1 16-16,-2 1-14 0,-5 0 15 15,-2 0-15-15,1 0-2 16,-3 0-4-16,2 0 4 15,-2 7 4-15,0-3-4 16,3 2-13-16,-1-2-1 16,1 2 8-16,-5 7-22 15,-2-1 28-15,-1 3-6 16,-2 3-28-16,-3 0 6 16,-2 3 26-16,-4 0 4 15,-1 0 4-15,4 1 33 16,6-1-34-16,4-2-2 15,4 1-1-15,0 2-2 16,3 3-5-16,2 2 4 16,8 1 1-16,4 5 5 0,0 6-4 15,1 7 4-15,12 7 27 16,-2 0-9-16,7-2-4 16,-3-2-1-16,4-2-18 15,4-2 7-15,7 2-4 16,5 3 0-16,2 3 19 15,4-1-19-15,-2-3 4 16,-1-5-2-16,0-1-3 16,-1-8-2-16,0-5 0 15,2-9-5-15,1-5-2 16,1-6 5-16,-1-6-23 16,2-4 19-16,-2-1-4 15,-1-19 4-15,1-5-9 0,-4-5 5 16,-2-4 4-16,-6-5 2 15,-4-3 4-15,-4-2 0 16,-5-6 3-16,-6 0 3 16,-5-6-6-16,-4-4-8 15,0-6 8-15,-6-4 11 16,-13-2-7-16,-4 1 6 16,-5 0-5-16,-9 5 2 15,1 0-7-15,-6 5 13 16,-5 11-13-16,-3 10 16 15,-2 13-16-15,-3 10-57 16,2 10-40-16</inkml:trace>
  <inkml:trace contextRef="#ctx0" brushRef="#br0" timeOffset="141760.37">17346 9254 208 0,'0'0'148'0,"0"0"-102"0,0 0-26 16,0 0 18-16,0 0 17 15,0 0 2-15,0 0-34 16,0-34-18-16,0 34-5 15,0 0-11-15,0 4-2 16,4 12 5-16,7 7 8 16,3 2 0-16,2 1 2 15,-2 3-4-15,2-4-4 16,-3-1-2-16,-2-6 3 16,2-2-9-16,-2-6 10 15,2-6-18-15,2-4-20 16,7-5 29-16,5-28 13 15,6-11 5-15,3-11 11 0,3-8 2 16,2-3-2 0,-2-3-6-16,-4 4-2 0,-9 14 3 15,-10 16-10-15,-8 14 11 16,-8 14-12-16,0 7-35 16,-15 0-126-16,-7 6-109 15</inkml:trace>
  <inkml:trace contextRef="#ctx0" brushRef="#br0" timeOffset="142084.09">17607 9127 228 0,'0'0'11'16,"0"0"-11"-16,0 0 4 16,0 0 20-16,0 0 17 15,0 0-23-15,44 63-6 16,-31-63-12-16,4 0 12 16,6-5 51-16,9-19-42 15,5-10 6-15,2-7-21 16,1-5 1-16,-3-2-2 15,-1-1-4-15,0 6-2 16,2 1-24-16,-3 9-77 0,-4 10-49 16,-5 9-43-16</inkml:trace>
  <inkml:trace contextRef="#ctx0" brushRef="#br0" timeOffset="145007.26">17581 10791 16 0,'0'0'85'0,"0"0"-52"15,0 0-16-15,0 0 43 16,0 0 23-16,0 0-30 16,0 0-24-16,-21 9-4 15,21-9-17-15,0 0 2 0,0 0-7 16,0 0 4 0,11 0 14-16,11 0-10 0,9 0-3 15,10-6-1-15,6-2-5 16,7 1 1-16,7-4-3 15,1-3-3-15,6-4-3 16,2-4-40-16,6 1-4 16,-5-1-18-16,-5 3 14 15,-11 4 20-15,-13 2-8 16,-12 3-19-16,-11 7 43 16,-14 3 13-16,-5 0-79 15</inkml:trace>
  <inkml:trace contextRef="#ctx0" brushRef="#br0" timeOffset="145367.81">17528 10975 294 0,'0'0'64'0,"0"0"-51"16,0 0 4-16,88-42 28 0,-32 21 16 16,14 1-20-16,10-3-22 15,3 4-7-15,1 0-11 16,-3 2 0-16,-6-1-1 15,-5 1-2-15,-6-1-11 16,-12-2-9-16,-4 3-2 16,-9 3 10-16,-5 1-20 15,-7 3-41-15,-10 4 46 16,-10 5-64-16,-7 1-85 16</inkml:trace>
  <inkml:trace contextRef="#ctx0" brushRef="#br0" timeOffset="146568.15">17700 11167 55 0,'0'0'79'15,"0"0"-20"-15,0 0-19 16,0 0-6-16,0 89 33 16,0-69-38-16,0-2-9 15,0-1-14-15,0-3-5 16,0-5 3-16,0-4-4 16,0-2 0-16,0-1 6 15,0-2-6-15,0 0 10 16,0 0 6-16,0-2 8 15,0-12-18-15,-2-5-6 16,2-3 0-16,0-1-4 16,0 0 4-16,0-1-5 0,-3 0 3 15,2 5 2-15,1 3 3 16,0 5-3-16,0 6 0 16,0 2 21-16,0 3-7 15,0 0-14-15,0 4-5 16,7 11 2-16,4 3 2 15,0 0 1-15,-1 2-1 16,-1-5 0-16,-2-1-5 16,3-1-14-16,-2-3-2 15,-2-3-2-15,0-2 8 0,-1-5-8 16,2 0 19 0,-1 0 0-16,3-9 2 0,0-8 3 15,-2-2 2-15,1 1 0 16,-2-1 12-16,-3 2-3 15,0 2 10-15,0 7 6 16,-3 2-8-16,0 3 10 16,0 3 4-16,0 0-24 15,0 0-9-15,0 0 0 16,1 0-12-16,3 3 9 16,-1 5 6-16,2 0-3 15,-2 2 0-15,2-5-3 16,-4 4-7-16,2 0-33 15,-1-3-2-15,-1 3-18 16,2-2-27-16,-3-5-36 0</inkml:trace>
  <inkml:trace contextRef="#ctx0" brushRef="#br0" timeOffset="146928.41">17916 11008 180 0,'0'0'106'0,"0"0"-98"16,0 0-8-1,0 0 0-15,0 0 62 0,0 0-30 16,3 56-10-16,-3-33 3 15,0 0-11-15,0 0 2 16,0 1-1-16,2-5-9 16,-2-1 13-16,3-5-13 15,-2-3-1-15,2-5 4 16,-1-1-8-16,-1-2 1 16,4-2 4-16,0 0-5 15,5 0 15-15,3 0-12 16,3-10-4-16,3-5-27 15,0-2-48-15,-3-3-135 0</inkml:trace>
  <inkml:trace contextRef="#ctx0" brushRef="#br0" timeOffset="148165.41">18447 10942 67 0,'0'0'55'16,"0"0"-4"-16,0 0 6 15,0 0-7-15,0 0-15 16,-91 18-1-16,74 0-13 16,2 2-7-16,4 6-13 15,2-3 4-15,5 3 0 16,4-3-4-16,0-2 5 15,0-3-6-15,0-4 0 16,0-5 1-16,4-3-1 0,2-6-2 16,0 0-3-16,3 0 5 15,0-12 1-15,1-5-1 16,-1-1-9-16,-1-3 8 16,-3 0 1-16,-1 4 1 15,-1 0 5-15,-3 5 7 16,1 2 17-16,-1-1-9 15,0 5-11-15,0 1 9 16,0-1-7-16,0-1-5 16,0 2-1-16,0 4-4 15,2-1-3-15,-2 2 1 16,1 0-11-16,4 11 0 0,-1 6 2 16,2 3 9-1,4-3 1-15,-2-1 1 0,0-5-4 16,-2-3 1-16,0-3-15 15,-2-3 11-15,2-2-16 16,1 0 20-16,4-5-8 16,2-13 6-16,-2-5-4 15,-2-2-6-15,-1 0 9 16,-1-1 2-16,-4 0-1 16,-3 1 3-16,0 4 4 15,0 1-4-15,0 8-4 16,-5 5 4-16,2 4 4 15,1 3 21-15,2 0-17 0,-1 0-8 16,-1 3-11 0,1 11 11-16,-2 1 2 0,3 2-2 15,0-3 1-15,0 2 0 16,0-3 0-16,0-3-1 16,0 1 0-16,6-6 0 15,0-1-1-15,2 0-13 16,-2-4-16-16,2 0 5 15,-2-4-1-15,0-5 16 16,-3-5 0-16,-1-2 6 16,-2-2 4-16,0 2 3 15,0-4 8-15,0 1 22 0,-3 1-15 16,-6-1-13-16,-1-1 0 16,-1 2 1-16,0 3-8 15,1 2 2-15,3 3 0 16,2 6-1-16,2 1 1 15,2 3 2-15,1 0-2 16,0 0-12-16,0 7-2 16,0 7 14-16,0 4 7 15,0-2 13-15,0-4-10 16,0 3-1-16,0 0 10 16,1 4-7-16,1 3 17 15,-1-1-15-15,1 1-2 16,1-5 8-16,0-1-17 0,0-3 1 15,0-2-1 1,1-4-1-16,-1-1 0 0,0-3-2 16,0-3-7-16,0 0-4 15,2 0-7-15,1 0 6 16,0 0-6-16,-1 0-4 16,0 0-5-16,-4 0 10 15,4 3-34-15,-2 1-22 16,-2 3-6-16,1-1-42 15</inkml:trace>
  <inkml:trace contextRef="#ctx0" brushRef="#br0" timeOffset="148864.07">18668 10898 179 0,'0'0'50'16,"0"0"-38"-16,0 0 47 15,0 0-9-15,0 0-10 0,0 0-28 16,-43 30 1 0,40-23-4-16,1-2-7 0,1 4-2 15,1 6 0-15,0 3-2 16,0 5 2-16,3-3 6 16,6 2 0-16,0-5 1 15,1-5-4-15,-1-3-3 16,0-9 0-16,0 0 0 15,0 0 1-15,0-17-1 16,-3-3-2-16,-1-3 2 16,-4-4 1-16,-1-3 15 15,0 4 4-15,0 3 12 0,0 6 1 16,0 8-7-16,0 8 0 16,0 1 3-16,0 0-29 15,4 14-11-15,2 13 11 16,-3 5 13-16,2 8 2 15,-4 3-14-15,-1 6 3 16,0 3 2-16,0 3-3 16,0-1-2-16,-3-5 4 15,-3-8 1-15,0-10-8 16,2-12 3-16,3-6-1 16,-1-9 1-16,-1-4 2 15,-1 0 4-15,-1 0 38 16,-3-4-22-16,-2-10-11 15,3-7-12-15,2-4 2 16,4-7-5-16,1-1-18 0,0-4-12 16,4 0-9-16,8 1-14 15,5 3-30-15,-1 1-60 16,-1 2-82-16</inkml:trace>
  <inkml:trace contextRef="#ctx0" brushRef="#br0" timeOffset="149163.24">18775 10883 289 0,'0'0'35'16,"0"0"-29"-16,0 0 6 0,0 0 33 16,-10 95-22-16,10-75-17 15,2-1-5-15,6-6 6 16,0-6-7-16,-2-3-7 15,0-4 5-15,0 0 2 16,3-5 33-16,-2-13-8 16,-1-4-10-16,1-1-7 15,-3-1 9-15,-4 1 5 16,0 5-11-16,0 6-11 16,0 7-6-16,0 2 2 15,-6 3-33-15,1 0-59 16,-2 0-27-16,1 3-98 15</inkml:trace>
  <inkml:trace contextRef="#ctx0" brushRef="#br0" timeOffset="149439.24">18922 10919 75 0,'0'0'59'0,"0"0"-14"15,0 0-4-15,0 0 16 16,0 0-13-16,0 0-32 16,16 68 10-16,-16-66-13 15,0 0 15-15,0-2 23 0,0 0-10 16,0 0 19 0,0 0-3-16,0-12-41 0,0-3 3 15,0-2-13-15,0 0-2 16,0 5-10-16,3-1-62 15,2 4 2-15,-1 2-55 16,1 1-94-16</inkml:trace>
  <inkml:trace contextRef="#ctx0" brushRef="#br0" timeOffset="149620.28">18922 10919 161 0,'86'-3'97'0,"-84"17"-40"16,1 0 0-16,3 2-8 0,-3-3-24 16,0-4-16-16,-2 0-4 15,-1-4-4-15,2 0-1 16,-2-5-91-16,0 0-59 16</inkml:trace>
  <inkml:trace contextRef="#ctx0" brushRef="#br0" timeOffset="149799.09">19012 10778 179 0,'0'0'90'0,"0"0"-83"16,0 0-7-16,0 0-35 15,0 0-152-15</inkml:trace>
  <inkml:trace contextRef="#ctx0" brushRef="#br0" timeOffset="150661.16">19117 10605 129 0,'0'0'103'0,"0"0"-99"16,0 0 29-16,0 0 17 16,6 99 6-16,-1-75-12 15,-2 2-33-15,0-1 1 16,0-1-4-16,1-4-4 15,-3-1 2-15,2 0-5 16,-1-5-1-16,-2 2 2 16,0-2-2-16,0-1-10 15,0-1-26-15,0-3 1 0,0-4-27 16,0-2-36 0,0-3-40-16,0 0 108 0,0-1 30 15,0-12 8-15,-5-2 31 16,1-1 24-16,0-3-30 15,1 4-6-15,3 2 23 16,0 4-15-16,0 0 0 16,0 3 21-16,0-1-19 15,0 0-35-15,4 0-2 16,5 0-5-16,2-4-26 16,-1 1-4-16,2-4-29 15,-3 0 41-15,0-3-2 16,0-2-6-16,-5 0 31 15,-1-1 20-15,-3-1 36 16,0 5 6-16,0 2-30 0,0 1 15 16,0 8-19-16,0 3-3 15,0 2 8-15,0 0-33 16,0 0-9-16,-1 9 9 16,1 9 1-16,0 4 20 15,0 0-6-15,0-2-2 16,0 1-1-16,1-3-11 15,4 1 2-15,-1 2-2 16,-2-3 1-16,-1 3 0 16,-1-5-2-16,0-3-4 15,0-8 4-15,0-2-11 16,0-3-6-16,0 0 8 0,0 0 9 16,0-8 0-1,5-12-24-15,-2 4 24 0,1 0 10 16,0 4-7-16,1 3 6 15,0 3-7-15,-1 1 0 16,-1 4 2-16,2 1-4 16,3 0 0-16,-2 0 5 15,2 10-4-15,-2 1 3 16,0 0 3-16,-3-1-5 16,0-3 0-16,-2 2-2 15,-1-2-13-15,0 1-44 16,0 0-46-16,0-1-84 15</inkml:trace>
  <inkml:trace contextRef="#ctx0" brushRef="#br0" timeOffset="151375.76">19335 10758 114 0,'0'0'84'0,"0"0"-45"15,0 0 31-15,0 0-6 0,0 0-20 16,0 0-7 0,22 13-28-16,-17-6-3 0,-4-3 2 15,4-1-5-15,-4-2 1 16,1-1 3-16,1 0-5 15,0 0 7-15,3 0-3 16,4 0-6-16,-4-6 13 16,-1 2-12-16,-4-1 11 15,-1 3 18-15,2 2 2 16,-2 0-1-16,0 0-20 16,0 0-8-16,0 0-6 15,0 0-3-15,0 0-3 16,1 0 9-16,1 6 0 15,-1-2 4-15,-1-3-4 16,0-1 0-16,2 0 7 0,-1 0-3 16,2 0 6-16,6-1 2 15,-3-10-10-15,2 0-4 16,-2 5 2-16,-5 2-5 16,2 4 2-16,-3 0-3 15,1 0 1-15,1 0-4 16,2 3 3-16,1 4 4 15,-2-1-2-15,3-1-10 16,-3-2-2-16,-1-1-2 16,2-2 17-16,-1 0 1 15,1 0 1-15,1-4 8 16,2-3-9-16,-2-2 1 0,2 0 0 16,-1 5 3-16,-1-2-1 15,-2 2 3-15,0 2-3 16,0 2 9-16,0 0-12 15,1 0 1-15,0 0 0 16,-1 0 2-16,0 0-3 16,2 0 0-16,-1 0-15 15,1 8-26-15,0-1-31 16,-1 1-20-16,2-2-76 16,0-1-58-16</inkml:trace>
  <inkml:trace contextRef="#ctx0" brushRef="#br0" timeOffset="183064.78">10358 11057 86 0,'0'0'37'16,"0"0"-10"-16,0 0-16 16,0 0 4-16,0 0 14 15,0 0 14-15,0 0 16 16,0 0-10-16,-15 24-20 16,15-24-11-16,0 0-17 0,0 2 3 15,0 3-4 1,0 3 0-16,0 4 9 0,0 3 8 15,0 1-9-15,0 1 4 16,0-3-8-16,0-3-4 16,0-2 1-16,0-5 2 15,2-2-5-15,-1-2 3 16,-1 0-1-16,2 0 24 16,-1 0-7-16,2-16 6 15,0-2-19-15,2-8 2 16,0 0 0-16,0 1-6 15,1 0 3-15,0 6 12 0,2 7-9 16,-3 2-3-16,-2 8 3 16,0 0-4-16,-1 2 2 15,2 0-4-15,2 2-7 16,2 11 3-16,-1 3 5 16,-1-1-1-16,0 2 3 15,-1 2-2-15,-2-1-2 16,0-3-7-16,0 1-39 15,1-4-16-15,-3-3-67 16,-1-2-91-16</inkml:trace>
  <inkml:trace contextRef="#ctx0" brushRef="#br0" timeOffset="191209.67">27838 5650 75 0,'0'0'118'0,"0"0"-24"16,0 0-43-16,0 0 2 16,0 0 12-16,0 0-29 15,0 0-8-15,0-20-13 16,0 20-15-16,0 0 1 16,-16 0-1-16,-10 2 2 0,-13 15-6 15,0 4 11-15,0 7-6 16,5 6-1-16,4 2 3 15,8 4 5-15,7-5-8 16,6 0 0-16,6-2 2 16,3-3 2-16,0-4-4 15,6-5 0-15,15 1 3 16,4-7-6-16,7-4-2 16,-3-8-8-16,1-3 3 15,-4 0-6-15,-7-4 8 0,-4-6 6 16,-9 5 2-1,-4 1 40-15,-2 2-8 0,0 2 7 16,-7 0-32-16,-13 3-3 16,-6 11 14-16,0 4-3 15,1 3-15-15,3 2 13 16,4 4-13-16,3-5 2 16,4 4-3-16,3-5 2 15,5-3-1-15,3-1 0 16,0-3 0-16,0-2 7 15,8-3-7-15,9-6-18 16,9-1-11-16,5-2-19 16,6 0-47-16,4-8-199 15</inkml:trace>
  <inkml:trace contextRef="#ctx0" brushRef="#br0" timeOffset="191494.03">27962 6052 176 0,'0'0'46'0,"0"0"50"15,0 0-13-15,0 0-31 16,15 86-16-16,-15-68-12 16,0 1-21-16,-2-8 9 15,-2-1-9-15,1-6-3 16,1 0 7-16,1-4 0 0,-1 0 17 15,2-7 25-15,0-12-45 16,0-7-4-16,3-3-5 16,13 3-20-16,5 5-5 15,2 2-25-15,2 9-28 16,-3 4-66-16,-1 0-113 16</inkml:trace>
  <inkml:trace contextRef="#ctx0" brushRef="#br0" timeOffset="191794.27">28150 6041 9 0,'0'0'88'0,"0"0"-21"16,0 0 8-16,0 0 19 0,0 0-20 15,7 94-23-15,-7-77-21 16,0-1-10-16,-4-6-3 15,2-6-8-15,2-3 16 16,0-1-4-16,0 0 7 16,0 0 23-16,0 0-8 15,0-4 0-15,3-14-25 16,15-5-18-16,0-2-5 16,4 4-16-16,0 1-12 15,-3 4 6-15,0 5-46 16,-3 5-57-16,-2 2-55 0,-4 0-104 15</inkml:trace>
  <inkml:trace contextRef="#ctx0" brushRef="#br0" timeOffset="192132.27">28375 6000 242 0,'0'0'66'0,"0"0"-63"16,0 0 22-16,0 0 41 16,0 0-32-16,-21 93-12 15,21-75-11-15,0-2-7 16,0-2-2-16,0-5 1 0,0-4-2 16,6-2 12-16,3-3-2 15,0 0 0-15,4-6 7 16,-2-11-14-16,0-5 1 15,-1-5 1-15,-7 0 8 16,-2 4 28-16,-1 1-13 16,0 6-16-16,0 2-13 15,-8 3-1-15,-3 4-34 16,2 0-16-16,-3 5-32 16,0 1-40-16,3-1-201 15</inkml:trace>
  <inkml:trace contextRef="#ctx0" brushRef="#br0" timeOffset="192454.68">28576 6065 134 0,'0'0'94'0,"0"0"-23"15,0 0-28-15,0 0 17 16,0 0-27-16,0 0 2 16,18 70-3-16,-18-67-19 15,0-2-4-15,0-1-1 0,-1 0 7 16,-1-1 53 0,1-16-37-16,-1-7-15 0,2-1 2 15,0 0-17-15,9 5 0 16,5 3-1-16,2 4-18 15,-3 7-1-15,0 3-41 16,-2 3-27-16,-5 0-71 16,-3 0-108-16</inkml:trace>
  <inkml:trace contextRef="#ctx0" brushRef="#br0" timeOffset="194021.6">27858 6835 59 0,'0'0'152'0,"0"0"-83"16,0 0-29-16,0 0 15 15,0 0 11-15,0 0-27 16,0 3-23-16,0-3 6 16,0 7-22-16,0 7-4 15,0 7 1-15,0 5 3 16,6 2 13-16,1-4-6 15,2-1-6-15,2-8 6 16,1-4-7-16,5-5 0 16,-1-5 0-16,3-1-20 15,1-1 20-15,1-15 0 0,-2-2 1 16,-5 0-1 0,-4 4 2-16,-3 6 0 0,-4 5 3 15,-3 3 22-15,0 0 12 16,0 0-21-16,0 0-17 15,0 0-2-15,0 18-2 16,0 5 3-16,-4 9 13 16,-6 3-12-16,-1 4-1 15,-1 0 1-15,-3-4 3 16,5-6-8-16,1-5-41 16,5-9-35-16,2-7 49 15,-1-5-60-15,2-3-77 16</inkml:trace>
  <inkml:trace contextRef="#ctx0" brushRef="#br0" timeOffset="194712.24">27966 6604 159 0,'0'0'117'0,"0"0"-95"0,0 0-19 15,0 0 3 1,0 0 10-16,0 0 11 0,-49 36-2 16,37-20-22-16,3-6 3 15,4-2-1-15,2-5 1 16,1-2 9-16,2-1-3 15,0 0 1-15,0 0 21 16,0 0 3-16,0 0-16 16,7-5-17-16,-3-2-3 15,-2 4 14-15,-1 1-14 16,-1 1 3-16,0 1 12 16,0 0-11-16,0 0-3 15,0 0-2-15,0 0-1 16,0 0-3-16,0 0 4 0,0 0-11 15,0 0 5 1,0 0-12-16,0 0 1 0,-6 4 12 16,-7 8 5-16,1 0-2 15,-4-3 2-15,4 0 0 16,1-1 2-16,3-2 1 16,1-4-3-16,4 3 0 15,2-5 0-15,1 0 4 16,0 0-4-16,0 0 7 15,1-13-7-15,13-7-12 16,1 2 9-16,2-4 2 16,-1 2 1-16,1 1 4 15,-2 2-4-15,0 4 0 0,-4 5 3 16,-7 6-2 0,-2 2 9-16,1 0-10 0,0 10 5 15,2 9-1-15,3 5 14 16,1 0-12-16,3 1 2 15,3 1-8-15,3-4 5 16,0-1-5-16,1-3-5 16,1-5-49-16,-1-6-128 15</inkml:trace>
  <inkml:trace contextRef="#ctx0" brushRef="#br0" timeOffset="194999.21">28476 6961 454 0,'0'0'57'16,"0"0"-54"-16,0 0-3 15,0 0 11-15,0 0-10 16,102 56-1-16,-72-49-41 0,1-7-142 16</inkml:trace>
  <inkml:trace contextRef="#ctx0" brushRef="#br0" timeOffset="195423.77">28857 6789 321 0,'0'0'56'0,"0"0"-45"16,0 0-11-16,0 0 21 0,-2 84 16 16,2-61-14-16,5-5-13 15,1-3 4-15,2-2-8 16,-2-3-5-16,1-4 6 16,0-3-6-16,3-3 0 15,-1 0 9-15,2 0-8 16,-2 0 4-16,0 0 1 15,-5 0 4-15,1 0 14 16,-1 14-7-16,1 15-13 16,-2 11 50-16,-3 2-19 15,0-1-16-15,0-4 3 0,0-5-20 16,-5-3 5 0,-2-4-8-16,-2-4 0 0,-3 0-1 15,0-5 1-15,4-6-64 16,2-6 14-16,4-4-72 15,2-1-71-15</inkml:trace>
  <inkml:trace contextRef="#ctx0" brushRef="#br0" timeOffset="196242.53">28979 6797 155 0,'0'0'46'0,"0"0"-21"16,0 0 5-16,0 0 42 15,-25 103-24-15,16-74-27 16,0 1-2-16,-2 0-18 16,4-4 5-16,-1-3-6 15,4-5 0-15,-3-4-14 16,2-3-57-16,2-7-62 16</inkml:trace>
  <inkml:trace contextRef="#ctx0" brushRef="#br0" timeOffset="198782.61">27927 7732 18 0,'0'0'51'0,"0"0"23"0,0 0-17 16,0 0-5 0,0 0-12-16,0 0-8 0,0 0 7 15,0 0-2-15,0-2-22 16,0-7-7-16,-1 1-3 15,1-2 4-15,0 0 4 16,-3 3-4-16,0-3 0 16,-5 2-5-16,4 1-4 15,-5 0 0-15,0 2-5 16,-1 2 5-16,-4 3-5 16,1 0 6-16,1 0-2 15,1 0-1-15,1 0 2 0,4 5 0 16,0 5-1-1,3 3-3-15,1 3 3 0,2 7 1 16,0-2 2-16,0 3 1 16,12-3-3-16,6 3 3 15,-1 0-3-15,0-2 3 16,-4 0-2-16,-3-4 1 16,-6 0-2-16,-1-3 0 15,-1-2-1-15,-2-3-1 16,0-5 4-16,0 2-1 15,-2-3 4-15,-7 2 3 16,-1-4-2-16,1-1 1 16,3-1-7-16,0 0 2 15,2 0 10-15,2-12-12 16,2-4-1-16,0-9 0 0,0-2-11 16,13-4-26-16,7-1-21 15,5 0-14-15,4 1-39 16,-4 1-75-16</inkml:trace>
  <inkml:trace contextRef="#ctx0" brushRef="#br0" timeOffset="198988.46">28084 7631 233 0,'0'0'98'15,"0"0"-76"-15,0 0 25 16,0 0 18-16,0 82-9 0,0-63-11 15,0 1-21 1,0 2-21-16,0-3-2 0,0 1 5 16,0-3-6-16,0 2-11 15,0-3-47-15,0 2-39 16,0-2-102-16</inkml:trace>
  <inkml:trace contextRef="#ctx0" brushRef="#br0" timeOffset="200524.24">29051 7664 7 0,'0'0'41'16,"0"0"-5"-16,0 0-2 15,0 0 8-15,0 0-15 0,0 0-11 16,0 0 1-16,0 0-4 16,0 0 1-16,0 0 2 15,0 0-5-15,0 0 8 16,0 0-4-16,0 0-9 16,0 0-1-16,0-3-5 15,-2-2 0-15,1 1 5 16,-2-2-5-16,0 2 3 15,0-2 0-15,-3 2-1 16,1 1-4-16,-2-2-4 16,-1 3 2-16,1 2 3 15,-1 0-4-15,0 0 5 0,3 0-1 16,1 2-10-16,1 9 7 16,3 3 4-16,0 2 1 15,0 1 5-15,0 3-6 16,0-2 3-16,0-2-2 15,3 2 1-15,4 0 0 16,5-2-2-16,0 0 1 16,4 1 2-16,1 2-3 15,-3-3 1-15,0-4-4 16,-3-3 1-16,-4 2 1 16,-4-3-2-16,-3-2 2 15,0-1 0-15,0 3 1 16,0-4 0-16,-5-1 10 0,-8 1 1 15,-1-4-3 1,0 0-1-16,2 0 0 0,4 0 14 16,3 0 5-16,1-9-2 15,4-5 4-15,0-1-21 16,0-5-1-16,15-5-6 16,9-1-15-16,3-3-24 15,5-1-65-15,-1-1-90 16</inkml:trace>
  <inkml:trace contextRef="#ctx0" brushRef="#br0" timeOffset="200862.05">29270 7693 203 0,'0'0'36'16,"0"0"-32"-16,0 0 3 15,0 0 9-15,-20 93 23 16,20-73-18-16,0 1-16 16,0-1-3-16,0-3-2 15,0-4-2-15,8-1-25 16,4-8 18-16,3 0 6 16,-1-4 0-16,-1 0 3 15,-3 0 5-15,-1-7 8 0,0-6-5 16,-3-5 7-1,-1-1 5-15,-1-4 0 0,-4-1 11 16,0 3-18-16,0 1-12 16,0 6-1-16,-3 4-32 15,-3 3-4-15,-3 3-68 16,-1 1-98-16</inkml:trace>
  <inkml:trace contextRef="#ctx0" brushRef="#br0" timeOffset="202400.05">30719 7040 39 0,'0'0'43'0,"0"0"-25"16,0 0-5-16,0 0 19 15,0 0 7-15,0 0-11 0,0 0-9 16,0 7-11-16,0 11 9 16,0 6 48-16,0 4-34 15,0 1-13-15,0-3-10 16,0-2-8-16,0-4 3 16,0-3-3-16,0-7-31 15,0 1-24-15,0-8-78 16</inkml:trace>
  <inkml:trace contextRef="#ctx0" brushRef="#br0" timeOffset="207878.23">28200 8616 38 0,'0'0'143'0,"0"0"-93"16,0 0-1-16,0 0 34 0,0 0-10 15,0 0-39 1,0-3-23-16,0 3-11 0,0 11-12 16,0 7 12-16,0 4 6 15,0-3-6-15,0-1 4 16,0-3-3-16,3-6-1 15,2-1 0-15,1-5-6 16,-2-1 0-16,5-2 3 16,0 0 3-16,0 0 1 15,0-9 1-15,1-4-2 16,-4-5 5-16,0-1-4 16,-4 1-1-16,-2-3 7 0,0 5-6 15,0 8 11 1,0 2 0-16,0 3-5 0,0 3-7 15,0 0 0-15,0 0-2 16,-8 0-2-16,1 0 4 16,-2 3 0-16,0 6 0 15,3-6-4-15,-3 7-1 16,0-5-50-16,3 2-61 16,5-2-77-16</inkml:trace>
  <inkml:trace contextRef="#ctx0" brushRef="#br0" timeOffset="208273.24">28433 8589 323 0,'0'0'73'0,"0"0"-73"15,0 0-5-15,0 0 5 16,0 0 6-16,0 0 3 16,-7 62-6-16,7-44-2 15,0-4 3-15,0-2-3 16,4-1 1-16,4-7-2 0,2-3 2 16,-1-1 0-1,2 0 3-15,3 0-3 0,0-10 4 16,0-9-5-16,-1 1 3 15,-4-2 4-15,-2-2 26 16,-6 3 6-16,-1 1 9 16,0 0-2-16,-3 2-11 15,-10 2-30-15,1 1-6 16,-4 6-1-16,1-2-2 16,0 7-32-16,0 2-34 15,3 0-63-15,3 0-218 16</inkml:trace>
  <inkml:trace contextRef="#ctx0" brushRef="#br0" timeOffset="208867.44">28129 8556 78 0,'0'0'157'16,"0"0"-87"-16,0 0-37 16,0 0 12-16,0 0-18 15,0 0 9-15,3-5-28 16,-3 5-6-16,0 2-2 15,0 10 2-15,0 5 6 16,0 4 4-16,-5 0-12 16,-1 2 3-16,-1-3-3 15,1 0-2-15,-1-3-36 16,5 1-66-16,2-4-127 16</inkml:trace>
  <inkml:trace contextRef="#ctx0" brushRef="#br0" timeOffset="209616.51">29425 8401 124 0,'0'0'74'16,"0"0"-8"-16,0 0-7 15,0 0-10-15,0 0-7 16,0 0-42-16,-4-4 6 16,-5 15-6-16,-3 3 6 15,-2 1 5-15,4-1-3 16,1 2-7-16,-1-1 5 15,2 0-6-15,2 2 0 16,1 0 4-16,5-1-1 0,0 0-3 16,3-2 2-1,13 1 20-15,3-3-2 0,-6 0-16 16,-1-6 0-16,-7-2-1 16,-4-3-2-16,-1 4 5 15,0-4 4-15,0 2-6 16,0-2 7-16,0 4-3 15,-4 3-2-15,-10 0-6 16,2-2-7-16,-2 0-4 16,2 0-13-16,4-1-15 15,0 1-30-15,3-5-34 16,0-1-28-16,5 0-17 0</inkml:trace>
  <inkml:trace contextRef="#ctx0" brushRef="#br0" timeOffset="209937.31">29624 8536 172 0,'0'0'146'0,"0"0"-131"16,0 0-14-16,0 0 36 15,0 0 27-15,-7 84-38 16,7-60-21-16,0 1-1 15,11-5 5-15,8-3-8 16,1-4-1-16,4-10 0 16,1 0-7-16,0-3 3 0,-3 0-10 15,-3-7 11 1,-6-9 3-16,-3-8 6 0,-3-3 9 16,-6-4 11-16,-1 4-11 15,0 8 20-15,-9 5-35 16,-12 8-20-16,-4 6-18 15,-3 0-16-15,5 0-19 16,5 7-128-16</inkml:trace>
  <inkml:trace contextRef="#ctx0" brushRef="#br0" timeOffset="210935.91">30935 8252 14 0,'0'0'50'0,"0"0"3"0,0 0 3 16,0 0 0-16,0 0-16 16,0 0-10-16,0 0-6 15,0 0-17-15,0 0 0 16,-1 0 1-16,-1 0 4 15,1 0-12-15,-5 0 2 16,-3 0-2-16,-5 0 9 16,1 5-9-16,2 5 0 15,1 0 0-15,2 0 4 16,1 2-4-16,2 0 0 16,2 1 2-16,2-2 1 15,1 2-3-15,0-2 2 0,0 2-2 16,7 0 3-16,-1-1-2 15,-1-1-1-15,-2 0 0 16,0-5-1-16,-3 3 1 16,0-5 0-16,0 0-1 15,0 1 3-15,0-1 9 16,-9-1 17-16,-5 4-15 16,1-1-3-16,3-4-3 15,2 1-6-15,-1 2-1 16,2-1 0-16,1-2-43 15,1 2-25-15,4-4-29 16,1 0-34-16</inkml:trace>
  <inkml:trace contextRef="#ctx0" brushRef="#br0" timeOffset="211298.04">31045 8365 132 0,'0'0'54'15,"0"0"-14"-15,0 0-31 16,0 0-2-16,0 0 15 16,-31 79-5-16,31-66-12 15,0-5 14-15,0-1-6 0,6 0-5 16,4-4-3-16,2-3 0 15,2 0-2-15,2 0-3 16,1-1-7-16,-1-12-4 16,-4-1 7-16,-5-2 4 15,-4-2 33-15,-3-2-21 16,0 1 8-16,-1 0-14 16,-15-1-2-16,-5 6-4 15,0 6-14-15,-6 2 0 16,0 6-50-16,0 0-23 15,2 0-29-15</inkml:trace>
  <inkml:trace contextRef="#ctx0" brushRef="#br0" timeOffset="-206381.88">26637 728 80 0,'0'0'104'0,"0"0"-55"16,0 0-1-16,0 0-30 15,0 0-18-15,0 0-6 16,0 0 6-16,0 93 12 15,0-55 0-15,-3 2-9 16,0-4 2-16,3 1-3 16,0-4-2-16,0-5 1 15,0-2-1-15,0-1-36 0,4-7-56 16,4-5-54 0</inkml:trace>
  <inkml:trace contextRef="#ctx0" brushRef="#br0" timeOffset="-205871.84">27116 717 50 0,'0'0'16'0,"0"0"-1"16,0 0 21-16,0 0 13 16,0 0-12-16,0 0-5 15,-96 14-11-15,80-9 9 16,-1 3-11-16,4-3-12 15,5 2 7-15,3-3-12 16,3 2 1-16,2 1-2 16,0 4 0-16,18 3 13 15,7 5-8-15,3-1-6 16,1 4 2-16,-1-3-2 0,-8-1 0 16,-4 1 0-16,-7-5-3 15,-6-1 1-15,-3-2-2 16,0 0 4-16,0 0 5 15,-8-1 19-15,-6-1 4 16,2-1-7-16,1-2-9 16,-1 3-1-16,3-4-11 15,-1 3-4-15,-2-2-18 16,5 0-61-16,3-4-19 16,4-2-29-16</inkml:trace>
  <inkml:trace contextRef="#ctx0" brushRef="#br0" timeOffset="-205466.63">27469 813 55 0,'0'0'257'16,"0"0"-220"-16,0 0-31 15,0 0-6-15,0 0 17 16,-50 106 6-16,42-76-8 16,7 3-15-16,1-5 0 15,0 1 7-15,1-6-7 0,7-7 0 16,0-3-15 0,-2-8-31-16,0-5 35 0,6 0 11 15,3-1 29-15,6-18-11 16,-3-2-16-16,1-4 2 15,-4-3 2-15,-1-1-6 16,-5 0 9-16,-5-2 8 16,-4-3 0-16,0 2 5 15,0 2-11-15,-7 2 4 16,-10 4-8-16,-1 4-7 16,-1 4-2-16,-3 6-44 15,4 6-31-15,0 4-36 16,1 0-113-16</inkml:trace>
  <inkml:trace contextRef="#ctx0" brushRef="#br0" timeOffset="-205183.09">28018 805 306 0,'0'0'2'0,"0"0"3"0,38 81 2 16,-21-53 6-16,-2-2 10 15,0-6-14-15,0 0-5 16,-1-4 2-16,-1-4-6 15,-1-4-15-15,0-5-70 16,-5-3-80-16</inkml:trace>
  <inkml:trace contextRef="#ctx0" brushRef="#br0" timeOffset="-204972.84">28115 849 6 0,'0'0'39'0,"0"0"20"15,-61 85-6-15,39-59-16 16,2 0-23-16,-1-2-8 16,2-4 4-16,5-4-9 15,0 0-2-15,5-4-81 16</inkml:trace>
  <inkml:trace contextRef="#ctx0" brushRef="#br0" timeOffset="-204309.1">29040 605 23 0,'0'0'45'0,"0"0"5"16,0 0 13-16,0 0-28 15,-92 0-3-15,68 0-9 16,0 5 2-16,4 1-9 16,3 1-2-16,3 2-6 15,3-2-5-15,1 3-6 16,4-1 1-16,3-1 2 15,0 0 1-15,3-3-1 16,0 1-9-16,0 0-17 16,0-2-16-16,0 0 42 15,5-1 2-15,10 2 0 16,4-3 6-16,3 4-8 0,1-3 2 16,-1 3-2-16,-2 5-4 15,-7 3 2-15,-4 3-4 16,-3 4 6-16,-6-1 5 15,0 0 3-15,0-3 6 16,-3-1 18-16,-7 0-12 16,-2-2 3-16,-3 0-11 15,1-4-2-15,-2-1 31 16,4-4-14-16,-2-2 4 16,1-1-7-16,0-2-13 15,-1 0 1-15,-1 0-4 16,-1 0-8-16,1-2 0 0,-3-2-10 15,3 0-24 1,0 1-125-16</inkml:trace>
  <inkml:trace contextRef="#ctx0" brushRef="#br0" timeOffset="-203524.15">26765 1271 41 0,'0'0'43'0,"0"0"-15"15,0 0 22-15,0 0 5 16,0 0 3-16,0 0 6 16,28 12-19-16,20-10-14 15,24 2-7-15,16-1 2 16,4-1-18-16,1-2-6 0,-4 1 1 15,-7-1-3-15,-6 0-18 16,-12 0-2-16,-17 0-19 16,-13 0-35-16,-13 0-30 15,-12-6-33-15</inkml:trace>
  <inkml:trace contextRef="#ctx0" brushRef="#br0" timeOffset="-203263.25">26774 1408 64 0,'0'0'60'0,"0"0"-4"16,101 4 18-16,-29-4-8 15,13 0-18-15,7 0-19 16,2 0-24-16,-4-3-4 16,-5 1-2-16,-4 0-5 15,-11-2-27-15,-7 2-51 16,-10 1-85-16</inkml:trace>
  <inkml:trace contextRef="#ctx0" brushRef="#br0" timeOffset="-202511.08">28593 1202 13 0,'0'0'61'0,"0"0"-11"15,0 0-2-15,0 0-8 0,0 0 14 16,0 0 6 0,-14 1-10-16,14 1-10 0,12 1-14 15,24-1-19-15,19 0 3 16,23 0-10-16,8 0 1 15,5-1 6-15,-1 1-7 16,-10-2 0-16,-8 0-13 16,-8 0-26-16,-13 0-21 15,-7 0-37-15,-6 0 27 16,-8 0-17-16</inkml:trace>
  <inkml:trace contextRef="#ctx0" brushRef="#br0" timeOffset="-201785.54">28620 1370 34 0,'0'0'120'0,"0"0"-80"16,0 0-35-16,0 0 7 16,0 0 54-16,0 0-17 15,-20 85-20-15,10-59-20 16,1-2 6-16,-2-2 0 16,3-3-9-16,0-3 3 15,2-2-2-15,0-7-6 16,1-1 10-16,1-4-10 0,4-2 6 15,0 0 6 1,0 0 4-16,0 0 11 0,0 0-14 16,0 0-1-16,0 0 1 15,0 0-8-15,0 0-6 16,15 0 0-16,6 0-14 16,3-5 9-16,-2 0-1 15,-1 1-5-15,-4-2 4 16,-3 1-9-16,-2-1 10 15,-2-1 5-15,-2 1 2 16,-5 1 2-16,-1 2-2 16,-2 1 4-16,0 2 24 15,0-2-14-15,0 2 9 0,0 0-17 16,0 0-7-16,0 0-5 16,0 7-8-16,0 9 13 15,-5 1 4-15,2-2-3 16,-2-2-1-16,3-2 0 15,0-1-6-15,2 0-28 16,0-3-19-16,0 1-20 16,0-2-57-16,2-4-34 15</inkml:trace>
  <inkml:trace contextRef="#ctx0" brushRef="#br0" timeOffset="-201266.93">28949 1355 109 0,'0'0'91'0,"0"0"-14"16,0 0-24-16,0 0-11 15,0 0-37-15,0 0-5 16,0 14-14-16,-4 19 14 16,-2 12 33-16,-3 0-8 0,1 1-6 15,2-4-11 1,0-8-7-16,2 0 3 0,0-6-3 15,2-2 1-15,1-8 0 16,-1-3-2-16,1-5-8 16,1-6-20-16,0-2-43 15,-2-2-43-15,2 0-18 16</inkml:trace>
  <inkml:trace contextRef="#ctx0" brushRef="#br0" timeOffset="-201108.4">28852 1594 103 0,'0'0'122'0,"0"0"-73"16,0 0-2-16,0 0-15 15,0 0-4-15,0 0-12 0,50-2-7 16,-24 2-5 0,3 0-4-16,-1 0-83 0,-1 0-143 15</inkml:trace>
  <inkml:trace contextRef="#ctx0" brushRef="#br0" timeOffset="-200628.68">28663 2019 138 0,'0'0'137'0,"0"0"-88"0,0 0-37 15,0 0-12-15,0 0 8 16,0 0 30-16,1 31-10 15,-7-10-17-15,-1 2-5 16,1 1-4-16,1 0 9 16,-1-2-11-16,2-1 1 15,-2-1-3-15,2-1-36 16,1-5-94-16,3-6 13 16</inkml:trace>
  <inkml:trace contextRef="#ctx0" brushRef="#br0" timeOffset="-200173.25">29015 2022 175 0,'0'0'153'0,"0"0"-139"15,0 0-7-15,0 0-7 16,0 0 34-16,0 0 13 16,-55 77-24-16,44-60-8 15,-1-1-3-15,2 1 3 16,2 4-7-16,-1-2 8 16,1 6-11-16,3-4-4 15,1 0 3-15,2-2-2 0,2-6-4 16,0-1-2-1,0-6-40-15,0-2-13 0,9-4-28 16,7 0-69-16,0 0 45 16</inkml:trace>
  <inkml:trace contextRef="#ctx0" brushRef="#br0" timeOffset="-199999.3">28961 2155 134 0,'0'0'114'0,"0"0"-94"15,0 0-19-15,0 0 35 16,0 0 15-16,0 0 1 16,-1 0-28-16,9 0-13 15,9 0-6-15,5 0-5 16,5 0-48-16,-2 0-77 0,-5 0-61 16</inkml:trace>
  <inkml:trace contextRef="#ctx0" brushRef="#br0" timeOffset="-199722.45">28902 2130 9 0,'0'0'130'0,"0"0"-74"15,0 0-38-15,0 0 13 16,0 0 27-16,0 0-1 0,-8-2-16 15,8 2-24-15,0 0-8 16,0 0-9-16,0 0 0 16,0 0 6-16,2 4 20 15,14 3-10-15,8-1-5 16,3-3-4-16,7-3-7 16,2 0-6-16,-2 0-34 15,-3 0-59-15,-11-12-174 16</inkml:trace>
  <inkml:trace contextRef="#ctx0" brushRef="#br0" timeOffset="-194501.09">30710 9496 34 0,'0'0'26'16,"0"0"-8"-16,0 0-17 15,0 0-1-15,0 0-9 16,0 0 9-16,0 0 5 15,0 0 37-15,-61 35 11 0,61-35 8 16,0 0-6-16,0 2-35 16,0-2-9-16,3 2-7 15,11-2 5-15,13 0-1 16,14 0 9-16,12 0 18 16,13 0-6-16,9-4-5 15,7-2-4-15,1-3-17 16,-4 1 1-16,-3-2-4 15,-10 0-7-15,-11 0 5 16,-12 0 0-16,-7 2-10 0,-7 3 10 16,-7 0-21-1,-7-1-14-15,-6 5-33 0,-6 1-15 16,-3 0-14 0,0 0-32-16</inkml:trace>
  <inkml:trace contextRef="#ctx0" brushRef="#br0" timeOffset="-192025.28">31116 9700 12 0,'0'0'23'16,"0"0"-10"-16,0 0-2 15,0 0 3-15,0 0-11 16,0 0 1-16,0 0 3 15,0 0 3-15,0 0 0 16,0 0-1-16,0 0 0 16,0 0 15-16,0 0-16 0,0 0-4 15,0 0 9 1,-2 0-3-16,2 0 1 0,0 0-2 16,0 0-1-16,0 0 10 15,0 0 2-15,0 0-3 16,0 0-1-16,0 0-4 15,0 0-3-15,0 0-4 16,0 0-3-16,0 0-4 16,0 0 1-16,0 0-3 15,0 0 0-15,0 0-16 16,0 0 2-16,0 0 3 16,0 0 7-16,0 0 7 15,0 0 1-15,0 0 0 16,0 0 5-16,0 0-4 15,0 0 4-15,0 0 1 0,0 0 1 16,0 0 10-16,0 0-2 16,0 0-3-16,0 0 2 15,0 0-2-15,0 0 7 16,0 0 6-16,0-1-5 16,0-3-7-16,0 2-5 15,0-1-8-15,0 3 9 16,0-4-8-16,0 2 7 15,3 1 0-15,6-2-8 16,3 1-4-16,3-2-1 16,-2 1 0-16,-1 3 5 15,-2 0-3-15,-2 0-4 0,-2 0 3 16,-1 3-1-16,-2 4 4 16,-3 1-1-16,0 0 2 15,0 2 8-15,0 4 3 16,-8 1 10-16,-7 2-6 15,-3-1-9-15,5-2 4 16,-2-3-10-16,4 1 2 16,1-6 0-16,0 3-2 15,2 1 1-15,2-5-1 16,3-1 2-16,1 1-5 16,2-4 3-16,0 1-1 15,0-2 1-15,0 0 1 16,0 0 0-16,11 0 1 0,7 0-1 15,4 0-1-15,1-3 0 16,-7-3-13-16,2 1-17 16,-2 0 15-16,-4 0-76 15,-1-1-67-15</inkml:trace>
  <inkml:trace contextRef="#ctx0" brushRef="#br0" timeOffset="-191634.29">31344 9752 143 0,'0'0'8'0,"0"0"3"16,0 0-5-16,0 0 7 15,-23 82 0-15,23-70-7 16,0-3 2-16,0-1-8 16,0-5 34-16,8-1-10 15,8-2-4-15,2 0 2 16,5-6-11-16,-4-7-10 16,-2-2 6-16,-6 0-3 15,-6 1 8-15,-5-2 54 16,0-3-20-16,0 2-20 15,-10 0-7-15,-3 2-11 0,3 2 2 16,-2 4-10 0,2 3 1-16,-3 3-9 0,-1 3-23 15,0 0-52-15,-1 0-67 16,5 3-73-16</inkml:trace>
  <inkml:trace contextRef="#ctx0" brushRef="#br0" timeOffset="-191041.86">31584 9695 248 0,'0'0'0'16,"0"0"-18"-16,0 0-19 16,0 0 32-16,-104-74 3 15,78 61 2-15,0 0-8 16,-3 2 6-16,-5 7 2 16,0 2 11-16,-2 2-11 15,-3 0 0-15,-2 5 0 16,0 6 7-16,2 2-4 0,5-1-3 15,7 4 0 1,6 0 0-16,4 9 0 0,3 3 6 16,3 8 16-16,3 7 3 15,4 3 7-15,4 1-10 16,0-2-18-16,0-4-1 16,6-4 0-16,9-5 1 15,9-3-1-15,6-3 2 16,9-7 0-16,8-9 3 15,8-9-7-15,4-1 3 16,2-13-4-16,3-14-5 16,-7-5 5-16,-2-7-7 0,-8-4 7 15,-6-4 7-15,-11 0-7 16,-11 0 6-16,-13 2-1 16,-6 1 26-16,-12 2 21 15,-20-2-26-15,-10-1-22 16,-7 2 0-16,-6 11-4 15,-3 11-51-15,0 14 17 16,5 7-23-16,-1 10-31 16,6 10-42-16</inkml:trace>
  <inkml:trace contextRef="#ctx0" brushRef="#br0" timeOffset="-183454.17">21588 636 117 0,'0'0'68'16,"0"0"-36"-16,0 0-32 0,0 0-10 15,0 0 10-15,0 0 17 16,0 0 7-16,60 40-9 16,-54-33 2-16,-3 0 3 15,0 0 11-15,4 4 4 16,-3 5-20-16,4 5-6 16,-2 1 4-16,-1 5-8 15,-1 2 7-15,-4 0 0 16,2-1-12-16,-2-2 5 15,0-5-5-15,0-8 0 16,0-7 6-16,0-1-6 16,0-3 0-16,0-2 5 15,0 0 2-15,0 0 38 0,0-16-3 16,2-9-42-16,4-13-1 16,6-2-9-16,1-3 1 15,4 3-17-15,1 3-38 16,-1 4-86-16,0 7-107 15</inkml:trace>
  <inkml:trace contextRef="#ctx0" brushRef="#br0" timeOffset="-182442.09">21931 697 28 0,'0'0'47'16,"0"0"12"-16,0 0-4 16,0 0-25-16,0 0 1 15,0 0-11-15,2 76-10 16,-2-69 19-16,0-2-21 16,0 0 2-16,0-3-3 15,0 0-5-15,0-2 1 16,0 0-3-16,0 0 1 15,1 0-2-15,1 1 1 16,2 2-6-16,2-3 5 16,0 0 2-16,0 0-1 15,0 0 0-15,0 0 1 16,1 0 2-16,1 0-2 0,-1-8-1 16,1-2 1-16,-1 0 3 15,-2-2-2-15,-1-2-2 16,-2 1 0-16,-1 1 4 15,-1 5-3-15,0 3 7 16,0 3 11-16,0 1-9 16,0 0-10-16,0 0-8 15,0 5-11-15,0 11 19 16,0 2 0-16,3 2 5 16,3-1-5-16,0 0 3 0,3-2-2 15,-3-1-1 1,-2-4 0-16,1-3 0 0,-2-5 2 15,-1-3-2-15,-1-1 0 16,-1 0 1-16,0 0 6 16,0 0 2-16,0 0 6 15,0 0 48-15,0-6-47 16,0-6-13-16,3 0-3 16,-2 0 6-16,2 1-6 15,2 1 0-15,1-1 1 16,1-1-4-16,2 2 3 15,-4 2 0-15,-1 1-1 16,-1 4 2-16,-1 0-1 16,-1 2 0-16,1 1 2 15,1 0-8-15,1 0 3 0,3 0-7 16,1 0 10-16,-2 0-4 16,0 4 2-16,-1 7 1 15,-2 2-2-15,1 1 2 16,-3 0 2-16,1 2 3 15,-1-2 3-15,-1-1-6 16,2-2 5-16,-2-4-6 16,1-3 1-16,-1-1 4 15,2-3-5-15,-2 0 2 16,1 0 9-16,4 0-4 16,1-10 3-16,2-8-10 15,2-5 2-15,-3-1 0 0,-1 0-2 16,-1 0 0-1,0 2 0-15,1 6 0 0,-3 7 0 16,-1 5 0-16,-1 4-4 16,1 0 3-16,1 7-18 15,5 10 19-15,0 3-3 16,1 1 5-16,2-1-2 16,-1-2 0-16,-1-3 3 15,-1-4-7-15,1 0 4 16,1-1-29-16,-3-4-28 15,3 0-42-15,0-6-74 16</inkml:trace>
  <inkml:trace contextRef="#ctx0" brushRef="#br0" timeOffset="-182075.29">22501 650 22 0,'0'0'91'16,"0"0"-50"-16,0 0-21 16,0 0 10-16,0 0 13 0,0 0-23 15,-73 15-2 1,73-4-2-16,0 2-11 0,0 2 34 15,0 0-12-15,12 2-12 16,1-1 0-16,-1-1-11 16,2 2-4-16,-5-3 3 15,-3-2 1-15,-5-1-4 16,-1-1 0-16,0-3 2 16,0 1 2-16,-7-2 3 15,-8 1-7-15,-2-3-19 16,1-2-49-16,0-2-29 15,0 0-7-15</inkml:trace>
  <inkml:trace contextRef="#ctx0" brushRef="#br0" timeOffset="-181739.26">22765 681 143 0,'0'0'93'0,"0"0"-59"15,0 0 29-15,0 0 17 16,0 0-23-16,0 0 2 16,-1-57-36-16,-8 57-6 15,-5 5-4-15,1 10-9 0,1 3-2 16,0-1-2-1,6 3 1-15,4 0-4 0,2 0 3 16,0 1 0-16,7-4 6 16,10-2-6-16,4-2-5 15,5-3 3-15,1-4-17 16,-1 0-15-16,1-5-30 16,-2-1-57-16,-2 0-47 15</inkml:trace>
  <inkml:trace contextRef="#ctx0" brushRef="#br0" timeOffset="-181143.18">23289 610 44 0,'0'0'57'0,"0"0"3"15,22-83-4-15,-22 51 14 16,-3 0 21-16,-22-3-27 16,-19 4-31-16,-17 3-5 15,-18 3-16-15,-16 7-11 16,-15 4-1-16,-10 7 4 16,-10 2-5-16,-4 4 11 0,-9 1-5 15,2 0-5 1,6 9-18-16,11 12 17 0,22 17-3 15,19 3-7-15,10 6 11 16,6 10 6-16,1 5-3 16,6 3-3-16,13 5 2 15,14 1-7-15,15 4 4 16,18 0 1-16,0 1-2 16,31 2 5-16,15-4-6 15,16-2-4-15,12-13-28 16,16-6 13-16,14-14 13 15,10-18 9-15,8-11-2 16,3-10 2-16,5-21-2 16,1-18-4-16,2-10 3 15,-3 0 3-15,-11-3 6 0,-13-3-3 16,-15-3 5-16,-12-3-7 16,-11-2 10-16,-12 1-3 15,-10-3-6-15,-16 3 5 16,-13 1-4-16,-13 1 0 15,-4 3 4-15,-4 3-7 16,-18 2-13-16,-7 5-31 16,-10 3-13-16,-6 8 21 15,-4 8-103-15,-3 10-41 16</inkml:trace>
  <inkml:trace contextRef="#ctx0" brushRef="#br0" timeOffset="-82487.27">30917 9690 26 0,'0'0'25'16,"0"0"-10"-16,-3 102-6 15,1-73-5-15,-1-1-2 0,2-3 2 16,-3-6-4-16,4-4 0 15,0 1 0-15,0 0 4 16,5 1-2-16,8 0-2 16,4-4 0-16,1 3-5 15,2-2 5-15,-1 5 0 16,4 2-56-16,-1 0 45 16,2 1-8-16,0 0 19 15</inkml:trace>
  <inkml:trace contextRef="#ctx0" brushRef="#br0" timeOffset="-81781.92">31653 9683 9 0,'0'0'8'0,"0"0"3"16,0 0-7-16,0 0 12 0,-82-76-7 15,56 62-7-15,0 1-1 16,-2 0 0-16,-3 1 0 16,1-1 0-16,2 2-1 15,-1 1 0-15,4 0-1 16,1 0 1-16,1 3-2 16,1 1 1-16,-1 3-10 15,-3 3 5-15,1 0-2 16,-3 0 8-16,0 0-3 15,-2 2 3-15,2 5 0 16,2-2 0-16,2 2 0 16,2 2-1-16,5 0 1 15,2 0 0-15,2 1 2 0,-4 3 0 16,2 3 7-16,-1 6 4 16,2 3 3-16,0-1 4 15,3 4-12-15,2 4-3 16,1 0 13-16,3 2-6 15,5 0-12-15,0 1 12 16,0-1-9-16,0-1-2 16,5 2-1-16,0-1 0 15,3-1 0-15,-1 3 3 16,1-5 0-16,2-2 0 16,2 3-3-16,3-2-12 15,7 1 12-15,1-1 0 0,4-6 0 16,-1-1-13-16,4-9-11 15,3-1 18-15,1-8 1 16,4 2-13-16,1-2 14 16,-1-4-33-16,3-1 18 15</inkml:trace>
  <inkml:trace contextRef="#ctx0" brushRef="#br0" timeOffset="-80619.36">31743 9957 42 0,'0'0'19'0,"0"0"-11"0,-8-103 1 16,-1 70-6-16,-3-1 8 16,-4 0-3-16,0 2-7 15,-1 0 1-15,0 0-1 16,-2 7-1-16,-3 0 2 15,-1 2-2-15,-1 3 3 16,0 0-3-16,0 4 1 16,1 1-1-16,0 4 0 15,-1 3 0-15,-3-1-1 16,1 5-16-16,-1 1-8 16,3 1 13-16,-2 2-4 0,1 0 14 15,-2 0 1-15,-1 3 1 16,-2 10-1-16,-1 0 3 15,1-2-2-15,3 8 0 16,4-1-3-16,3 7 1 16,4 1 4-16,2 2 0 15,3 3 12-15,0-1-13 16,2-1-1-16,-1-2 4 16,2 0-3-16,0-2 0 15,2-1-1-15,5 2 3 16,-1 1-1-16,2 1 11 15,0 0 3-15,0 1-7 16,0 0 4-16,0-2 5 16,2-2-14-16,4-2 0 15,3 2 14-15,4-2-8 0,4-1-4 16,3-1 12-16,7 0-15 16,5 1 2-16,3-5-3 15,7-4-2-15,6-2 0 16,2-9-10-16,0 1 7 15,-1-3-51-15,-2 0 1 16,-5 0-27-16,-4 0 79 16,-5 0 1-16,-5 0 31 15,-4-11-27-15,-1 0 17 16,-3-6 12-16,4-1 1 16,1-3 17-16,4-4-33 15,-5-2-13-15,0-1 1 0,-4 0-12 16,-3-2-5-16,-2-2 11 15,-8-4 0-15,-2 1 11 16,-5-3-10-16,0 2 2 16,0-1 1-16,-14 0 7 15,-4-3 5-15,-4 6-10 16,1-3 8-16,-1 5-9 16,0 2-5-16,-1 1 0 15,-4 4-1-15,-1 1 1 16,-1 5-1-16,-2 1-4 15,1 0-3-15,-1 7 3 16,-2-1-1-16,-3 3-25 16,-2 3-24-16,0-1 8 0,-1 3 35 15,3-3 12-15,-1 4 0 16,-1 1 3-16,3-1-3 16,2 3 2-16,4-2-1 15,-1 0 0-15,3 2 0 16,0 0-1-16,4 4 3 15,3 14-5-15,-1 11 2 16,4 13 0-16,-2 10 14 16,2 8-9-16,1 3-5 15,1-2-1-15,2-1 1 16,5-1 3-16,7-3-3 16,1-3-10-16,0 0 10 15,3-6-2-15,6-3 2 16,3-1 2-16,0-5-1 0,4-1 1 15,2-7-2-15,7-4 0 16,5-2 8-16,3-3-7 16,5-5-2-16,3-7-9 15,2-5-10-15,5-4-22 16,1 0 11-16,4-2 17 16,2-12 14-16</inkml:trace>
  <inkml:trace contextRef="#ctx0" brushRef="#br0" timeOffset="-80334.44">31735 9846 10 0,'0'0'32'0,"-3"-83"32"16,-12 44-26-16,-4-1-6 15,-1 3-20-15,-5 1-2 16,-4 3 11-16,-1-1-4 15,-2 3-14-15,-1 5-5 16,0 4 2-16,-6 6 0 16,0 6 0-16,-6 6-9 15,-2 4-3-15,2 0-18 16,1 0-8-16,6 0 20 16,7 5-3-16,5 6-9 15,3 5-6-15,5 7 24 0,-3 6-13 16,1 3 19-16</inkml:trace>
  <inkml:trace contextRef="#ctx0" brushRef="#br0" timeOffset="-39853.15">17336 13002 51 0,'0'0'38'16,"0"0"-33"-16,0 0 42 16,0 0 60-16,0 0-24 15,0 0-42-15,0 0-5 16,0 0 1-16,-2 0-21 16,2 0 22-16,0 0 7 15,0 0-35-15,-1-10-5 16,-1-3-5-16,2-1 0 0,0-7-4 15,0-3-11-15,0-9-16 16,0-2 15-16,0-5 16 16,0 3-5-16,0 1-1 15,-4 5 6-15,-11 6-1 16,-2 2 2-16,1 6 5 16,4 7 21-16,2 4-4 15,5 4-7-15,2 2-12 16,3 0-4-16,0 7-5 15,0 21-10-15,2 17 15 16,6 12 0-16,3 3 0 16,-3 1 0-16,2-3 0 0,2-6 2 15,-3-5-4 1,3-4-9-16,-2 2-3 0,-2-5-27 16,-2-3-79-16,-3-8-7 15,-3-12-84-15</inkml:trace>
  <inkml:trace contextRef="#ctx0" brushRef="#br0" timeOffset="-39679.09">17160 13155 64 0,'0'0'115'0,"0"0"-84"15,0 0 3-15,0 0 54 0,0 0-22 16,91-37-44-1,-57 24-19-15,1-2-3 0,-4 3-83 16,-4-1-60-16</inkml:trace>
  <inkml:trace contextRef="#ctx0" brushRef="#br0" timeOffset="-39463.53">17554 13054 98 0,'0'0'101'0,"0"0"-19"16,0 0-48-1,25 97 15-15,-20-73 0 0,-2-1-22 16,0 0-19-16,0-4 2 16,-2 1-7-16,1-6-2 15,-1 0-2-15,2-7-73 16,0-1-105-16</inkml:trace>
  <inkml:trace contextRef="#ctx0" brushRef="#br0" timeOffset="-38703.39">18889 12497 41 0,'0'0'90'16,"0"0"-15"-16,2-88-42 16,-2 57 21-16,-15-1 3 15,-5 2 21-15,4 4-23 16,-1 9-19-16,8 8 4 15,6 5 0-15,2 4-11 16,1 0-29-16,-2 6-5 16,2 24-4-16,0 15 9 15,0 5 3-15,0 3 2 16,6 3-5-16,7-3 5 0,-2 5-4 16,0-3-1-16,-5 2-33 15,-2 0-34-15,-4-8-15 16,0-3-89-16,0-11-67 15</inkml:trace>
  <inkml:trace contextRef="#ctx0" brushRef="#br0" timeOffset="-38533.46">18736 12732 60 0,'0'0'225'0,"0"0"-224"0,0 0 46 15,0 0 60-15,0 0-56 16,111 11-22-16,-75-10-29 16,-1-1-38-16,-6 0-177 15</inkml:trace>
  <inkml:trace contextRef="#ctx0" brushRef="#br0" timeOffset="-38193.92">19211 12914 333 0,'0'0'146'0,"0"0"-143"0,0 0 0 16,0 0 36-16,0 0-7 15,0 0-9-15,8 40 22 16,-8-21-26-16,-9 4 9 16,0-5-6-16,3 2-21 15,3-3 9-15,1-3-10 16,2 0 4-16,0-1-4 16,0-2 0-16,0-2 0 15,10-1-1-15,4-5-4 0,4-3-33 16,8 0-26-1,7-15-48-15,5-14-201 0</inkml:trace>
  <inkml:trace contextRef="#ctx0" brushRef="#br0" timeOffset="-37601.97">20381 12323 35 0,'0'0'44'16,"0"0"6"-16,0 0 13 15,42-97 16-15,-36 72-6 16,-5 3-8-16,-1 1 11 0,0 0-43 15,0 1-13 1,0-3 8-16,-1 0-14 0,-4 0-7 16,1-4 9-16,-2 2-16 15,1 4 0-15,1 1 0 16,0 8 4-16,4 5 0 16,-2 6 3-16,2 1 3 15,0 0-10-15,0 0-13 16,0 17-2-16,0 7 15 15,0 12 0-15,6 6 17 16,-2 2-9-16,1 5-3 16,-2-3 16-16,-2-1-21 0,1 2 9 15,-2 0-3 1,0-1-5-16,0-2-2 0,0-4-20 16,0-4-49-16,0-9-59 15,4-12-74-15</inkml:trace>
  <inkml:trace contextRef="#ctx0" brushRef="#br0" timeOffset="-37404.85">20324 12389 353 0,'0'0'94'16,"0"0"-47"-16,0 0 42 15,0 0-8-15,0 0-53 0,0 0-27 16,55-30-1-16,-26 18-3 16,2 0-104-16,3-3-144 15</inkml:trace>
  <inkml:trace contextRef="#ctx0" brushRef="#br0" timeOffset="-37000.2">20873 12462 204 0,'0'0'139'0,"0"0"-82"0,0 0-1 16,0 0 73-16,0 0-35 16,0 0-59-16,11 0-15 15,-11 3-9-15,-2 7-8 16,-13 5 27-16,-7 2-16 15,0 4-12-15,-2-3 5 16,4 4-7-16,4 0 1 16,7-1-2-16,9-2-19 15,0 1 2-15,0-3-1 16,3 0 7-16,5 0 11 16,2 1-14-16,-3 2 14 15,-1-1 0-15,0-1-7 16,-3-1 8-16,-3-3 0 0,2-3 0 15,-2-1 8 1,0 0 1-16,0-3 0 0,-9 0-3 16,-2-1-6-16,-2-3 0 15,1 0-34-15,1-3-46 16,-2 0-28-16,-2 0-87 16</inkml:trace>
  <inkml:trace contextRef="#ctx0" brushRef="#br0" timeOffset="-36177.49">20761 12474 67 0,'0'0'87'15,"0"0"-68"-15,0 0 31 16,0 0 79-16,0 0-38 16,0 0-59-16,0-30-6 15,0 30 8-15,0-1 5 16,0-1-18-16,7-3-5 15,0 1-12-15,3 1-4 0,-1 0 5 16,-1 0-3-16,2 3-4 16,-2 0 2-16,1 0-2 15,2 0 0-15,0 5 0 16,0 2 2-16,-1 2-1 16,-3 2-3-16,-2-2-9 15,-4 2-38-15,-1-1 50 16,0 2 1-16,0-1 1 15,-3 3 0-15,-9 0-2 16,-4 0 2-16,-1 0 0 16,-3-1 14-16,-1-2-5 0,4-1 6 15,-2-3-5-15,4 2-2 16,0-4-3-16,1 1-5 16,3-2 4-16,2-1-3 15,1-2-1-15,4 1 11 16,1-2-12-16,3 0 1 15,0 0-2-15,0 0-3 16,0 2 1-16,0 0 3 16,7-1 0-16,7 1 15 15,0-1-13-15,0 2 2 16,-1 4 0-16,-1 2-4 16,-2 3 0-16,0 5 0 15,-1 1 0-15,-3 2 0 16,-3 3 0-16,-2-4 0 0,-1 0 4 15,0 0-4-15,0-1 0 16,0-3 2-16,-9 1-1 16,2-1 5-16,-3-4-6 15,3-2 4-15,0-4 1 16,-1-3 2-16,-2-1 7 16,0-1-3-16,-1 0-7 15,-1 0 2-15,3 0-6 16,0-5-15-16,1-2-21 15,0 0-37-15,3 0-19 16,4 3-70-16,1-1-71 16</inkml:trace>
  <inkml:trace contextRef="#ctx0" brushRef="#br0" timeOffset="-33618.46">19468 12505 159 0,'0'0'57'16,"0"0"-37"-16,0 0 44 15,0 0 7-15,0 0-18 0,0 0-24 16,-2 0-16-1,2 0 9-15,8 0-19 0,8 0-2 16,2 0 10-16,6-3-8 16,1-2-1-16,2-7-2 15,-1 1-14-15,-7-1-24 16,-1 0-35-16,-7 3-88 16,-7-2-41-16</inkml:trace>
  <inkml:trace contextRef="#ctx0" brushRef="#br0" timeOffset="-33356.53">19526 12335 147 0,'0'0'83'0,"0"0"-30"16,0 0-11-16,0 0-12 15,0 0 28-15,0 0-3 16,0 88-21-16,8-56-12 16,2 0-10-16,-3-4-12 15,1 1 9-15,-2-3-8 16,-3-3-1-16,-3-4-20 16,0-1-32-16,0-4-64 15,0-4-114-15</inkml:trace>
  <inkml:trace contextRef="#ctx0" brushRef="#br0" timeOffset="-32712.36">17996 12762 344 0,'0'0'35'16,"0"0"-35"-16,0 0-5 16,0 0 5-16,0 0 0 15,0 0 2-15,35 13 25 0,-15-13-10 16,5 0 22-16,0 0-28 16,5-4-11-16,-2-8 0 15,-3 1-70-15,-6-1-35 16,-9 1-18-16</inkml:trace>
  <inkml:trace contextRef="#ctx0" brushRef="#br0" timeOffset="-32464.32">18054 12603 242 0,'0'0'94'0,"0"0"-94"0,0 0 36 15,0 0 27-15,0 0-11 16,-3 93-26-16,1-64-7 16,2 2-2-16,0 2-8 15,0 0-7-15,0 2 6 16,0-3-7-16,0 0-2 16,3-2-1-16,0-4-52 15,-1-6-11-15,-1-5-99 16,2-5-94-16</inkml:trace>
  <inkml:trace contextRef="#ctx0" brushRef="#br0" timeOffset="-31646.11">17934 12723 205 0,'0'0'97'0,"0"0"-86"15,0 0 6-15,0 0 13 16,0 0-15-16,0 0-15 0,-10 4 4 15,7 5 0-15,1-3-3 16,1-4 3-16,-1 2-1 16,2-1-3-16,0-1 0 15,-1 0 1-15,-1-1 2 16,1-1-2-16,1 0 5 16,0 0-2-16,0 0 3 15,0 0-7-15,0 0-4 16,0 0 4-16,0 0 7 15,10 0-6-15,14-3 17 16,4-6-17-16,2 3 5 16,1 0-6-16,-1 2-52 15,0 1-37-15,-7 3-23 0</inkml:trace>
  <inkml:trace contextRef="#ctx0" brushRef="#br0" timeOffset="-28842.4">16756 12997 16 0,'0'0'25'16,"0"0"9"-16,0 0 42 15,0 0-9-15,0 0-25 16,0 0 3-16,0 0 18 16,-6-47-36-16,6 34 0 15,0-1-15-15,7-2 4 16,4 0 0-16,0 3-8 16,-2-1 11-16,2 2-11 0,1 2-6 15,0 5-2-15,2 0 3 16,5 2-4-16,0 3 1 15,0 0-2-15,-1 0-2 16,-2 3 0-16,-2 10 3 16,-5 1 0-16,0 7-11 15,-8 5 5-15,-1 2-1 16,0 3 8-16,-3 4 12 16,-10-1-12-16,-2 0 0 15,-1 1 0-15,-1-1 7 16,-1-2-7-16,3 1 6 15,1-7-3-15,1-4 8 16,3-4 2-16,4-2-6 16,2-3 4-16,2-2-8 15,1-1 7-15,1-5-4 0,-2 1-5 16,2-2 9-16,0 0-7 16,0 4 5-16,0-1 0 15,0 1 7-15,6-2 0 16,3-3-10-16,3 1 6 15,0-4 8-15,6 0-7 16,0 0-3-16,6 0 5 16,4-4-11-16,0-6 1 15,1 1-4-15,-3-1 4 16,-6 4-7-16,-4 2 3 16,-7 1-9-16,-2 3-29 15,-2 0-56-15,-3 0-67 16,-2 0-180-16</inkml:trace>
  <inkml:trace contextRef="#ctx0" brushRef="#br0" timeOffset="-27140.97">18392 12462 98 0,'0'0'68'15,"0"0"-41"-15,0 0 38 16,0 0-10-16,0 0-10 15,0 0-20-15,52-60 1 16,-46 56 0-16,1 0-12 16,1 3 3-16,1 1-16 15,2 0-1-15,-1 0-5 0,1 9-4 16,-4 6 6-16,1 4 3 16,-3 2 2-16,-3-1-2 15,-2 0-3-15,0 0 2 16,-6 3 1-16,-10-1-1 15,-5 3 1-15,1-3-1 16,4-4-8-16,4-3 4 16,2-4-7-16,5-4-5 15,2 0 4-15,3-2 2 16,0-3-2-16,0 0-2 16,0-2 14-16,8 0 1 15,8 0 0-15,5 0 3 0,1 0 10 16,7 6-9-16,-1 1 0 15,-1 5 1-15,-4 3-3 16,-4 1-4-16,-6 4 0 16,-7-1 0-16,-3-3 2 15,-3 1 0-15,0 0 0 16,-5-3 20-16,-11 2 14 16,-4-1-16-16,0-1-6 15,-1-3-9-15,1-2 14 16,1-1-9-16,2-2 5 15,1-3-12-15,7 0 3 16,2-3 3-16,0 0-6 16,3 0-1-16,3-10-14 0,1-5-62 15,0-5-84 1,0 3-68-16</inkml:trace>
  <inkml:trace contextRef="#ctx0" brushRef="#br0" timeOffset="-25865.31">19723 12233 70 0,'0'0'50'0,"0"0"-22"16,0 0 9-16,-7 90 23 15,7-63-9-15,0-2-14 16,0 0-27-16,0-6 0 15,0-3-4-15,1-3-6 16,4-2 5-16,2-8-3 0,0-1-2 16,4-2 0-1,5 0-1-15,-2-5-14 0,-1-8 8 16,-4-1 7-16,-4-1 8 16,-1 0-4-16,-4-1 7 15,0-4 12-15,0 2-4 16,0-3-1-16,0-1-14 15,-1-1 3-15,-5 3 6 16,-2 1-8-16,-1 4 3 16,3 3 7-16,2 3-7 15,-2 5 1-15,3 1-9 16,-2 3 3-16,-3 0-6 16,0 0-59-16,-3 0-257 15</inkml:trace>
  <inkml:trace contextRef="#ctx0" brushRef="#br0" timeOffset="-25652.04">19918 12262 415 0,'0'0'104'0,"0"0"-104"16,0 0-5-16,0 0-13 16,0 0-20-16,0 0-99 0,0-30-160 15</inkml:trace>
  <inkml:trace contextRef="#ctx0" brushRef="#br0" timeOffset="-25392.85">19962 12138 269 0,'0'0'116'0,"0"0"-109"16,0 0 41-16,0 0 31 0,24 98 3 15,-17-70-39 1,1-2-22-16,-1 1-7 0,0-1-6 15,1-5-8-15,0 0 5 16,0-4-3-16,-2-3-4 16,-1-1-34-16,-4-2-52 15,-1-3-48-15,0-2-173 16</inkml:trace>
  <inkml:trace contextRef="#ctx0" brushRef="#br0" timeOffset="-23014.24">16930 13558 4 0,'0'0'33'0,"0"0"-6"16,0 0-22-16,0 0-1 16,0 0-4-16,0 0-11 15,-24 1 3-15,23 5-4 0,-1 2-10 16</inkml:trace>
  <inkml:trace contextRef="#ctx0" brushRef="#br0" timeOffset="-22761.47">16930 13558 38 0,'-45'53'63'0,"42"-53"-2"15,2 0-15-15,-1 0 19 16,2 0-5-16,0 0-1 16,0 0-11-16,0 0-27 15,0 0-17-15,0 0 14 0,5 0-14 16,14-3 8-16,5-5 0 15,2-2-9-15,2 0-3 16,-4 2-1-16,-2 0 0 16,-1 0-31-16,-6 2-16 15,-4 4-34-15,-6 2-31 16,-5 0-7-16</inkml:trace>
  <inkml:trace contextRef="#ctx0" brushRef="#br0" timeOffset="-22535.37">16848 13679 147 0,'0'0'88'0,"0"0"-68"16,0 0 19-16,0 0 23 15,0 0 1-15,0 0-16 16,79 3-20-16,-49-8-20 15,-4-3 7-15,0-2-14 16,0 1-3-16,-4 0-46 16,0-2-87-16,-2 1-116 15</inkml:trace>
  <inkml:trace contextRef="#ctx0" brushRef="#br0" timeOffset="-21790.25">18468 13108 241 0,'0'0'46'0,"0"0"-28"16,0 0-11-16,0 0 62 15,0 0-29-15,86 4-22 16,-60-4 4-16,0 0-1 15,-3-3-14-15,0-3-7 16,-5 1-3-16,-2 0-74 16,-8 1-162-16</inkml:trace>
  <inkml:trace contextRef="#ctx0" brushRef="#br0" timeOffset="-21603.22">18531 13237 308 0,'0'0'99'15,"0"0"-83"-15,0 0 20 16,0 0-8-16,0 0-12 16,97-15-16-16,-75 11-15 15,-4-3-154-15</inkml:trace>
  <inkml:trace contextRef="#ctx0" brushRef="#br0" timeOffset="-20824.07">19869 12794 150 0,'0'0'107'16,"0"0"-91"-16,0 0 41 15,0 0 39-15,0 0-40 16,100-48-12-16,-74 43-32 16,0-4-2-16,0 5-2 15,-1-1-8-15,-5 1-1 16,-1 3-19-16,-7 1-69 15,-3 0-61-15</inkml:trace>
  <inkml:trace contextRef="#ctx0" brushRef="#br0" timeOffset="-20615.05">19835 12898 238 0,'0'0'118'0,"0"0"-68"16,0 0 2-16,0 0 3 16,0 0-15-16,0 0-30 15,107-51-3-15,-76 43-14 16,4 1-8-16,-2 3-19 16,-5 1-46-16,-8 2-128 15</inkml:trace>
  <inkml:trace contextRef="#ctx0" brushRef="#br0" timeOffset="-19769.01">16994 13840 0 0,'0'0'164'0,"0"0"-109"15,0 0-14-15,0 0 33 16,0 0 16-16,93 5-14 16,-51 13-47-16,8 10 9 15,10 6 15-15,2 1-24 0,4 3-4 16,-3-4-14-16,-5-2 0 15,-8-5-7-15,-7-9-4 16,-12-4 6-16,-7-4-6 16,-8-4-29-16,-1-3-20 15,-4-2-61-15,-7-1-103 16</inkml:trace>
  <inkml:trace contextRef="#ctx0" brushRef="#br0" timeOffset="-19377.29">17616 14025 276 0,'0'0'80'16,"0"0"-36"-16,0 0 24 15,0 0 12-15,0 0-70 16,0 0-5-16,21-18-5 16,-3 23 9-16,0 4-5 0,-3-1 2 15,-2 3-6-15,-4-1 0 16,-1-1-1-16,-3 2 1 15,-5-1-6-15,0 6 5 16,0-1 1-16,-13-1 9 16,1-3-6-16,1-2 1 15,2-1-4-15,-4-2-54 16,-1 1-65-16,2-4-226 16</inkml:trace>
  <inkml:trace contextRef="#ctx0" brushRef="#br0" timeOffset="-18808.09">18689 13262 163 0,'0'0'87'0,"0"0"-58"15,0 0 11-15,0 0-13 16,0 0 8-16,0 0 13 16,-27 118 3-16,20-68-13 0,-2 4-1 15,1 3-12-15,-2 0-12 16,1-4-7-16,-1-3-5 16,1-7-1-16,-1-9 0 15,2-2-3-15,0-5-34 16,1-6-11-16,-1-3-18 15,0-6-36-15,3-6-23 16,0-6-77-16</inkml:trace>
  <inkml:trace contextRef="#ctx0" brushRef="#br0" timeOffset="-18560.54">18506 13750 84 0,'0'0'57'0,"0"0"-44"15,0 0 11-15,0 0 47 0,0 0-15 16,0 0 17-16,-2 48-32 16,5-30-13-16,5-4 8 15,-1-3-19-15,3-5 1 16,1-2-8-16,5-4 25 16,1 0-4-16,5-6-11 15,-1-9-16-15,0-2-2 16,-2-1 3-16,-1-4-5 15,2 2-23-15,-3-3-72 16,2 0-104-16</inkml:trace>
  <inkml:trace contextRef="#ctx0" brushRef="#br0" timeOffset="-17945.5">20044 12995 118 0,'0'0'120'0,"0"0"-109"15,0 0-9-15,0 0 35 16,0 0 65-16,-12 85-25 15,5-40-42-15,-3-1 2 16,-3 5 5-16,-2-6-15 16,-3 1-10-16,3 1-3 15,-4-2-12-15,1-1 1 16,0-4-3-16,3-7-5 16,2-5-33-16,5-6 16 15,-1-6-32-15,1-3-9 16,-2-7-49-16,1 0 6 0,-1-4 19 15,3 0-26-15</inkml:trace>
  <inkml:trace contextRef="#ctx0" brushRef="#br0" timeOffset="-17771.32">19802 13583 10 0,'0'0'38'0,"0"0"26"15,0 0 13-15,0 0-11 16,0 0-1-16,0 0-2 16,0-6-31-16,0 6-10 15,0 0 3-15,0 0-2 16,2-1 6-16,8 0 17 15,5-3 0-15,3-3-20 16,1-2-19-16,-1 0 0 0,-1-2-7 16,-4 2-8-1,-7-3-112-15,-6 0-236 0</inkml:trace>
  <inkml:trace contextRef="#ctx0" brushRef="#br0" timeOffset="-17060.2">18359 14342 205 0,'0'0'123'15,"0"0"-29"-15,0 0-23 16,0 0 10-16,0 0-35 16,0 0-43-16,-25 41 13 15,12-3 7-15,-1 5-11 16,10-1 4-16,1 0-11 16,1-2 6-16,2-7-11 15,0-4 4-15,2-7-8 16,12-6 1-16,3-9-47 15,5-7-37-15,7 0-29 16,1-11-114-16</inkml:trace>
  <inkml:trace contextRef="#ctx0" brushRef="#br0" timeOffset="-16775.07">18503 14506 74 0,'0'0'254'15,"0"0"-181"-15,0 0-67 16,0 0 21-16,0 0 31 15,0 0-29-15,-15 72-15 16,15-54-8-16,0-1-2 16,7-5-1-16,2-4-3 15,0-5-8-15,7-3 8 16,1 0 9-16,1-17 0 16,-3-1-9-16,-4-4 3 15,-4 2-1-15,-6 0 22 0,-1-3-16 16,0 2 29-16,-6-2-21 15,-7 1-9-15,-1 3-7 16,3 6 0-16,1 8-27 16,4 5-50-16,2 0-108 15,1 17-164-15</inkml:trace>
  <inkml:trace contextRef="#ctx0" brushRef="#br0" timeOffset="-16152.15">18743 14547 139 0,'0'0'37'0,"0"0"62"0,0 0 15 16,18-88 4-16,-18 70-65 15,0 7-16-15,-2 2 10 16,-4 4-16-16,2 2 2 15,-1 1-14-15,4 2-10 16,-5 0-4-16,-2 13-5 16,2 13-5-16,0 5 1 15,6 4 3-15,0-4 1 16,0-3-2-16,11-5-9 16,5-3 1-16,-2-6-12 15,0-7-23-15,2-5 25 16,1-2-25-16,3-9 4 0,4-19-49 15,0-8 7-15,-1-2-5 16,-1-5 82-16,-2-4-13 16,-5 0 19-16,0-1 0 15,-6-3 26-15,-4 1 6 16,-5 1 18-16,0 1-4 16,0 12 1-16,-3 12-5 15,-3 14 17-15,4 10 17 16,-2 3-40-16,1 32-36 15,-2 16 0-15,-2 17 18 16,4 5-3-16,3 4-5 16,-2 4 2-16,1-2-4 15,-1-5-5-15,1-4-2 0,-1-7 3 16,1-7-1-16,1-7-3 16,0-12-34-16,0-7 1 15,0-10-33-15,0-8-6 16,0-12 47-16,9 0-26 15,7-16 8-15,1-16-76 16,5-9-38-16,-1-6 56 16,-3-2 100-16,0-7-29 15,-6-3 26-15</inkml:trace>
  <inkml:trace contextRef="#ctx0" brushRef="#br0" timeOffset="-15611.84">19076 14142 170 0,'0'0'201'0,"0"0"-132"16,0 0-33-16,0 0-6 16,0 0-17-16,0 0 20 0,0 134 23 15,0-62-26 1,-2 6-1-16,-4 2 5 0,-1-5-24 15,-3-9 1-15,3-8-9 16,3-12 0-16,1-6-1 16,3-6-1-16,0-11 0 15,0-8-19-15,0-7-40 16,0-8-11-16,0 0-10 16,3-14 10-16,0-11-141 15</inkml:trace>
  <inkml:trace contextRef="#ctx0" brushRef="#br0" timeOffset="-14853.38">18928 14352 193 0,'0'0'135'16,"0"0"-69"-16,0 0 0 16,0 0 0-16,79 0-16 15,-58 0-25-15,1 0-17 16,2 0-8-16,3 0-2 16,1 0-17-16,-1 0-76 15,0 0-98-15</inkml:trace>
  <inkml:trace contextRef="#ctx0" brushRef="#br0" timeOffset="-14614.93">19305 14327 340 0,'0'0'142'0,"0"0"-130"15,0 0 7-15,0 0 37 16,0 0-4-16,-24 94-36 16,17-60-10-16,1-3 0 15,3-5-12-15,0-4 0 16,3-5-58-16,0-7-21 16,0-7-48-16,3-3-90 15</inkml:trace>
  <inkml:trace contextRef="#ctx0" brushRef="#br0" timeOffset="-14441.52">19271 14153 258 0,'0'0'105'0,"0"0"-78"15,0 0-7-15,0 0 19 16,0 0-39-16,0 0-42 15,-2 3-46-15,4 11-196 16</inkml:trace>
  <inkml:trace contextRef="#ctx0" brushRef="#br0" timeOffset="-13880.68">19465 14338 210 0,'0'0'92'0,"0"0"-4"0,0 0-9 16,0 0-14-16,0 0-32 16,0 0-5-16,-44 39-15 15,37-15-1-15,6 5-8 16,1-1 3-16,0-3 3 16,0 1-6-16,8-3-4 15,5-5 3-15,0-5-1 16,3-8-4-16,4-5-26 15,-2 0 22-15,3-15 3 16,-3-5-26-16,-2-7 26 16,-4-2 1-16,-3 0 4 0,-3-1-6 15,-5 2 4-15,-1 7 0 16,0 11 2-16,0 8 10 16,0 2 20-16,0 0-18 15,0 5-14-15,0 12 0 16,0 10 14-16,-1 1-4 15,-2-1 3-15,1-5-13 16,2 0 2-16,0-8-2 16,0-3 0-16,0-4-4 15,0-4-45-15,0-3-23 16,0 0-80-16,0-4-72 16</inkml:trace>
  <inkml:trace contextRef="#ctx0" brushRef="#br0" timeOffset="-13715.35">19577 14165 293 0,'0'0'107'0,"0"0"-79"16,0 0-19-16,0 0-5 15,0 0-4-15,0 0-18 16,-12 40-189-16</inkml:trace>
  <inkml:trace contextRef="#ctx0" brushRef="#br0" timeOffset="-12822.75">19750 14458 32 0,'0'0'125'0,"0"0"-87"16,0 0 14-16,12-93 52 16,-12 65-10-16,-2 2-59 15,-8 5 1-15,1 2 17 16,1 10-2-16,4 2-8 16,-3 5-20-16,1 2-9 15,-3 0-14-15,-2 13 3 16,2 11-7-16,2 7 4 0,7 7-2 15,0 1-2-15,0 3 4 16,3-6 0-16,11-6 0 16,3-7-3-16,5-9-7 15,2-7-25-15,2-6 18 16,1-1-1-16,0-1-67 16,-2-16 75-16,-3-9-60 15,-4 0 51-15,-3-2 19 16,-6 2 8-16,-3 2 20 15,-3 2-4-15,1 6 19 16,-2 4 20-16,-1 6-12 16,1 0-25-16,-2 6 5 0,1 0-28 15,4 0-3-15,1 14-4 16,0 6 1-16,-2 1 3 16,2 1 3-16,-3-3 0 15,2-6-1-15,-1-5-2 16,1-5-10-16,1-3 4 15,5 0 0-15,0-9 5 16,4-10-6-16,0-7 2 16,1-5-1-16,-1 0 5 15,0 4-6-15,-6 4 5 16,-2 11 4-16,-4 9 7 16,-1 3 19-16,0 0-28 15,2 2 0-15,2 14-5 0,-2 6 5 16,2 5 1-16,0-4 0 15,0 1-1-15,4-5 0 16,0-6-22-16,0-9 4 16,6-4 14-16,0 0 4 15,1-14 5-15,-2-9-2 16,2-5-1-16,-4-6-2 16,0-6 0-16,-4-3 2 15,2-10-2-15,-2-5 0 16,-2-2-4-16,-1 4-8 15,-1 15 12-15,-4 19 10 16,-1 18 23-16,0 4 15 0,0 20-48 16,0 22-2-16,0 16 2 15,-1 7 1-15,-8 4 2 16,-2-6 1-16,0-2-3 16,1-10-2-16,4-11-11 15,5-13-35-15,1-12-11 16,0-8-32-16,0-7-67 15,0 0-199-15</inkml:trace>
  <inkml:trace contextRef="#ctx0" brushRef="#br0" timeOffset="-12448.01">20287 14241 118 0,'0'0'140'0,"0"0"-118"15,0 0 0-15,0 0 41 16,0 0-11-16,0 0-30 15,94-73-19-15,-79 61-3 16,0 3-5-16,-8 4 5 16,-1 2 18-16,-1 1 27 15,-2 1 4-15,-3 1-6 16,0 0-22-16,0 0-6 16,0 0-15-16,0 0-12 15,0 11 12-15,0 7 7 16,5 1-5-16,3 5 9 15,3 0-9-15,0-3 3 16,1 2-4-16,1-6 0 16,-5-5-1-16,0-3-2 15,-5-1 2-15,-3-2-4 0,0 2 0 16,0-2-8 0,-14 2 3-16,-10-3-4 0,-4 1-14 15,-2-2-12-15,-3 4-17 16,-1 1-65-16,-4 3-2 15,5 0-62-15</inkml:trace>
  <inkml:trace contextRef="#ctx0" brushRef="#br0" timeOffset="-12028.57">18383 15234 269 0,'0'0'207'0,"0"0"-201"0,0 0-3 16,0 0-3-16,81 5 46 15,-17-5 2-15,17-12-24 16,16-9-12-16,19-12 7 16,19-4 12-16,15-9-14 15,14 0 8-15,2-7-25 16,2 1 0-16,-2-3-23 15,-13 4-47-15,-18 12 24 16,-29 11-42-16,-32 10-61 16,-25 10 46-16,-19-1 7 15,-15 4 69-15</inkml:trace>
  <inkml:trace contextRef="#ctx0" brushRef="#br0" timeOffset="-11728.39">18731 15418 429 0,'0'0'76'15,"0"0"-57"-15,0 0 15 16,0 0 44-16,0 0-35 15,94-24 18-15,16-9-24 16,19-8-26-16,12-6-4 16,3 0-4-16,-7-6-3 0,-6 5 2 15,-9-2-2-15,-10 3 4 16,-4 3-3-16,-5 2-2 16,-5 4-19-16,-10 0-85 15,-10 3-128-15</inkml:trace>
  <inkml:trace contextRef="#ctx0" brushRef="#br0" timeOffset="-4129.88">17431 16541 197 0,'0'0'67'0,"0"0"-61"16,0 0-5-16,17-84 22 16,-4 61 26-16,2 3-8 15,2 3-2-15,-4 3-13 16,5 8 7-16,3 6-27 15,3 3-6-15,3 19-1 16,-1 14 1-16,-5 5 0 0,-10 4 2 16,-8 1-2-16,-3 2 0 15,0-3 3-15,-15-2 4 16,-3-8 0-16,4-4 6 16,3-11 6-16,5-5-19 15,4-3 6-15,2-2-2 16,0-3-3-16,0 1 10 15,12-1-2-15,1-4 11 16,7-3-7-16,2 0 1 16,7 0-7-16,7-3-7 15,3-10-12-15,-1 4-16 16,-7-1-57-16,-9 3-140 16</inkml:trace>
  <inkml:trace contextRef="#ctx0" brushRef="#br0" timeOffset="-3710.16">18010 16655 29 0,'0'0'197'0,"0"0"-155"16,0 0-42-16,6-90 33 0,0 55-1 16,0-4-5-16,3-4-8 15,-1-3 15-15,-4 4 5 16,-2 0-9-16,-2 3-20 16,0-3 12-16,-5 3-11 15,-7 2 10-15,-1 10-21 16,5 12 28-16,2 9-1 15,5 6 4-15,-2 7-31 16,0 27-11-16,0 12 11 16,2 8 0-16,1 3 6 15,0 1-6-15,0 6 0 16,10 0-4-16,-1 1 4 16,0-9-10-16,-2-13-63 0,2-14-33 15,-1-10 11-15,-4-11-32 16,-2-8-34-16</inkml:trace>
  <inkml:trace contextRef="#ctx0" brushRef="#br0" timeOffset="-3551.19">18010 16655 200 0,'-4'-57'131'0,"-2"52"-78"16,5 3-8-16,1 2-15 16,0-1-7-16,0-3-13 15,0-3-3-15,7-5-5 16,9-8-4-16,7-9-16 15,5-3-34-15,3-2-72 0,2-3-74 16,-3 6 91 0</inkml:trace>
  <inkml:trace contextRef="#ctx0" brushRef="#br0" timeOffset="-2908.43">18222 16254 63 0,'0'0'42'16,"0"0"23"-16,0 0 40 15,0 0-28-15,0 0-38 16,0 0-33-16,0-7 3 15,0 29 13-15,0 3 8 16,0 6-25-16,3 11 13 16,0 13 2-16,0 13 3 15,-1-3-15-15,-1-7-6 16,1-9 2-16,1-15-3 16,1-11-1-16,-1-6 0 15,1-9-13-15,-2-5 13 0,-1-3 1 16,-1 0 3-16,0-3 11 15,2-16-12-15,-2 0 1 16,3-5-5-16,-2 3 1 16,2 1 0-16,0 6 7 15,2 1 1-15,0 3-6 16,2-3 1-16,-1 2-3 16,0 1 0-16,-2-3 0 15,1 7 9-15,-2 2-7 16,-2 1-2-16,2 3 0 15,0 0-3-15,-2 0-1 16,6 0 0-16,-1 3 4 0,0-1 0 16,2 1 3-16,-2-1-3 15,-1-2 0-15,1 0-2 16,0 0 2-16,3 0-7 16,-3-3 4-16,1-10-32 15,1-3 21-15,0-5-9 16,0-5 14-16,-2-6 8 15,0-2-6-15,-4 0 7 16,-2 5 1-16,0 10 4 16,0 9 34-16,0 6 7 15,0 4-3-15,0 0-8 16,0 0-35-16,-3 10 1 16,-3 17-3-16,-1 7 4 15,3 10 4-15,4 7-6 16,0-2 0-16,0 0 1 0,0-9 1 15,6-9-4-15,-1-9-39 16,1-2-13-16,-3-8-6 16,0-5-51-16,0-7-246 15</inkml:trace>
  <inkml:trace contextRef="#ctx0" brushRef="#br0" timeOffset="-2755.28">18394 16477 187 0,'0'0'98'0,"0"0"-76"0,0 0 28 16,0 0 26 0,0 0-41-16,0 0-14 0,34 2-7 15,-15-2-14-15,4 0-17 16,2 0-145-16</inkml:trace>
  <inkml:trace contextRef="#ctx0" brushRef="#br0" timeOffset="-1857.85">19180 16327 172 0,'0'0'13'15,"0"0"-3"-15,0 0 18 16,95-1-6-16,-63-2-18 16,2-3-4-16,-1-5-105 15,-5-2-22-15</inkml:trace>
  <inkml:trace contextRef="#ctx0" brushRef="#br0" timeOffset="-1571.19">19271 16188 53 0,'0'0'122'16,"0"0"-106"-16,0 0 68 0,0 0-14 16,0 0 5-1,0 0-42-15,40 95-7 0,-25-74-3 16,-3 2-19-16,-3 2-4 16,-1 4 5-16,-3 1-5 15,-3 2-16-15,-2 0-21 16,0 0-13-16,0-5-33 15,0-6-42-15</inkml:trace>
  <inkml:trace contextRef="#ctx0" brushRef="#br0" timeOffset="7998.07">19860 16013 17 0,'0'0'25'15,"0"0"11"-15,0 0-9 16,0 0-15-16,0 0-3 16,0 0-6-16,0 0-3 15,0 0 3-15,0 0-3 16,0 0 4-16,0 0 7 0,0 0 5 15,0 0 7 1,0 0-9-16,0 0 0 0,0 0 4 16,0 0-7-16,0 0-3 15,0 0-5-15,0 0-1 16,0 0-1-16,0 0-1 16,0 0 0-16,0 0 5 15,0 0-4-15,0 0 2 16,0 0-1-16,0 0-2 15,0 0 6-15,0 0-6 16,0 0 1-16,0 0-2 16,0 0 0-16,0-1-1 15,0 1 2-15,0 0-3 16,0 0 3-16,0 0-11 0,0 0 9 16,0-2 2-1,0-1 1-15,0 3 16 0,3-1 2 16,-1 0-11-16,-1 1-2 15,1-1 0-15,-2 1-5 16,0 0 5-16,0 0-5 16,0-2 5-16,0 2 6 15,0-2 2-15,0 2 12 16,0 0-12-16,0 0-3 16,0 0 2-16,0 0-12 15,0 0 3-15,0 0 1 16,1-3-5-16,4 2 8 15,-1-5-5-15,7 2 0 0,-2 0 5 16,1-2-8 0,0 0 15-16,-1 1-3 0,-1-1-8 15,1 3-2-15,-2-2 3 16,1 3-4-16,1 0-2 16,1 0 0-16,-1 2 1 15,3 0 0-15,0 0-7 16,-2 0-1-16,0 4 4 15,-2 3-7-15,-2-1 3 16,-1 2-3-16,-2-2 3 16,-3 4 3-16,0 1-9 15,0-1 12-15,0 5 1 0,-9-1 2 16,-6 5-1 0,-5 2 3-16,-3 5 14 0,-4-1-5 15,2-1-4-15,5-3-1 16,2-6-3-16,7-2-2 15,3-4 0-15,3-1 1 16,2-3-3-16,2-4 0 16,1-1 2-16,0 0-2 15,0 0 6-15,0 0-5 16,0 0 12-16,0 0-4 16,0-1-4-16,7-8-5 15,3 0 5-15,3 2 1 16,0-2-6-16,0 3-1 15,1-1-2-15,-1 4 0 16,-2 1-2-16,-5 0 8 0,-3 1-3 16,1 1 4-16,-4 0-4 15,0 0 1-15,0 0 2 16,0 0-3-16,0 0 0 16,0 0 1-16,0 0 1 15,1 0-2-15,-1 0 0 16,0 0 1-16,4 0-3 15,-1 0 0-15,3 0 2 16,0 1 0-16,1 3 2 16,2-2-2-16,-2 1 0 15,1 2 2-15,-2-3-3 16,3 5 1-16,-2 0-1 0,1 0-3 16,-1 0 6-16,2 0-2 15,-3 0 0-15,3 0 1 16,0 3 2-16,-3 1-3 15,1 2-2-15,-1 1-2 16,-2 0 2-16,-3 0 1 16,-1 0 0-16,0-1-1 15,0 0 2-15,-3-3 0 16,-6 1 0-16,0 0 8 16,-3 1-8-16,3-5 5 15,1 1 0-15,1-4-5 16,3-2 6-16,1 1-6 15,1 2 0-15,-1-5 0 16,0 3 2-16,2-2 0 0,-2 1-2 16,1-2 0-16,2 0 1 15,0 0 1-15,-1 0-1 16,1 0 6-16,0 0-5 16,0 0 2-16,0 0-4 15,-2 0 3-15,2 0-1 16,0 0-2-16,0 0 0 15,0 0 1-15,0 0-1 16,0 0 0-16,0 0 0 16,0 0 1-16,0 0-3 15,0 0 2-15,0 0 0 0,0 0-1 16,0 0 1 0,0 0 0-16,0 0 1 0,0 0 1 15,0 0 3-15,-1 0-5 16,1 0 1-16,0 0 1 15,0 0 0-15,0 0-2 16,0 0 0-16,0 0 1 16,0 0-5-16,0 0 4 15,0 0-28-15,0 0-15 16,0-11-99-16,0-1-59 16</inkml:trace>
  <inkml:trace contextRef="#ctx0" brushRef="#br0" timeOffset="8543.06">19999 16084 93 0,'0'0'118'0,"0"0"-54"16,0 0 1-16,0 0 4 16,-64 88-16-16,56-58-27 15,5 8 1-15,2 1 0 16,1 0 1-16,0 3-6 0,0-1-12 16,0-1-4-16,4-6-4 15,6-8 1-15,1-5 0 16,0-11-3-16,1-8 0 15,4-2 1-15,5 0 0 16,2-14-1-16,3-15-7 16,0-6-10-16,-3-4 17 15,-4-1 0-15,-5-3 6 16,-6-1-13-16,-5-2-12 16,-3 2 11-16,0-1 4 15,-12 3-4-15,-12 3 7 16,-4 4 1-16,-5 3 0 15,-2 8 3-15,4 6-3 0,7 9 12 16,9 4-3 0,5 5-3-16,1 5 8 0,-3 23-14 15,-1 14 0-15,4 4-1 16,3-2 2-16,4-2 1 16,2-5-2-16,0-6-3 15,2-6-19-15,13-7-45 16,5-8-46-16,7-9-55 15</inkml:trace>
  <inkml:trace contextRef="#ctx0" brushRef="#br0" timeOffset="8806.53">20257 16269 313 0,'0'0'64'0,"0"0"-50"15,0 0 30-15,0 0 10 16,0 0-15-16,0 0-22 16,25-60-16-16,-25 56 4 15,0 3-4-15,0 1-1 16,0 0-18-16,0 0-47 15,0 3-77-15,0 7-63 16</inkml:trace>
  <inkml:trace contextRef="#ctx0" brushRef="#br0" timeOffset="9241.99">20448 16010 300 0,'0'0'49'0,"0"0"-1"16,0 0 0-16,0 0-13 15,0 0 11-15,0 0-25 16,0-55 2-16,0 55-12 15,0 0-9-15,0 0-4 16,0 13-3-16,0 11 5 16,0 13 20-16,0 6 1 15,0-2-10-15,0 1 0 16,0 0-9-16,0-8 5 16,6 1-7-16,0-6 0 15,1-6 7-15,-1 1-7 16,-1-6 0-16,-1 1 0 15,0-5 5-15,-1-6-8 16,0-1 3-16,-2-4-15 16,3 0-18-16,-4-3-21 0,0 0 7 15,0 0-20-15,0 0-42 16,0-14-195-16</inkml:trace>
  <inkml:trace contextRef="#ctx0" brushRef="#br0" timeOffset="9585.02">20797 15620 138 0,'0'0'48'0,"-9"102"46"16,-3-43-10-16,-1 7-13 15,1 1-20-15,4 2-10 16,1 0-3-16,4-2-20 16,3-2 1-16,0-5-11 15,0-3-2-15,0-6-5 16,0-4 2-16,8-5-3 15,2-11 0-15,2-4-19 16,3-8-22-16,0-12-21 0,4-7-29 16,2 0-96-1</inkml:trace>
  <inkml:trace contextRef="#ctx0" brushRef="#br0" timeOffset="10132.45">21090 16145 70 0,'0'0'74'16,"0"0"-34"-16,0 0-7 0,0 0 21 16,0 0 9-16,0 0-6 15,-12 52-32-15,12-52 38 16,-2 0 32-16,1-15-49 15,1-7-31-15,0-4-1 16,0-3-10-16,0-4-1 16,0-6-2-16,3-2-1 15,2-1-1-15,0 3-33 16,0 5 12-16,1 13 16 16,-3 9 2-16,0 9 3 15,1 3-11-15,3 9-3 16,-2 14 15-16,2 5 5 15,-3 0 10-15,-1-3-15 16,0-3 0-16,0-1 1 16,2-3 3-16,0-2-4 0,-2 0 1 15,0-4 1-15,0-3-4 16,-2-5 2-16,-1-4-18 16,2 0 15-16,-2 0 3 15,0 0 12-15,0 0-4 16,-3-14-8-16,-8 0 19 15,-5-3-11-15,-2 0-8 16,-3-3 7-16,-1 2-7 16,1 4-4-16,1 6 4 15,1 7-22-15,4 1-6 0,2 0-7 16,4 12-16 0,4 5-66-16,5 1-85 0</inkml:trace>
  <inkml:trace contextRef="#ctx0" brushRef="#br0" timeOffset="10755.73">21392 15943 163 0,'0'0'224'15,"0"0"-168"-15,0 0-13 16,0 0 6-16,0 0-25 0,0 0-24 16,-8-7 2-16,8 7-4 15,0 0 2-15,0 0-7 16,0 0 7-16,0 9 0 16,3 8 8-16,7 7 9 15,-1 6-12-15,0 8 2 16,-2 6-7-16,-2 3 0 15,-4 3 5-15,-1-4-5 16,0-3 0-16,0-7 2 16,-3-1-1-16,-7-2-1 0,-2-4 0 15,1-6 0 1,-2-11 0-16,3-12 4 0,2 0 6 16,-1-18 17-16,3-14-21 15,2-3 5-15,4-6-6 16,0 2-5-16,0 3 0 15,13 0-7-15,7 3 0 16,3 2-2-16,6-1-13 16,1 1 2-16,2 2 2 15,0 1-24-15,-1 3 35 16,-3 1-10-16,-5-2-40 16,-5 4 32-16,-6 5 25 15,-7 4 18-15,-5 9 0 16,0 4 3-16,0 0 24 15,0 0-36-15,0 4-9 0,-5 19-2 16,-4 4 2 0,3 2 6-16,1 3-6 0,5-6 0 15,0 1-3-15,0-6 0 16,0-5-66-16,9-6-86 16,0-10-154-16</inkml:trace>
  <inkml:trace contextRef="#ctx0" brushRef="#br0" timeOffset="11012.24">21953 15523 217 0,'0'0'77'16,"30"149"-9"-16,-21-73-10 15,-6-2 29-15,-3-5-15 16,0-4-42-16,-13-5-24 16,-6-7 3-16,-5-7-9 15,1-7 3-15,-4-5-6 16,0-4-19-16,2-7-26 16,3-7-86-16,2-7-230 15</inkml:trace>
  <inkml:trace contextRef="#ctx0" brushRef="#br0" timeOffset="11491.67">22859 15194 170 0,'0'0'0'0,"-143"-26"-61"0</inkml:trace>
  <inkml:trace contextRef="#ctx0" brushRef="#br0" timeOffset="12205.89">22446 15138 10 0,'-104'-5'77'0,"-9"5"-16"16,-9 0-35-16,-12 10 11 15,-12 12 6-15,-20 5-2 16,-19 5-13-16,-15 6 4 16,-10 2-9-16,-7 2-7 15,4 1-14-15,4 2 21 16,-1-2 0-16,5 2-16 16,1 5 13-16,1 0-16 0,-1 5 4 15,-2-1 0-15,-7 1-4 16,-4-1-4-16,-4 1 2 15,2-4-1-15,9-3 2 16,11-1-3-16,13-5 0 16,20-3-3-16,24-2 7 15,29-3-2-15,30 2 10 16,30 3-4-16,23 1-1 16,22 9-7-16,8 5-3 15,20 5 2-15,19 0 2 16,13-5 4-16,13-1-1 15,12-4-4-15,14-1 5 16,11-4-5-16,15-4-34 16,13-11 14-16,19-8 14 0,16-8-1 15,11-4-3-15,12-5 7 16,1 2 3-16,2 2 1 16,3 0 12-16,6-2-13 15,7-1 2-15,13 0 1 16,13-5-3-16,8 0 0 15,11-5-4-15,8-10 2 16,1-4-16-16,6-9 18 16,-5-3 7-16,-2-7 3 15,-11-4-10-15,-15-2 0 16,-14-7 20-16,-23-3-20 0,-24-10 8 16,-23-6 21-16,-24-4 0 15,-26 3 0-15,-21 7 6 16,-27 5-28-16,-22 3 1 15,-17 4-8-15,-13 4-17 16,-7 1-16-16,-29 1 22 16,-22 1-31-16,-23 1 26 15,-26 0-8-15,-23-1 9 16,-25 1 10-16,-21 2-2 16,-18 5-4-16,-13 2-6 15,-5-1-37-15,-3 3 34 16,-3-4-12-16,5 5 32 15,8 2 11-15,7 6-9 0,13 12-2 16,15 9-4 0,10 3-121-16</inkml:trace>
  <inkml:trace contextRef="#ctx0" brushRef="#br0" timeOffset="13163.71">23493 15795 153 0,'0'0'55'0,"0"0"-43"15,0 0 12-15,0 0 92 16,0 0-13-16,0 0-70 15,22-61-33-15,13 24 0 16,8-1-15-16,9-6 15 16,5 2 0-16,0 2 10 15,4 5-34-15,-3 11 24 16,-6 5-12-16,-8 11 4 16,-6 4 1-16,-9 4 1 15,-8 0-27-15,-4 0 24 16,-1 0-17-16,-2 4 10 15,-2-1-13-15,0-3 7 16,-3 0-11-16,-3 0 8 16,0 0-2-16,-4 0 27 0,-2-12 15 15,0-3-13-15,0-4-4 16,-6-4-4-16,-6 4-36 16,-2 4 25-16,5 5 17 15,6 7 52-15,2 3 56 16,1 0-61-16,0 0-47 15,0 0-28-15,0 10 9 16,4 4 19-16,8 5 0 16,3-4-3-16,-1 5-1 15,-1 1 4-15,-6 6 3 0,-7 1 9 16,0 0 6 0,0 2-17-16,-4-3 8 0,-5-3-9 15,0-1-21-15,5-4-68 16,2-4-100-16</inkml:trace>
  <inkml:trace contextRef="#ctx0" brushRef="#br0" timeOffset="16320">24936 15200 36 0,'0'0'50'15,"0"0"17"-15,0 0-2 16,0 0-3-16,0 0 14 15,0 0-23-15,-2-35-53 16,2 57-6-16,2 12 6 16,10 2 24-16,3 0-16 15,-2-4-8-15,2-7 4 0,5-9-7 16,-1-4 3 0,2-8-9-16,3-4 3 0,1 0 4 15,3-10 4-15,1-15 6 16,-3-6 3-16,-4 3 5 15,-8 2 20-15,-8 9 4 16,-4 10 20-16,-2 6-17 16,0 1-32-16,0 4-11 15,0 25-24-15,-14 20 15 16,-10 11 9-16,-1 6 8 16,-3 2-4-16,3-2 8 15,5-2-8-15,5-7-6 16,6-11 2-16,6-11-37 15,3-9 4-15,0-13-42 0,3-11-62 16,15-2-71-16</inkml:trace>
  <inkml:trace contextRef="#ctx0" brushRef="#br0" timeOffset="16755.8">25014 15031 28 0,'0'0'71'0,"0"0"-39"16,0 0-24-16,0 0 25 16,0 0 52-16,0 0 3 15,0 0-20-15,-41-3-57 16,46-17-11-16,11-5 0 16,4 0 2-16,0 0 11 0,-2 7-13 15,2 7 0 1,-7 5 10-16,-3 6 0 0,1 0-10 15,2 0 0-15,1 15-7 16,1 3 5 0,-2-1 2-16,-1 4 0 0,0-2 0 15,-3 5-4-15,-1 2-26 16,-7 2-37-16,-1 2-12 16,0-2-48-16</inkml:trace>
  <inkml:trace contextRef="#ctx0" brushRef="#br0" timeOffset="17926.94">25516 15293 186 0,'0'0'55'0,"0"0"-13"16,0 0 24-16,0 0 18 16,0 0-63-16,0 0-2 15,18 0-12-15,1 0-7 16,-2 0-6-16,1 0-59 15,-5 0-138-15</inkml:trace>
  <inkml:trace contextRef="#ctx0" brushRef="#br0" timeOffset="18075.75">25516 15293 67 0,'6'120'75'0,"-6"-104"-33"0,0-2-32 16,0-3 15-16,8-4 19 15,9-4-6-15,5-3-9 16,4 0-29-16,7 0-113 16</inkml:trace>
  <inkml:trace contextRef="#ctx0" brushRef="#br0" timeOffset="18631.93">25937 15265 353 0,'0'0'0'0,"0"0"6"16,0 0 17-16,0 84 11 15,0-68-11-15,0-6-16 16,0-4-6-16,0-5 0 16,8-1 6-16,5-3 16 15,0-14-3-15,2-6-18 0,-3 3 13 16,-3 1-15 0,-2 7 10-16,-4 6 1 0,-3 5 0 15,0 1-3-15,0 0-8 16,0 0-20-16,2 11 12 15,1 9 8-15,2-2 1 16,4-1 6-16,5-9-7 16,3-5-3-16,2-3 3 15,5 0 4-15,-2-7 1 16,-1-10-5-16,-1-2-10 16,-5 0 10-16,-2-1-2 15,-4-1 12-15,-4 2-2 0,-2-1 3 16,-2 6-3-1,-1 4-7-15,0 2-1 0,0 6 0 16,0 2-20 0,0 0-33-16,0 0 1 0,3 0 14 15,3 0-2-15,3 0-30 16,1-5 19-16,7-4-49 16,1-7-32-16</inkml:trace>
  <inkml:trace contextRef="#ctx0" brushRef="#br0" timeOffset="18819.2">26383 14929 61 0,'0'0'103'16,"0"0"27"-16,0 0-27 15,0 0-86-15,0 0 1 16,0 0 70-16,-7 123-20 0,1-67-38 16,1 1-2-16,1-2-21 15,-2-7-2-15,-3-4 8 16,0-5-13-16,-2-8-15 15,2-8-51-15,1-13-70 16,5-10-136-16</inkml:trace>
  <inkml:trace contextRef="#ctx0" brushRef="#br0" timeOffset="18968.16">26322 15155 164 0,'0'0'87'16,"0"0"-78"-16,0 0 24 15,0 0 23-15,0 0-39 16,81 37-6-16,-61-37-11 0,10-8-24 16,8-15-63-16,5-8-175 15</inkml:trace>
  <inkml:trace contextRef="#ctx0" brushRef="#br0" timeOffset="19365.89">26119 14604 320 0,'-99'28'89'0,"7"26"-20"0,6 17-44 16,9 12 12 0,19 10-15-16,21 19-9 0,25 13-9 15,12 10 9 1,30 0 3-16,10-11-7 0,5-15-9 15,3-17 0-15,2-20 0 16,7-22-16-16,4-21-34 16,8-25-21-16,10-7 44 15,6-35 22-15,3-18-83 16,-1-15 51-16,-9-13 31 16,-9-11-28-16,-11-10-26 15,-11-8-18-15,-11-1 69 0,-10 4 16 16,-11 4-7-1,-10 9 18-15,-5 9 87 0,0 6-52 16,-21 11-30-16,-9 13 24 16,-10 15-47-16,-12 15-10 15,-13 23-68-15,-6 10-5 16,-8 28-29-16</inkml:trace>
  <inkml:trace contextRef="#ctx0" brushRef="#br0" timeOffset="22255.55">17839 16332 87 0,'0'0'83'0,"0"0"-60"15,0 0 41-15,0 0 4 16,0 0-29-16,0 0-5 16,0 0-17-16,-33-73-8 0,30 58 4 15,-2 0-13-15,-1-1 0 16,-4 0 4-16,-3-4-4 15,-7-2 1-15,-1 1 2 16,-4 2-1-16,-5 0 4 16,0 5 10-16,-3 4-6 15,-1 7-3-15,-4 3-6 16,2 0-1-16,1 7 0 16,2 9 0-16,4 3-2 15,0 0 2-15,1 3 0 16,1 6-3-16,1 1 3 15,1 6 0-15,1 7 0 16,1 8-2-16,1 8 1 16,-1 11 1-16,0 0 0 15,1-1 6-15,5 0-6 0,11-2 0 16,6 6 3-16,0 7 12 16,19 3 2-16,7-2-6 15,4-2-7-15,5-11 2 16,4-4-5-16,5-14-1 15,4-10 4-15,6-9-3 16,2-17-2-16,5-13-13 16,4-3 4-16,2-35 4 15,2-10-45-15,-1-9 33 16,-9-9-9-16,-6-4 17 16,-10-4 3-16,-13 0 7 15,-10-1 23-15,-9 3-13 0,-11 1-4 16,0 1 1-16,0-4 2 15,-13 2-8-15,-4 1 14 16,-2 4-2-16,1 8-2 16,0 7-4-16,2 12-6 15,1 16 5-15,-3 13-6 16,-3 11-27-16,-4 7-23 16,-5 18-155-16</inkml:trace>
  <inkml:trace contextRef="#ctx0" brushRef="#br0" timeOffset="23274.93">20161 15504 181 0,'0'0'42'0,"-135"0"-20"0,71 22-19 16,4 8-3-16,2 7 4 15,9 6-5-15,7 12 2 16,14 13 10-16,13 14 34 16,12 10 3-16,3 6-12 15,0 0 5-15,22-4-40 16,6 0 10-16,10-3-8 16,3 0-2-16,10-4 4 15,-1-8-4-15,0-7 2 16,-1-7-3-16,-7-13 5 15,-1-9-5-15,0-11-1 16,-1-13 1-16,4-9-6 16,5-10-1-16,3-6 5 0,2-24 1 15,6-13-45 1,1-11 46-16,2-6-31 0,-4-9 64 16,-4-5-13-16,-7-8-10 15,-11-6-9-15,-5 1 2 16,-7-4 1-16,-5 5-8 15,-4 0-3-15,-7-3 7 16,-5-1 5-16,-4 1-3 16,0 1 5-16,-19 7-7 15,-18 9 6-15,-14 4-2 16,-14 13-4-16,-12 14-10 16,-8 19-29-16,-3 22-52 0,-3 2-16 15,6 30 13-15</inkml:trace>
  <inkml:trace contextRef="#ctx0" brushRef="#br0" timeOffset="53255.91">12650 10535 42 0,'0'0'30'16,"0"0"-27"-16,0 0-3 16,0 0-25-16</inkml:trace>
  <inkml:trace contextRef="#ctx0" brushRef="#br0" timeOffset="55655.85">12715 10543 44 0,'0'0'55'0,"0"0"-11"16,0 0-25-16,0 0-2 15,0 0-15-15,0 0 2 16,0 0-3-16,63-40 0 0,-58 37 0 16,-1 2-1-16,-2-1-1 15,-1 2-1-15,-1 0-42 16,0 0-2-16,0 0-1 15,-3 6 47-15,-6 1-9 16,0-4 14-16,-1 1-7 16,1 0 4-16,1-1 3 15,-2 1 3-15,2 0 32 16,1 2-33-16,1-3 19 16,0-2-1-16,0 3-8 15,3-4 12-15,-1 5-23 16,1-3 5-16,-2 1 0 15,0 2 3-15,1 0 12 16,-2 0-7-16,5-1 2 16,-2 4 14-16,1 2-35 0,2 4 1 15,0 3-1-15,0 5 15 16,0 1 4-16,0 4-6 16,0 1-3-16,6 1 4 15,3-4-2-15,-3-3 0 16,0 1-4-16,2 0-6 15,0-2 10-15,1 1-9 16,-1-1 1-16,-2-1 0 16,6-1-4-16,-5-6 3 15,1-2-3-15,-4-5-3 0,2-3-3 16,-3-1 8 0,0-2-2-16,3 0 13 0,5 0-13 15,2-8-29-15,-1-8-149 16</inkml:trace>
  <inkml:trace contextRef="#ctx0" brushRef="#br0" timeOffset="56540.52">13721 10239 176 0,'0'0'81'16,"0"0"-39"-16,0 0 2 16,0 0 4-16,0 0-3 15,0 0-38-15,3-8-4 0,6 6 1 16,1 1-4-16,5 1 2 16,-1 0-2-16,2 0 1 15,-2 0-5-15,-4 0 4 16,3 0 0-16,-5 0 5 15,-2 0-4-15,-3 0 0 16,-3 0 1-16,3 0 0 16,-3 0 1-16,0 0 2 15,0 0 5-15,0 0 4 0,0 0-14 16,0 0 0 0,1 0-3-16,1 1-3 0,1 9 6 15,1 1 0-15,1 3 0 16,1 0 2-16,-2 5 0 15,3-3-2-15,-2 4 1 16,1 0 4-16,2 1-5 16,-1 1 0-16,3-3 0 15,-2 2-4-15,-1-2 8 16,2-4-4-16,-4-2 2 16,1-3-2-16,-3-6-14 15,0 0-31-15,0-1-33 16,0-3-51-16,-3 0-100 15</inkml:trace>
  <inkml:trace contextRef="#ctx0" brushRef="#br0" timeOffset="57652.07">12806 10085 7 0,'0'0'27'0,"0"0"20"15,0 0-3-15,0 0-9 0,0 0 5 16,0 0-2-16,30 66-10 16,-25-44 13-16,-4-3-6 15,-1 1-2-15,0-1-13 16,0-3-11-16,0-1 17 16,0-3-21-16,0-2 2 15,0-7-2-15,0 0-3 16,0-3 2-16,0 0 2 15,0 0-2-15,0 0 15 16,0-15-9-16,0-10-9 16,6-3-2-16,3-6-19 15,1-3-5-15,1 2 2 16,-3-2-20-16,-3 6 24 0,-2 4 2 16,-1 6 17-16,-2 8 0 15,0 7 19-15,0 6 30 16,0 0-49-16,0 1-5 15,0 17 5-15,0 1 19 16,0 0-9-16,0 3 2 16,0-3-12-16,1 2 0 15,2-1 3-15,2-4 0 16,1-2-4-16,0-6 1 16,4-4-17-16,-1-1-28 15,2-3-29-15,0 0-69 16</inkml:trace>
  <inkml:trace contextRef="#ctx0" brushRef="#br0" timeOffset="58034.91">12935 9762 17 0,'0'0'137'0,"0"0"-115"16,0 0 10-16,0 0 41 16,0 0-2-16,0 0-40 15,31 4 5-15,-19-4-20 16,0 0-8-16,-2 0 2 16,1-1-9-16,2-4-2 15,-2-5-13-15,-4 6-88 16,0 0-60-16</inkml:trace>
  <inkml:trace contextRef="#ctx0" brushRef="#br0" timeOffset="58191.56">13005 9815 42 0,'0'0'69'0,"0"0"1"16,0 0-10-16,0 0-32 15,0 0-1-15,25 86 1 16,-17-77-14-16,-1-1-10 15,0 2 1-15,1-3-5 16,-2 2-110-16</inkml:trace>
  <inkml:trace contextRef="#ctx0" brushRef="#br0" timeOffset="59789.25">14294 10023 6 0,'0'0'16'16,"0"0"-3"-16,0 0 1 15,0 0 1-15,0 0-3 0,0 0 0 16,-9 6 5 0,9-6 6-16,0 0-8 0,0 0-1 15,-3 0 8-15,0 0-7 16,-6 0 3-16,0 0 1 15,0 0 6-15,-1 0-6 16,-1 0 31-16,-1 0-30 16,0 1 5-16,3 2-12 15,0 0-1-15,3-1-3 16,1 3-4-16,0-2-4 16,4 2-1-16,-2 2 0 15,3 4 6-15,0 3-3 16,0 9-1-16,0 14 12 15,0 12 4-15,9 16 15 16,7 7-5-16,1 2-6 0,3-3-10 16,2-2-12-1,5-1 4-15,2 1 3 0,2-1-6 16,2-2-2-16,-2-1 2 16,-4-4-1-16,-4-3 1 15,-3-5-1-15,1-5 0 16,-4-10 0-16,0-2-1 15,-1-6 1-15,-3-7 0 16,-4-3 2-16,-2-2 1 16,0-7 0-16,0-3-3 15,-3-5 2-15,-1-2-2 16,0-1-3-16,-1 2-37 0,1-2-7 16,-2 0-4-16,-1 0-65 15,0 0 115-15,0 0-37 16,0-3-86-16</inkml:trace>
  <inkml:trace contextRef="#ctx0" brushRef="#br0" timeOffset="60539.18">14659 9878 70 0,'0'0'91'16,"0"0"-61"-16,0 0-27 15,0 0 15-15,0 0 34 16,0 0-29-16,-22 4-18 16,22 3-2-16,0 1 30 15,15 2-17-15,12-2 24 16,8-2-16-16,6-3-23 15,-1-3 7-15,-1 0-5 0,-5 0-2 16,-4 0-1-16,-6 0 0 16,-8 0-4-1,-1 0 4-15,-6 0 0 0,-1 1 0 16,-2 8 4-16,0 5-2 16,5 10 22-16,2 12 8 15,3 21-4-15,0 13 3 16,4 11-14-16,-4 7 11 15,2-2-21-15,0 7 3 16,-3-4-4-16,1-4-5 16,-4-5 5-16,-1-11-6 15,-3-8 2-15,-2-8-1 16,1-9 0-16,-3-12 0 0,1-10-1 16,0-11 3-16,-3-7-7 15,2-4-19-15,2 0-56 16,-3-22-59-16</inkml:trace>
  <inkml:trace contextRef="#ctx0" brushRef="#br0" timeOffset="63083.87">14178 9590 11 0,'0'0'99'0,"0"0"-67"15,0 0-13-15,0 0 28 16,0 0-1-16,0 0-4 16,0 28 2-16,0-24-20 15,0 2 8-15,0 1-19 16,0-3-9-16,0 3 3 15,0 0-7-15,5 3 0 16,1-2-28-16,5 1-51 16,5-5-85-16</inkml:trace>
  <inkml:trace contextRef="#ctx0" brushRef="#br0" timeOffset="63545.66">14219 9578 35 0,'0'0'128'0,"0"0"-47"16,0 0-11-16,0 0 14 15,0 0-43-15,0 0-37 16,-1-3-8-16,1 11 4 16,0 4 0-16,0 1 15 15,0-2-15-15,4 2 7 16,2-2-2-16,0 1-4 0,3-4 2 16,1-1-3-16,1-3-34 15,4-4-20-15,-2 0-24 16,4 0-27-16,-4 0-60 15</inkml:trace>
  <inkml:trace contextRef="#ctx0" brushRef="#br0" timeOffset="63876.18">14349 9516 54 0,'0'0'82'0,"0"0"-39"0,0 0 15 16,0 0-22-16,0 0-9 15,-19 91-13-15,19-79-11 16,0-5 4-16,0 0-6 16,1-3 0-16,6-4-1 15,1 0 1-15,1 0 2 16,0-5-3-16,0-6 2 15,-2-3 2-15,-2 0-3 16,-4-1-1-16,-1 0 18 16,0-1-9-16,0 4-3 15,0 1-6-15,0 6-15 16,-1 5-13-16,-1 0-43 16,1 0-98-16</inkml:trace>
  <inkml:trace contextRef="#ctx0" brushRef="#br0" timeOffset="63984.57">14349 9516 34 0</inkml:trace>
  <inkml:trace contextRef="#ctx0" brushRef="#br0" timeOffset="64356.77">14349 9516 34 0,'105'69'42'0,"-102"-83"16"0,1 0-6 0,-1 1-24 0,-2 4 13 16,-1-1-14-16,0 7 25 15,0 0 6-15,0 3-20 0,0 0-34 16,0 0-4-16,0 6-4 16,0 7 1-16,5-1 0 15,-1 1-5-15,2-6-12 16,5-2-7-16,-2-2 9 16,1-3-7-16,-1 0-3 15,3-10 16-15,-1-8-8 16,0-4-3-16,0-5-1 15,-2-3 15-15,1-3 7 16,-1-3 2-16,-3 5 0 16,-3 4 3-16,-1 13 24 15,-2 8 18-15,0 6 30 16,0 0-23-16,0 6-43 0,0 15-7 16,-2 6 10-16,-1-2 14 15,3 2-19-15,0-2 0 16,0-4-4-16,0-3 3 15,0-4-5-15,0-6 1 16,3 0-4-16,3-7-22 16,6-1-22-16,-1 0-12 15,2-9-28-15,2-9-46 16</inkml:trace>
  <inkml:trace contextRef="#ctx0" brushRef="#br0" timeOffset="64543.35">14727 9297 0 0,'0'0'113'16,"0"0"-75"-16,0 0 50 0,0 0-23 16,-19 106-10-16,14-70-25 15,2-3-15-15,0 1 11 16,0-4-22-16,1-2-2 16,1-7 1-16,1-1-3 15,-2-7-7-15,2-6-68 16,-3-7-66-16,2 0-47 15</inkml:trace>
  <inkml:trace contextRef="#ctx0" brushRef="#br0" timeOffset="64701.21">14592 9508 93 0,'0'0'115'0,"0"0"-53"15,0 0-43-15,0 0-10 16,0 0 8-16,0 0-15 15,57-44-2-15,-38 31-12 16,4-2-71-16,0-3-60 16</inkml:trace>
  <inkml:trace contextRef="#ctx0" brushRef="#br0" timeOffset="64883.23">14825 9406 36 0,'0'0'82'0,"0"0"-16"0,0 0-1 16,0 0-7-16,0 0-18 16,0 0-28-16,0 75-1 15,0-75-7-15,0 0-3 16,0 0-2-16,0 0-65 16,7-9-51-16</inkml:trace>
  <inkml:trace contextRef="#ctx0" brushRef="#br0" timeOffset="65255.89">14997 9347 62 0,'0'0'74'0,"0"0"-16"16,0 0-3-16,0 0 4 15,0 0-40-15,0 0-10 0,37-16 20 16,-21 28-15-16,1-1-3 16,0 0-9-16,0-5 0 15,-1 1-2-15,-5-3-10 16,-1-3-47-16,-5 3-31 16,-5-3-96-16</inkml:trace>
  <inkml:trace contextRef="#ctx0" brushRef="#br0" timeOffset="69933.32">14501 10343 6 0,'0'0'25'15,"0"0"-8"-15,0 0-2 16,0 0 4-16,0 0-3 0,0 0-7 15,2 0 8-15,1 0 23 16,0-8-34-16,-2-6 0 16,-1-3-2-16,0-5-2 15,0-2-2-15,0-1 3 16,0 0-1-16,-6 0-2 16,-4 3 6-16,-1 4 5 15,2 5 34-15,5 6 13 16,1 6-5-16,1 1 2 15,2 0-55-15,-1 18 2 16,1 11-2-16,0 5 7 16,0 6 8-16,1 1-15 15,7-4 13-15,-1 0-13 0,-2-1 1 16,2-5 4 0,-2-3-5-16,-1-2 3 0,1-8-6 15,-4-5 3-15,2-8-12 16,-3-3-20-16,0-2-27 15,0 0 22-15,0-4-52 16</inkml:trace>
  <inkml:trace contextRef="#ctx0" brushRef="#br0" timeOffset="70093.28">14429 10400 17 0,'0'0'50'0,"0"0"28"15,0 0-3-15,0 0-35 16,0 0 17-16,0 0-8 15,38-2-15-15,-23 2-24 0,1 0-4 16,-2-4 0-16,3-3-6 16,-1 0-84-16,0-3-162 15</inkml:trace>
  <inkml:trace contextRef="#ctx0" brushRef="#br0" timeOffset="70273.81">14598 10456 55 0,'0'0'74'16,"0"0"-41"-16,0 0 37 15,0 0-17-15,0 0-21 16,0 82-26-16,0-77-4 0,0-2-2 16,0-3-23-16,0 0-40 15,0 0-1-15</inkml:trace>
  <inkml:trace contextRef="#ctx0" brushRef="#br0" timeOffset="73573.98">14561 10078 6 0,'0'0'31'0,"0"0"19"16,0 0-9-16,0 0 6 16,0 0-15-16,0 0-4 15,-2-5 7-15,2 5-9 16,0 0-18-16,0 0-7 15,0 12 7-15,0 5 21 16,0 1 11-16,-1 4-21 16,1-4-18-16,0-2 12 15,-2 1-13-15,1 1 1 16,-1-4 4-16,0-6-4 0,2-1 4 16,0-5-5-16,-2-2 0 15,2 0-1-15,0 0 5 16,0 0 2-16,0-11-6 15,0-8-19-15,0-3-2 16,0 5 13-16,4-5-14 16,-2 4 2-16,-1 4-2 15,1 3 18-15,-2 8 4 16,0 3 0-16,0 0-2 16,0 0 2-16,0 3-12 15,0 17 12-15,0-1 14 16,0 3-4-16,0-1-3 0,0-5-6 15,0-3 4 1,0-4-5-16,0-6 0 0,0 1 2 16,0-4-1-16,0 0 5 15,0 0 16-15,0-2 8 16,1-12-27-16,1-3-1 16,-1-2-2-16,-1 1 0 15,0 2-12-15,0 0 4 16,0 2-7-16,0 1-19 15,0 3 12-15,0 3-21 16,0 7-16-16,2 0-103 16</inkml:trace>
  <inkml:trace contextRef="#ctx0" brushRef="#br0" timeOffset="74323.32">14774 10871 162 0,'0'0'76'0,"0"0"-70"16,0 0 0-16,0 0 12 16,0 0 25-16,-1-89-29 15,-11 72-12-15,1 2 24 16,1 2 22-16,0 2 13 0,2 8-18 15,2 1-4-15,3 1-1 16,0 1-27-16,3 0-11 16,-3 13-13-16,3 8 10 15,0 7 3-15,0 4 0 16,0 4 6-16,7 3-6 16,3 2 5-16,0 2-3 15,0-5 1-15,-1-5-3 16,-1-4-6-16,2-9-36 15,-4-5-24-15,-1-5-23 16,-2-9-68-16,0-1-76 16</inkml:trace>
  <inkml:trace contextRef="#ctx0" brushRef="#br0" timeOffset="74685.47">14761 11011 261 0,'0'0'109'0,"0"0"-39"15,0 0-9-15,0 0 0 16,0 0-31-16,0 0-28 15,12-33 1-15,1 28-3 16,2-1-1-16,0 0-7 16,1-1-24-16,-1 2-31 15,2-2-16-15,-2 2-20 16,1 4 32-16,-4 0 23 16,-3 1 16-16,1 0 3 15,-5 0 5-15,-1 7 19 0,1 6 1 16,-4 5 38-1,-1-2 10-15,0 2 2 0,0 0 2 16,0 0-4-16,0-1-25 16,0-2-6-16,-1-2 12 15,1-4 5-15,0-2-21 16,0-4-1-16,0-2-10 16,0-1 4-16,0 0 0 15,9 0 0-15,3 0-6 16,-2-9-20-16,5-10-25 15,-6-7-71-15,-3-2-73 16</inkml:trace>
  <inkml:trace contextRef="#ctx0" brushRef="#br0" timeOffset="75176.53">14951 10617 154 0,'0'0'242'16,"0"0"-215"-16,0 0-27 15,0 0 0-15,0 0 0 16,0 0 1-16,0 0 3 16,0 0-2-16,0 0 8 15,0 0 11-15,0 0-9 16,0 0-5-16,0 0 6 0,0 0-5 15,0 0 2-15,0 0-2 16,0 0-7-16,0 0-1 16,0 11-9-16,0 2 9 15,0 3 4-15,0 1-4 16,0-4 0-16,0 1-1 16,2-2-4-16,1-2-11 15,-1-5 4-15,-2 1 5 16,0-2 6-16,0-1-4 15,0-1 2-15,0-2-1 16,0 0 4-16,0 0 24 16,0 0 15-16,0-2-10 15,0-11-26-15,0-2 2 0,-3-4-3 16,1-1-2-16,0-5-5 16,2-1-8-16,0-3-12 15,0 4-13-15,0 8 16 16,0 14-14-16,0 3-82 15,2 22-99-15</inkml:trace>
  <inkml:trace contextRef="#ctx0" brushRef="#br0" timeOffset="79291.56">15441 10014 439 0,'0'0'72'0,"0"0"-68"15,0 0-3-15,0 0 10 0,0 0 37 16,0 0-29-16,0 0-11 16,103 3 7-16,-67-3-15 15,1-4-22-15,-1-6-64 16,-8-1-198-16</inkml:trace>
  <inkml:trace contextRef="#ctx0" brushRef="#br0" timeOffset="79453.42">15564 10164 187 0,'0'0'77'0,"0"0"-75"15,0 0 0-15,99-32-1 16,-70 15-1-16,-1-5-65 16</inkml:trace>
  <inkml:trace contextRef="#ctx0" brushRef="#br0" timeOffset="80414.75">15980 9663 104 0,'0'0'47'0,"0"0"-32"16,0 0 33-16,0 0 0 16,0 0-8-16,0 0-6 15,12 4-23-15,2-4 13 16,0 0-3-16,-1 0-11 0,-2 0-3 16,-1 0-1-16,-1-1-6 15,-4-4-27-15,-4 0-49 16,-1 0-167-16</inkml:trace>
  <inkml:trace contextRef="#ctx0" brushRef="#br0" timeOffset="80623.25">15893 9869 43 0,'0'0'71'0,"0"0"15"15,0 0 7-15,0 0 8 0,27 83-50 16,-19-70-23-16,-4-2-6 16,1-2-12-16,0-5-7 15,0 0 3-15,4-3-6 16,6-1-62-16,3 0-97 16</inkml:trace>
  <inkml:trace contextRef="#ctx0" brushRef="#br0" timeOffset="81599.53">16284 9633 82 0,'0'0'60'0,"0"0"-38"15,0 0 19-15,0 0 10 16,0 0-18-16,0 0-8 15,-5 0-7-15,5 0-13 16,0 0-2-16,0 0 0 16,0 0-1-16,2 0 0 15,9 0 0-15,-1 0 4 0,2 0-6 16,-5 0 2-16,-1 0 3 16,-1 0-2-16,2 0 0 15,-1 4-2-15,0 10 5 16,-3 5 22-16,-1 4-12 15,-2-5-6-15,0 2-6 16,0-5-4-16,0-1-4 16,-3-1-36-16,-6-4-36 15,-5-2-98-15</inkml:trace>
  <inkml:trace contextRef="#ctx0" brushRef="#br0" timeOffset="81978.55">15873 9194 182 0,'0'0'95'15,"0"0"-95"-15,0 0 4 16,0 0-4-16,0 0 8 16,0 0-4-16,83 46-3 0,-61-43-1 15,-4-2-12 1,-1-1 3-16,-8 0-8 0,-3 0 17 16,-1 0 4-16,-2 0-3 15,0-1 12-15,-1-2 2 16,-2 1 13-16,0 2-13 15,1 0-15-15,2 7-8 16,0 15 8-16,3 4 4 16,-1 3 1-16,1 2-5 15,-3-1-59-15,-3-1-103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23:58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3225 4893 49 0,'0'0'33'0,"0"0"1"16,0 0-11-16,91 5-9 15,-76-5-14-15,-6-3-15 0,-6-6-94 16</inkml:trace>
  <inkml:trace contextRef="#ctx0" brushRef="#br0" timeOffset="228.05">2988 4920 32 0,'0'0'50'0,"0"0"-1"0,0 0-17 15,0 0-22-15,0 0-3 16,0 0-7-16,-14 6-16 16,14-6-24-16,0-6-33 15</inkml:trace>
  <inkml:trace contextRef="#ctx0" brushRef="#br0" timeOffset="588.79">2988 4920 19 0,'-3'35'26'15,"0"-26"5"-15,3-5 15 16,0-1-23-16,0 5 2 16,0 6 0-16,0 13-1 0,6 10 28 15,3 14-18-15,1 9-2 16,-4 9-11-16,0 10-7 16,-4 4 3-16,-2 3 16 15,0 6-19-15,0 6 9 16,-6 8-10-16,-9 3 8 15,-3 1-5-15,0-3-10 16,0-5-1-16,2-9-4 16,4-16 3-16,3-7-3 15,6-11 0-15,0 0 4 0,3 8-5 16,0 5 27 0,-3-2-10-16,0-7-13 0,0-16 3 15,0-18-1-15,0-13-5 16,3-9 4-16,0-6-5 15,0-1 4-15,-2 0-4 16,2-19-68-16,0-25-467 16</inkml:trace>
  <inkml:trace contextRef="#ctx0" brushRef="#br0" timeOffset="1886.4">11543 4797 150 0,'0'0'117'0,"0"0"-5"15,0 0-62-15,0 0-1 16,0 0 14-16,0 0-14 16,15-8-2-16,-4 4-21 15,8 1-16-15,9 0-10 16,5 3-6-16,4 0 2 0,-1 0-13 16,-4 0-2-1,-5 2 8-15,-9 1 2 0,-7 0 9 16,-7 9-3-16,-4 10-12 15,0 14 8-15,-7 17 4 16,-5 16 6-16,-4 13 15 16,8 3-8-16,5 5-6 15,3 6-3-15,0 4 1 16,13 9-2-16,-2-1 6 16,-5-8-6-16,-3-10-2 15,0-15-19-15,0-12 11 16,0-17 9-16,3-12 1 15,-5-8 0-15,1-12 0 16,-2-4 1-16,0-7-1 16,0-3 2-16,0 0-1 0,0 0 0 15,-9 0 0 1,-6-3-1-16,-7-18-75 0,0-10-306 16</inkml:trace>
  <inkml:trace contextRef="#ctx0" brushRef="#br0" timeOffset="3160.4">3901 5456 91 0,'0'0'115'15,"0"0"-39"-15,0 0-5 16,0 0 8-16,0 0-18 15,-94-27-7-15,72 27-34 16,1 0-2-16,1 0-8 16,-2 3-8-16,6 13-4 15,4 8 1-15,1 4-4 0,11 4-7 16,0 4 7-16,6-2 5 16,18 0 4-16,0 0-4 15,1-4 0-15,-2-3-10 16,-10-2-17-16,-4-6 24 15,-6-4 3-15,-3 1-5 16,0-2 3-16,-19 2 4 16,-11 2 11-16,-3-2 10 15,0-8-5-15,6-1-8 16,9-6 11-16,8-1-14 0,7 0 2 16,3 0-9-1,0 0-58-15,0 0-115 0</inkml:trace>
  <inkml:trace contextRef="#ctx0" brushRef="#br0" timeOffset="4211.95">4178 5589 18 0,'0'0'30'16,"0"0"32"-16,0 114-34 0,-8-77-11 15,0-3 22-15,2-4-4 16,3-3-6-16,3-4-12 16,0-5-12-16,0 0 20 15,2-6-10-15,10-3 4 16,7-5 23-16,11-4-4 15,13 0-20-15,12-4-6 16,8-13-12-16,-5-3-23 16</inkml:trace>
  <inkml:trace contextRef="#ctx0" brushRef="#br0" timeOffset="5103.14">6425 5466 91 0,'0'0'18'0,"0"0"-18"15,-98 6-2-15,67 6 0 16,5-4 2-16,10 2 0 15,8-5-7-15,8 3 6 16,0 2-1-16,11 6 2 16,16 5 42-16,10 8-15 15,6 0-21-15,2 1 5 16,-3-3-8-16,-4-5-2 16,-15-4 3-16,-11 0 19 0,-12-1-7 15,0-3-5-15,-16-1 63 16,-14 2-9-1,-6-4-19-15,-3-1-33 0,6-5-11 16,11-5-1-16,10 0-1 16,7 0-48-16,5 0-101 15</inkml:trace>
  <inkml:trace contextRef="#ctx0" brushRef="#br0" timeOffset="5629.04">6770 5578 113 0,'0'0'43'0,"0"0"49"15,0 0-34-15,3 104-34 16,-3-81-2-16,3-1-6 0,-3-4-7 16,3-6-7-1,-3-6 2-15,6-3 1 0,6-3 5 16,3 0 7-16,7-20-3 15,0-9 5-15,-2 0-18 16,-2 1 0-16,-9 9 2 16,-3 9 23-16,-3 10-12 15,1 3-14-15,2 26-10 16,2 7 10-16,-1 4 5 16,2-5-4-16,0-5 1 15,3-6-1-15,1-11 0 16,2-7 0-16,0-6 13 15,6 0 17-15,0-5 19 16,1-17-21-16,-2-10-10 16,-2-4-8-16,-5-4-4 0,-4-1-6 15,-5 6-1-15,-2 10-98 16,-2 7-101-16</inkml:trace>
  <inkml:trace contextRef="#ctx0" brushRef="#br0" timeOffset="6880.48">8769 5418 26 0,'0'0'54'15,"0"0"-2"-15,-6 113 26 16,6-56-5-16,0-1-22 16,0-2-17-16,0-9-19 15,0-11-11-15,0-11 0 16,0-7-4-16,0-6 5 15,0-7-4-15,0-3 6 16,0-1 41-16,0-22 41 0,0-10-85 16,6-9 3-1,-3-7 10-15,0-12 0 16,0-4-4-16,5-1-11 0,5 5 3 16,2 11-7-16,3 15 2 15,-6 17-2-15,-3 17 1 16,3 1-6-16,-5 15-1 15,-1 18 8-15,-4 2-5 16,-2 7 3-16,-9 1 4 16,-12-1-1-16,1-2-1 15,3-7-10-15,6-1-33 16,6-10-82-16,5-6-128 16</inkml:trace>
  <inkml:trace contextRef="#ctx0" brushRef="#br0" timeOffset="7091.88">9139 5493 410 0,'0'0'48'16,"0"0"-40"-16,0 0 26 16,0 0 36-16,0 93-15 15,-3-52-9-15,-4 2-36 16,4-4-4-16,3-6-4 15,0-4-2-15,12-5-1 16,16-3-24-16,11-6-87 16,7-10-176-16</inkml:trace>
  <inkml:trace contextRef="#ctx0" brushRef="#br0" timeOffset="7722.15">10867 5650 64 0,'0'0'90'0,"0"0"-44"0,3 113-32 15,-3-76 2-15,0-5 18 16,-8-7-10-16,1-11-14 16,6-7 0-16,-1-7 38 15,2 0 48-15,0-3-10 16,0-17-21-16,0-12-58 15,0-9-6-15,12-9-1 16,1-11 7-16,4-6-2 16,-1 1-5-16,5-1 4 15,1 6-8-15,-4 17 8 16,0 16-3-16,-6 15 21 0,0 13-14 16,0 0-8-1,3 23-5-15,1 15 1 0,-5 4 4 16,-2 6 0-16,-9-1-3 15,0 0-1-15,-6-2-2 16,-11-1-37-16,-3-5-54 16,6-11-135-16</inkml:trace>
  <inkml:trace contextRef="#ctx0" brushRef="#br0" timeOffset="7932.89">11264 5525 266 0,'0'0'73'0,"0"0"-40"16,0 0 61-16,0 0-31 15,-24 95 8-15,13-69-14 16,3 5-42-16,5 1-1 16,3-2-14-16,4-2-2 15,20-9-55-15,6-3-34 16,0-7-76-16,-5-8-202 15</inkml:trace>
  <inkml:trace contextRef="#ctx0" brushRef="#br0" timeOffset="12071.84">3070 6774 36 0,'0'0'126'0,"0"0"-39"16,-21 89-25-16,5-52 6 16,4 11-21-16,-2 19-25 15,1 20-10-15,7 21-5 16,-3 22 0-16,-3 23-6 15,-3 16 33-15,-1 5 17 16,1 6-41-16,2-3-8 16,-1 2-1-16,3 9-1 0,-3 2 12 15,-3 3-12-15,4-17 1 16,4-12-4-16,4-18 3 16,4-19 0-16,-2-12-4 15,1-16 12-15,2-17-25 16,0-10-6-16,0-14-5 15,5-11-16-15,8-23-95 16</inkml:trace>
  <inkml:trace contextRef="#ctx0" brushRef="#br0" timeOffset="13359.96">11829 6111 7 0,'0'0'63'0,"0"0"-14"16,0 0-24-16,0 0-10 16,0 0 15-16,0 0-6 15,0-28-6-15,0 28 22 16,0 0-4-16,0 28-32 15,0 26 21-15,0 31 53 16,-9 18-55-16,-4 16 0 0,-2 11-16 16,0 4-4-16,0 8 3 15,-4 8-2-15,-4 1-3 16,-5 3-1-16,-4 4 1 16,-3 3-3-16,-1 4 4 15,-1 2-2-15,-2-8 3 16,4-6 0-16,1-7 0 15,-1-9-1-15,-3-1 4 16,-1-4-5-16,0 0 6 16,1 0-3-16,4-6 30 15,7-9-13-15,9-7-4 16,9-11-10-16,7-15-4 16,2-14-2-16,9-12 4 0,11-10-5 15,1-9 7-15,-4-12-7 16,-3-9 1-16,-1-8-1 15,-2-9 0-15,-1-1 2 16,3 0-2-16,1-17-12 16,-1-10-25-16,-8-15-62 15,-5-11-208-15</inkml:trace>
  <inkml:trace contextRef="#ctx0" brushRef="#br0" timeOffset="13991.84">3856 6772 443 0,'0'0'117'0,"0"0"-56"15,0 0-22-15,0 0-29 16,0 0-10-16,0 0 0 16,136-13-13-16,-67 5-8 15,-8 4-56-15,-13 4-190 16</inkml:trace>
  <inkml:trace contextRef="#ctx0" brushRef="#br0" timeOffset="14395.72">3949 7525 309 0,'0'0'312'0,"0"0"-246"16,0 0-66-16,0 0-5 16,110 0 3-16,-65 8 1 15,1 4 0-15,-4-1-28 16,0-2 3-16,-5 1-24 0,-10-3-71 16,-17-3-271-1</inkml:trace>
  <inkml:trace contextRef="#ctx0" brushRef="#br0" timeOffset="14724.84">3990 8656 262 0,'0'0'36'0,"0"0"-34"16,93 7 0-16,-63-5-2 16,-6 0-54-16,3-2-83 15</inkml:trace>
  <inkml:trace contextRef="#ctx0" brushRef="#br0" timeOffset="14975.51">3788 9310 374 0,'0'0'50'0,"0"0"-47"16,0 0 9-16,86 19-4 15,-53-19 14-15,3 0 14 16,-2-8 24-16,-1-6-24 0,-2-3-36 16,-5 1-103-16</inkml:trace>
  <inkml:trace contextRef="#ctx0" brushRef="#br0" timeOffset="15605.26">6693 6432 476 0,'0'0'76'0,"0"0"-47"0,0 0-17 16,0 0-12-16,104 2 4 15,-55 7-1-15,9-3 8 16,7-1-11-16,4 2-2 16,-13-2-121-16,-13 1-245 15</inkml:trace>
  <inkml:trace contextRef="#ctx0" brushRef="#br0" timeOffset="15954.5">6958 7615 154 0,'0'0'378'0,"0"0"-294"16,0 0-58-1,0 0-26-15,0 0-1 0,0 0-13 16,34-7 14-16,10 7 0 15,11 1-12-15,0 5-104 16,2-4-175-16</inkml:trace>
  <inkml:trace contextRef="#ctx0" brushRef="#br0" timeOffset="16254.01">6919 8739 345 0,'0'0'18'0,"0"0"-7"15,96 0-3-15,-59 0-8 16,-3 0-93-16</inkml:trace>
  <inkml:trace contextRef="#ctx0" brushRef="#br0" timeOffset="16429.16">6867 9330 228 0,'0'0'192'0,"0"0"-180"16,0 0-8-16,0 0 47 15,0 0-37-15,88-43-14 16,-28 9-56-16,2-9-188 15</inkml:trace>
  <inkml:trace contextRef="#ctx0" brushRef="#br0" timeOffset="16895.24">8860 6538 493 0,'0'0'101'0,"0"0"-71"16,84-17-27-16,-38 17-2 15,2 0-1-15,9 4-51 16,-2 9-37-16,-6 1-75 16,-13-3-112-16</inkml:trace>
  <inkml:trace contextRef="#ctx0" brushRef="#br0" timeOffset="17142.93">8817 7446 463 0,'0'0'119'0,"0"0"-72"16,0 0-11-16,0 0 9 16,0 0-33-16,0 0-10 15,77 6 7-15,-23-2 0 16,9 1-9-16,-6 2-50 16,-8 1-148-16</inkml:trace>
  <inkml:trace contextRef="#ctx0" brushRef="#br0" timeOffset="17425.84">8830 8313 565 0,'0'0'141'16,"0"0"-74"-16,0 0-61 0,0 0-6 16,0 0 0-1,96-14 0-15,-54 11-38 0,2 1-48 16,-3 1-136-16</inkml:trace>
  <inkml:trace contextRef="#ctx0" brushRef="#br0" timeOffset="17634.46">8706 9085 225 0,'0'0'276'0,"0"0"-245"16,0 0-24-16,0 0 5 0,0 0-5 15,99-6-7-15,-42-11-57 16,5-5-42-16,1-12-92 16</inkml:trace>
  <inkml:trace contextRef="#ctx0" brushRef="#br0" timeOffset="18326.22">10682 6479 467 0,'0'0'140'16,"0"0"-60"-16,0 0-80 15,0 0 0-15,97-7-13 16,-61 13 1-16,0 7-1 0,4 2-37 15,-3-3-77 1,-3-1-250-16</inkml:trace>
  <inkml:trace contextRef="#ctx0" brushRef="#br0" timeOffset="18695.96">10442 7604 478 0,'0'0'125'0,"0"0"-69"16,0 0-43-16,0 0-13 16,0 0 0-16,0 0-1 15,97-18 2-15,-50 22 4 16,11-1-5-16,2 0-31 15,-3-3-63-15,-9 0-62 16</inkml:trace>
  <inkml:trace contextRef="#ctx0" brushRef="#br0" timeOffset="19093">10373 8432 22 0,'0'0'484'0,"0"0"-394"15,0 0-90-15,0 0-3 16,0 0 3-16,0 0 8 0,92 40-5 15,-50-35-3 1,4-1-4-16,1-4-44 0,-3 0-74 16</inkml:trace>
  <inkml:trace contextRef="#ctx0" brushRef="#br0" timeOffset="19369.75">10179 9117 502 0,'0'0'143'0,"0"0"-126"0,0 0-10 15,0 0-6-15,0 0 3 16,94 64-4-16,-48-51 0 16,8-2 0-16,-3-5-26 15,3-3-29-15,-7-3-92 16</inkml:trace>
  <inkml:trace contextRef="#ctx0" brushRef="#br0" timeOffset="32462.99">3288 9684 9 0,'0'0'30'0,"0"0"26"16,0 0-14-16,0 0 9 15,0 0 11-15,0 0-23 16,0 0-23-16,0 0 6 16,-21-45-10-16,21 43-5 15,0 2 12-15,0 0-2 16,0 0-8-16,0 0-9 16,0 0 3-16,0 0-6 15,0 2-7-15,0 14 10 16,0 3 3-16,3 1 0 0,0-1-3 15,-3 3 4 1,3-1 0-16,-3 2-1 16,0 1 5-16,0-1 7 0,0 3-1 15,0 0-6-15,0-3 17 16,-3-1-17-16,0-3-4 16,3 0-2-16,0-2 3 15,0-3-9-15,3 0 4 16,12-1-3-16,0-2 3 15,1-3 8-15,2 0-5 16,0-6 0-16,-4 0 3 16,0-2-1-16,0 0 4 15,4 0-3-15,0 0 12 16,4 0-10-16,8 0-8 16,3 0 6-16,8-3-6 0,6-1 0 15,2-2 1-15,3 3 1 16,2-1 2-16,-2 2-4 15,3-3 0-15,-1 5-11 16,0 0-22-16,-7 0 9 16,-5 6-21-16,-6 1 22 15,-5 1 21-15,-2-1 2 16,-1-1 0-16,-3-2-4 16,2 0 1-16,-6 2 6 15,0-2-1-15,-2 2-2 16,-4-1 0-16,6-1 0 15,4-1 1-15,4-3 2 16,2 0-3-16,0 0-10 16,-2 0-1-16,-5 0 22 0,-2-6-22 15,-1 0 22-15,-1 0 6 16,0-2-8-16,-2 2-5 16,-1 2 11-16,-1-3-15 15,-4 3 0-15,-1-4 14 16,-3 3-12-16,0-4 12 15,-5 4-7-15,0-4 5 16,-3 5-5-16,0-3 3 16,0-2-6-16,0 1 13 15,-6-3-6-15,-2-3 1 16,-2-3 2-16,1-3-2 16,0-3 7-16,1-5-5 15,0-1-12-15,0-3 5 0,2 0-5 16,0-2-4-16,6 2-3 15,0 2-49-15,0 5-15 16,0 7-36-16,0 6-104 16</inkml:trace>
  <inkml:trace contextRef="#ctx0" brushRef="#br0" timeOffset="37590.25">6710 9570 157 0,'0'0'103'0,"0"0"-88"16,0 0 17-16,-36 94-7 15,23-61-12-15,3-2 5 16,2 1-9-16,1 0 10 16,4-1-8-16,0 0 3 15,3 1-6-15,0-4 4 0,0-4-1 16,16-1 1-1,9-5-4-15,13 2 1 0,7-5 7 16,10-1-8-16,3-4 0 16,5-1-8-16,-4 0 5 15,1-8-4-15,0-1 4 16,-2 0-2-16,0 0-3 16,-4-9-10-16,-2-5 10 15,-6 0 10-15,-9-1-7 16,-5 0 4-16,-11 4-5 15,-6 0 2-15,-9 4-3 16,-6-2-2-16,0-1-79 16,-24-8-377-16</inkml:trace>
  <inkml:trace contextRef="#ctx0" brushRef="#br0" timeOffset="38439.57">8289 9465 123 0,'0'0'33'0,"0"0"-19"16,0 0 9-16,0 0 40 15,9 103-20-15,-5-70-6 16,1 6 25-16,-1 5-25 0,-1 7-6 16,0-1-16-1,0-1-7-15,-3-7 2 0,5-7-7 16,-1-8-2-16,3-5 1 15,1-7-1-15,4-1 8 16,4-3-3-16,10-3-2 16,8 0-3-16,12-8 8 15,16 0-9-15,7 0 11 16,3-8-11-16,-5 3 5 16,-7 1-5-16,-11-1-5 15,-7 3 4-15,-5 2-12 16,-7 0 21-16,-9 0-8 15,-4 0 0-15,-6 0 0 16,-2 0-2-16,-3 0 4 16,-1 0-4-16,2 0-20 15,-4 0-9-15,-1 0-4 0,-1 0 35 16,-1 0 11-16,3 0 22 16,0-3-7-16,-1-1-11 15,-2-3-9-15,0 1-6 16,0 1-27-16,-6-2-103 15,-12-2-254-15</inkml:trace>
  <inkml:trace contextRef="#ctx0" brushRef="#br0" timeOffset="40043.01">9978 9496 34 0,'0'0'33'0,"0"0"3"16,0 0-8-16,0 0 32 15,0 0-28-15,0 0 6 16,-3-39-20-16,3 38-8 16,0 0 0-16,0 1-10 15,-2 0 0-15,2 0-1 16,0 0-3-16,0 0 4 15,0 0-1-15,0 0 1 16,0 0 3-16,0 0-3 16,0 0-2-16,-1 0 2 15,1 2-11-15,-2 17 11 16,1 13 0-16,-4 9 2 16,1 7 22-16,4 2-5 0,-3 0-5 15,3-2-11-15,0-6-2 16,0-6 0-16,0-5-1 15,3-7 4-15,7-5-4 16,1-1 0-16,-2-5 2 16,-1-4 0-16,0-4-2 15,0-2-2-15,1-1 2 16,4-1 11-16,2 1 19 16,4-2-7-16,3 0-18 15,5 0 8-15,8 0-13 16,2 0 5-16,2 0 3 15,1-5-8-15,-1 0 0 16,-3 2 4-16,-2 3-4 16,-3 0 4-16,1 0-12 0,-4 0 15 15,2 1-13-15,1 6 12 16,2-2-9-16,0-3 6 16,1 3-6-16,-4-4 11 15,-3-1-8-15,-5 0 0 16,-5 0-5-16,-4 0 5 15,-4 0 4-15,-4 0 2 16,-4 0-3-16,1 0 4 16,-2 0 13-16,0-1 19 15,0-11-34-15,0-2 0 16,0-2 3-16,0-2-8 16,0 0 0-16,0-3-3 0,0-1 2 15,0 1-54-15,0-4-136 16</inkml:trace>
  <inkml:trace contextRef="#ctx0" brushRef="#br0" timeOffset="48497.88">19795 2181 60 0,'0'0'32'16,"0"0"26"-16,0 0 0 15,0 0-22-15,0 0 53 16,0-89-16-16,0 84-20 16,0 0 3-16,0 3-18 15,0 2-31-15,0 0-6 16,4 7-1-16,7 19 0 15,5 16-3-15,8 7 11 16,-2 9-18-16,4 7 13 16,-3 7-3-16,0 4 9 15,-4 1-9-15,-1-1 0 0,-3-1 1 16,1-1 12-16,-2 2-20 16,2 4 7-16,-1 4 0 15,2-1 2-15,1 2 2 16,-1-1-4-16,-1 2 4 15,-3-1 3-15,-3 2 5 16,-2 8-12-16,1 4 0 16,-2 4 10-16,2 2 0 15,3 0-6-15,-2-1-4 16,4 1 6-16,-1-2-13 0,-1 0 7 16,2 1 0-1,-2 1-2-15,-2 1 14 0,3 3-14 16,-2 9 2-16,2 0 0 15,-1 5-5-15,-3-2 5 16,1 0 0-16,0-7 0 16,-3 0 4-16,1-5-4 15,0-5 0-15,1-3 5 16,-1 1-14-16,1 4 14 16,-2 6-5-16,-2 2 0 15,-4 1 2-15,1-3-2 16,-2-5 0-16,0-3 0 15,0-6 1-15,0-3-1 16,0-4 0-16,-5 1-4 16,-2-3 14-16,-5-2-9 0,0 5-1 15,-1-5 0-15,-1-5-2 16,3-8 2-16,-2-9 0 16,1-8 0-16,3 0 7 15,2-2-11-15,2-1 4 16,5-2 0-16,0-1 2 15,0-6-2-15,0-3 0 16,0-1 0-16,4-4 7 16,0 1-7-16,2 0 0 15,0-1 0-15,-2 0-4 16,2-1 4-16,2-5 0 16,-1-5-1-16,-1-8 6 0,2-4-11 15,-4-7 6 1,-1-1 0-16,-1-5 0 0,-1-1 7 15,-1 0-7-15,2 0 15 16,-2 0 4-16,0 0 24 16,2 0-12-16,3-4-6 15,2-13-17-15,9-3-8 16,7-2 0-16,10 1 0 16,10-4-4-16,13 3 2 15,12-2 2-15,11-2 0 16,14 2-2-16,11 2 2 15,13 1 0-15,15 3-11 16,17 6 1-16,14 1 10 16,7 5 0-16,14 3-1 15,11 1-16-15,17-3 17 0,16 1 0 16,12 1-10-16,11 1 14 16,4 2-4-16,8 0 0 15,10 0 0-15,-4 2-15 16,2 11 11-16,-4 3 4 15,-7 0-2-15,2 5 6 16,-4-2-4-16,-4-1 0 16,-6-2 11-16,-2-1-22 15,-3 0 11-15,-4-1 0 16,-7 0-3-16,-14 4 10 16,-13 1-7-16,-7 7 7 15,-8 0-5-15,-7-4 21 0,-9 2-23 16,-3-4 0-16,-10-2 1 15,3-2 6-15,-1-7-9 16,-2 3 2-16,3-4 0 16,-6-3-4-16,-10-1 8 15,-7 2-4-15,-12-2 0 16,-8 0 3-16,-10 2-4 16,-11-3 1-16,-6-2 0 15,-1-1 0-15,-2 0 6 16,0 0-6-16,-3 0 0 15,-7 0 0-15,-12 0-5 16,-10 0 5-16,-14 0 0 16,-13 0 0-16,-11 0 6 0,-10 0-6 15,-10 0 0 1,-1 0-6-16,0 0 5 0,0 0-14 16,0 0 1-16,0 0 9 15,0 0-5-15,0 0 9 16,0 0 0-16,0 0 1 15,0 0 4-15,0 0 1 16,0 0-2-16,0 0 8 16,0 0-9-16,0 0 0 15,0-4-2-15,0-3-2 16,-1-3-9-16,-2-2 8 16,-2 2 3-16,2-1 0 0,0 4 4 15,0 1-6-15,-1-2 2 16,1 1-7-16,-2 0-9 15,2 2-11-15,0 0 21 16,3 2 5-16,0 3 2 16,0-1-2-16,0 1-1 15,0 0-6-15,0 0 8 16,0 0-7-16,0 0 7 16,3 0 1-16,7 4-1 15,-5 6-6-15,-2 4 4 16,-3 1-9-16,0 2 10 15,-10 1-5-15,-7-3 6 16,-2-1 2-16,4-1-1 16,2 1-2-16,4-2-36 15,6 4-81-15,1-3-53 0,2-2-65 16</inkml:trace>
  <inkml:trace contextRef="#ctx0" brushRef="#br0" timeOffset="49568.11">19793 2113 74 0,'0'0'60'16,"0"0"-16"-16,0 0 14 15,0 0-30-15,0 0-18 16,0 0 56-16,-24 89-25 0,2-49 1 16,0-6-37-1,7-4 1-15,1-9 9 0,5-7-9 16,5-4-6-16,2-8 0 15,2 0 11-15,0-2-17 16,3 0 8-16,24-23-2 16,14-9 18-16,8-11-7 15,0-5-11-15,-7 3 0 16,-11 11 7-16,-10 9-3 16,-5 21-4-16,4 4 1 15,1 24-2-15,4 15-6 16,3 12 0-16,1 4 7 15,-1 3-99-15,5 4-91 16</inkml:trace>
  <inkml:trace contextRef="#ctx0" brushRef="#br0" timeOffset="50803.4">30665 8676 0 0,'0'0'70'0,"0"0"16"16,0 0-30-16,0 0-14 16,0 0 15-16,-48-88-5 15,44 75 6-15,-1 3-29 16,1 1 1-16,1 4-25 0,1 2-2 16,2 3-3-1,0 0-6-15,0 0-17 0,0 9 17 16,15 4 6-16,6 0 6 15,2 1-3-15,-1-4 9 16,-9 0-8-16,-5-3-4 16,-7 2 0-16,-1 0-2 15,0 3-9-15,-9 9 11 16,-21 6 3-16,-7 6 5 16,-2-3 17-16,4 6-2 15,6 0-12-15,6 4-11 16,3 1-48-16,-1-7-271 15</inkml:trace>
  <inkml:trace contextRef="#ctx0" brushRef="#br0" timeOffset="53642.8">29940 9161 111 0,'0'0'93'0,"0"0"11"16,0 0-36-16,0 0 3 15,0 0-39-15,0 0-8 16,0 0-15-16,0-27-9 16,0 38 0-16,0 25 0 15,0 17 24-15,0 13 17 16,0 6-29-16,-3 0 0 0,-5-5-12 16,2-8 0-16,3-10 8 15,1-11-6-15,2-9 0 16,0-11 0-16,0-10-2 15,0-3 2-15,0-5 1 16,8 0 4-16,9-27 8 16,7-12-12-16,1-12-3 15,-1-7 3-15,-1 3-3 16,-4 7 0-16,-3 12 2 16,-4 18 3-16,-4 7 0 15,-5 8 7-15,0 3-2 16,2 0-10-16,4 22-17 15,3 7 15-15,5 9 2 16,-2 1 6-16,1 2-3 16,-4 0-2-16,-3-4 0 0,1-6-1 15,-4-4-1-15,0-6-34 16,5-6-21-16,-1-5-47 16,7-10-127-16</inkml:trace>
  <inkml:trace contextRef="#ctx0" brushRef="#br0" timeOffset="53870.55">30507 9261 454 0,'0'0'118'16,"0"0"-91"-16,0 0-27 16,0 0 0-16,0 95 14 15,0-49 24-15,0 5-11 16,-3 7-20-16,-1 1-2 0,-1 0-5 15,-1-4 0-15,0-6-23 16,0-9-49-16,-1-10-35 16,1-14-79-16,0-14 35 15,4-2 76-15,2-29 41 16</inkml:trace>
  <inkml:trace contextRef="#ctx0" brushRef="#br0" timeOffset="54005.1">30377 9465 445 0,'0'0'100'0,"0"0"-100"16,0 0 17-16,0 0 4 0,0 0-3 16,88 29-17-16,-57-15 8 15,1 0-9-15,-5 0-36 16,-7-8-245-16</inkml:trace>
  <inkml:trace contextRef="#ctx0" brushRef="#br0" timeOffset="55145.21">17596 2217 402 0,'0'0'90'0,"0"0"-60"15,0 0-10-15,0 0-23 16,23 114 3-16,-12-76 0 16,-1-5 6-16,-1-8 0 15,-1-8-6-15,-1-9 0 16,-1-7 3-16,0-1-9 16,3 0 13-16,4-14-1 15,-2-13 5-15,-4-9-11 16,-5-3-2-16,-2-7 1 15,0 8 1-15,0 9 5 0,0 10 4 16,0 15-9-16,0 4 5 16,3 14-5-16,13 17 0 15,6 9-2-15,0 0 5 16,-2-6-9-16,3-5 6 16,-4-6 0-16,1-11 6 15,-3-8 1-15,-3-4 0 16,2 0-6-16,1-16-1 15,-1-18 14-15,1-11-14 16,-3-4 0-16,-3-5-1 16,-2 0 9-16,-3 4-5 0,1 6-3 15,-4 10 2-15,-1 6-11 16,-2 11 9-16,0 5-58 16,0 2-104-16</inkml:trace>
  <inkml:trace contextRef="#ctx0" brushRef="#br0" timeOffset="55390.3">18213 1760 351 0,'0'0'47'0,"0"0"-42"15,0 0 54-15,0 100 31 0,0-47-47 16,0 11 10-16,6 9-45 15,6 7-2-15,3-3 13 16,0 0-15-16,-1-10-1 16,0-11-3-16,1-17-63 15,-1-10 26-15,-2-12-20 16,2-14 5-16,1-3-36 16,0-17-209-16</inkml:trace>
  <inkml:trace contextRef="#ctx0" brushRef="#br0" timeOffset="55556.18">18279 2082 371 0,'0'0'109'0,"0"0"-109"0,0 0 0 16,0 0 69-16,0 0-16 16,79 7-2-16,-48-2-42 15,4 2-4-15,2-2-10 16,-6-1-131-16,-4-4-342 15</inkml:trace>
  <inkml:trace contextRef="#ctx0" brushRef="#br0" timeOffset="70475.23">21607 6645 34 0,'0'0'248'16,"0"0"-122"-16,0 0-45 15,0 0-12-15,0 0-20 16,0 0 14-16,0 0-36 16,-41-82 7-16,36 79-12 15,2 2 6-15,2-1-4 16,-1 2-24-16,2 0-4 16,-1 0 0-16,-1 2-14 0,1 13 0 15,1 2 9-15,0 0-11 16,0-3 10-16,0-5-23 15,3-4 11-15,4-5 5 16,2 0 5-16,0 0 12 16,0-1 12-16,-1-11-12 15,-4 1 22-15,2-3-16 16,-3-6 23-16,0-2 2 16,0-2-24-16,-2 1 16 15,1 6-15-15,-1 3-4 16,-1 8 3-16,0 2-7 15,0 4-4-15,0 0-40 16,0 0-44-16,5 11-23 16,4 1-8-16,4-4-199 0</inkml:trace>
  <inkml:trace contextRef="#ctx0" brushRef="#br0" timeOffset="71156.48">22322 5682 470 0,'0'0'84'0,"0"0"-38"15,0 0-40-15,0 0-1 16,0 0-2-16,0 0 5 16,-64-9-8-16,62 13-20 15,2 1 12-15,0-1-30 16,0 1 13-16,0 2 20 15,0-3 3-15,0-1 2 16,0 1 0-16,0-3 0 16,0 1 1-16,0-2-1 0,0 0 0 15,0 0 20-15,2 0-17 16,-2 0 44-16,0 0-4 16,0 0-14-16,0 0 15 15,0 0-34-15,0 0-7 16,0 0-3-16,0 0-23 15,0 0 16-15,0 0-27 16,0 0 3-16,0 0 27 16,0 0 3-16,0 0 1 15,0 0 4-15,0 5-4 16,-9 4-75-16,0-3 48 16,0 5 20-16,3-2 3 0,4-6-25 15,1 1 6 1,1-2 9-16,0 0 4 0,0-2 10 15,0 0 0-15,0 0 0 16,0 0 21-16,1-10 30 16,8-11-14-16,5-1-18 15,-1-2 4-15,-4 8 21 16,-3 3-37-16,-4 9-4 16,-2 4-3-16,0 0-84 15,-3 8-229-15</inkml:trace>
  <inkml:trace contextRef="#ctx0" brushRef="#br0" timeOffset="71637.88">22492 6346 294 0,'0'0'26'0,"0"0"19"16,0 0-32-16,0 0 28 15,0 0 15-15,0 0 1 16,-58-54-31-16,48 65-21 16,-4 7-3-16,4 2 1 15,7 2-3-15,3-1-2 16,0-1-6-16,0-2 2 16,11-4-6-16,0-7-9 15,1-6 11-15,1-1 10 16,-1 0 5-16,0-18 3 15,-4-1 15-15,-4 1-21 16,-2-1 32-16,-2 3 2 16,0 3 3-16,0 2-5 0,-13-1-34 15,0 4-11-15,-2 7 9 16,-2 1-144-16,0 0-247 16</inkml:trace>
  <inkml:trace contextRef="#ctx0" brushRef="#br0" timeOffset="72250.28">23140 5023 81 0,'0'0'58'0,"0"0"41"16,0 0-39-16,0 0 7 15,0 0 14-15,0 0-54 0,-5-3-6 16,5 3-21-16,0 0-14 16,0 0 9-16,0 0 5 15,0 0 0-15,-1-2 26 16,-1-3-9-16,-2 0 26 15,-2-6-43-15,-1-1 6 16,2 0-13-16,-1 2 7 16,1 0-9-16,-1 4 3 15,2 1-1-15,1 3 7 16,1-1 0-16,1 3 3 0,1 0 4 16,0 0-6-1,0 0-1-15,0 0 11 0,0 0-3 16,0 0-8-16,0-1 8 15,0 1-8-15,0 0 5 16,0 0 8-16,0-4-13 16,0 2 48-16,0 1-48 15,0 1-1-15,3 0-111 16,0 13-213-16</inkml:trace>
  <inkml:trace contextRef="#ctx0" brushRef="#br0" timeOffset="72722.88">23672 5682 9 0,'0'0'121'15,"0"0"-50"-15,0 0-8 16,0 0 68-16,0 0-27 16,0 0-38-16,0 10-44 0,0-5-14 15,0 0-8-15,-7 3 2 16,-2 2 5-16,4-1-14 15,4-3 6-15,1-1 0 16,0-3-5-16,0-1-11 16,0-1 14-16,7 0 3 15,5 0 10-15,-1 0 11 16,-2-5-20-16,-3-4 4 16,1-3 11-16,-6 4-14 15,-1-2 17-15,0 3 12 16,0 4-9-16,0 0-16 15,-10 1-6-15,1-1-6 16,-1 3 2-16,-2 0-60 16,0 0-16-16,1 0-194 15</inkml:trace>
  <inkml:trace contextRef="#ctx0" brushRef="#br0" timeOffset="73342.1">23156 5603 117 0,'0'0'71'15,"0"0"-42"-15,0 0-1 16,0 0-13-16,0 0 2 16,0 0 10-16,-37 74-27 15,37-70 0-15,0-3 8 16,0-1 7-16,9 0 68 16,4-5-10-16,3-9-16 0,-5-2-9 15,-5 3-18-15,-6 3 23 16,0 1-2-16,0 0-46 15,-14 5-5-15,-6 4-42 16,-3 0-134-16,-1 0-95 16</inkml:trace>
  <inkml:trace contextRef="#ctx0" brushRef="#br0" timeOffset="74080.28">24033 3759 216 0,'0'0'98'15,"0"0"-16"-15,0 0-77 16,0 0-5-16,0 0 0 16,0 0-3-16,-12 49 1 0,11-38 0 15,1-5-17-15,0-3 19 16,0 1-11-16,0-4 17 16,0 2-6-16,0-1 0 15,0-1 1-15,0 2-3 16,0-1 2-16,0-1 0 15,0 0 3-15,0 0 4 16,0 0 5-16,0 0 27 16,0 0 9-16,0-4-1 15,0-7-46-15,0-2-1 0,0-1 28 16,0 2-7 0,-3 1 10-16,-2 1-22 0,5 3-8 15,-1 2 12-15,1 4-13 16,0 1-11-16,0 0-44 15,0 0-114-15,4 19 69 16,7 6-43-16</inkml:trace>
  <inkml:trace contextRef="#ctx0" brushRef="#br0" timeOffset="74509.58">24685 4638 276 0,'0'0'226'0,"0"0"-149"15,0 0-77-15,0 0-10 16,0 0-12-16,0 0 22 16,-6 22 14-16,0-7-8 15,3-1-12-15,2-4 10 16,1-2-6-16,0-5 2 0,0-2 0 16,0 1-5-1,0-2 5-15,0 0 0 0,0 0 19 16,0 0-19-16,0 0 34 15,0-4 13-15,3-9-33 16,3-1 3-16,-2 0-11 16,1-1 3-16,-5 3-2 15,0-2-4-15,0 1-6 16,0 3-51-16,0 3-117 16</inkml:trace>
  <inkml:trace contextRef="#ctx0" brushRef="#br0" timeOffset="75222.77">25267 3656 31 0,'0'0'63'16,"0"0"-48"-16,0 0 5 15,-65 108-15-15,52-81 10 16,6-7 4-16,1-7 10 16,6-5-3-16,0-6-20 15,0-2 1-15,0 0 82 16,0-6 36-16,10-14-43 16,4-8-55-16,2-3-10 15,-1-6 21-15,-3-1-11 0,-4 3 3 16,-7 0 14-1,-1 11-32-15,0 6 11 0,0 13-23 16,-15 5-40-16,-6 23-141 16,-6 11-263-16</inkml:trace>
  <inkml:trace contextRef="#ctx0" brushRef="#br0" timeOffset="76083.09">26604 2789 9 0,'0'0'53'0,"0"0"-35"15,0 0 30-15,0 0 8 16,0 0 29-16,0 0 15 16,0 14-35-16,0-14-19 15,0 0 14-15,0 0-25 16,0-1-16-16,0-3-19 15,0 4 0-15,0 0-7 16,-5 0-58-16,-5 0 12 16,1 5 37-16,0 2-11 15,4-1 20-15,4-4 2 0,1-2 0 16,0 0 0-16,0 0 5 16,0 0 0-16,0 0 12 15,0 0-12-15,0 0 53 16,0 0 10-16,0-9-26 15,1-2-10-15,4 2-26 16,-2 0 17-16,-3 3 18 16,1 2-24-16,-1 4 13 15,0 0-13-15,0 0-8 16,0 0-7-16,0 0 3 0,0 0-14 16,0 8 6-1,0 10-1-15,-3 2 2 0,3-4 4 16,0-8-21-16,0-2 18 15,0-3 4-15,0-3 2 16,0 0 3-16,0 0 1 16,0 0 9-16,0 0 5 15,0-11 3-15,2-9-14 16,3-2-1-16,1 0-6 16,-2-4 14-16,-1 0-13 15,-3 3 13-15,0 7-14 16,0 10-4-16,0 6-3 15,0 0-37-15,0 30-61 16,-1 13-47-16,-1 9-128 16</inkml:trace>
  <inkml:trace contextRef="#ctx0" brushRef="#br0" timeOffset="76600.78">26798 3543 267 0,'0'0'133'0,"0"0"-73"0,0 0-7 15,0 0-3-15,0 0-23 16,0 0 4-16,-5 0-21 16,-4-3-4-16,-2 0 10 15,-5 2-10-15,-4 1-1 16,-2 0-2-16,0 10-3 16,2 8 0-16,3 3-2 15,4 0-3-15,5-2 0 16,7-3-5-16,1-7-10 15,0-4 10-15,0-4-4 16,3-1 14-16,9 0 5 0,2 0 6 16,5-14 10-1,1-6-20-15,1-4 9 0,-1 0-3 16,-6 3 4-16,-6 4 21 16,-6 7 7-16,-2 3-20 15,0 4-1-15,-8 0-18 16,-8-1 0-16,-4 0-3 15,-4 4 7-15,1 0-12 16,-1 0-42-16,9 8-54 16,6 4-23-16,7-3-290 15</inkml:trace>
  <inkml:trace contextRef="#ctx0" brushRef="#br0" timeOffset="77221.8">25625 4274 10 0,'0'0'64'0,"0"0"-1"16,0 0-26-16,0 0 18 15,0 0 42-15,0 0 53 0,-1 38-82 16,1-38-47 0,3 0 3-16,1-3-16 0,-1-4 3 15,3-2-8-15,-3 0 2 16,0-2 1-16,3-2-6 15,-3 5 0-15,-1 2 0 16,-2 4 7-16,0-3-5 16,0 0 2-16,0-7-2 15,0-1 10-15,1 0-6 16,-1-1-1-16,0 6 0 16,0 1-3-16,0 4-2 15,0 3 3-15,0 0-1 16,-4 0-2-16,-10 0-1 15,-2 9 1-15,2-1 0 16,5 0-56-16,9-4-24 0,0-4-58 16,11 0-122-1</inkml:trace>
  <inkml:trace contextRef="#ctx0" brushRef="#br0" timeOffset="77726.89">25706 2893 182 0,'0'0'70'0,"0"0"-10"16,0 0-42-16,0 0-18 15,0 0 39-15,0 0-29 16,-12-24-5-16,9 24 35 15,1-2 4-15,-1 1-12 16,0 1-31-16,-1 0 5 16,-4 0-12-16,-3 9-20 0,-2 14 26 15,0 5 4-15,4-3 4 16,6-7-16-16,3-7-4 16,0-6 10-16,0-3 2 15,11-2 0-15,5 0 5 16,1 0 14-16,2-6-13 15,-3-6 2-15,-1-4-8 16,-3 2 5-16,0-1-10 16,-4-1-51-16,-4 1-313 15</inkml:trace>
  <inkml:trace contextRef="#ctx0" brushRef="#br0" timeOffset="78388.75">27897 2040 79 0,'0'0'32'0,"0"0"14"16,0 0 1-16,0 0-33 15,0 0 0-15,0 0-14 16,-55 73-2-16,55-73 2 16,0 0 20-16,0 0 44 15,0 0 3-15,6-7-25 16,9-10 1-16,2-3-41 16,-3-3 3-16,-5 7 7 15,-6 3-8-15,-3 9 12 16,0 3 21-16,0-2-26 15,-6 3 3-15,-6-2-9 16,-4 2 12-16,5 0-9 16,3 0 3-16,6 0-9 0,2 0-2 15,0 0-4-15,-1 8-3 16,1 13-85-16,0 3-122 16</inkml:trace>
  <inkml:trace contextRef="#ctx0" brushRef="#br0" timeOffset="78867.7">28088 3084 397 0,'0'0'96'15,"0"0"-90"-15,0 0-2 16,0 0-8-16,0 0-1 15,0 0-31-15,-6 10 30 16,6 3 4-16,0-4-2 0,0-5 0 16,0-1-1-16,0-3 1 15,2 0 8-15,4 0 20 16,0 0 18-16,1-3-18 16,1-7 5-16,-5 0-13 15,0-3 13-15,-3-1 13 16,0 0 7-16,0-1-4 15,-2-1-1-15,-5 2-41 16,-2 3-6-16,0 1 3 16,-2 7-67-16,1 3-26 15,3 0-60-15,7 0-116 16</inkml:trace>
  <inkml:trace contextRef="#ctx0" brushRef="#br0" timeOffset="79429.07">29036 1326 85 0,'0'0'0'0,"0"0"1"16,0 0 6-16,0 0-7 15,0 0-2-15,-13 89-29 16,13-73-1-16,0 2 10 15</inkml:trace>
  <inkml:trace contextRef="#ctx0" brushRef="#br0" timeOffset="79692.14">29219 1520 114 0,'0'0'111'0,"0"0"-22"0,0 0-14 15,0 0-30-15,-27-89 29 16,18 70-37-16,2 6-15 16,4 8-10-16,2 3-6 15,-1 2 4-15,1 0-10 16,1 0-10-16,0 0 0 16,0 0-6-16,0 0-4 15,0 6 2-15,0 4-10 0,0-2 5 16,0 7-33-16,0 3-32 15,0-3-79-15</inkml:trace>
  <inkml:trace contextRef="#ctx0" brushRef="#br0" timeOffset="80493.2">29134 2839 69 0,'0'0'229'16,"0"0"-104"-16,0 0-63 15,0 0-6-15,0 0-2 16,0 0-13-16,0-68 12 0,0 59-21 16,-3 0-1-1,2 6 4-15,-1 3-35 0,-1 0 0 16,2 0-4-16,-5 0-2 16,2 0 0-16,-1 7 6 15,2 5-14-15,1 0 7 16,2 0-31-16,0 0 19 15,0-5-8-15,2-1-14 16,7-5 20-16,4-1 7 16,-2 0 14-16,-5 0 14 15,-3 0-11-15,-3 0-6 16,0 9-4-16,-9 5-42 0,-6 4 47 16,0 0 4-1,6-2-2-15,3-3 6 0,6-4-6 16,0-4-6-16,0-4-1 15,0-1 7-15,0 0-5 16,0 0 8-16,0 0-3 16,3 0 10-16,6-13-10 15,0-2-31-15,-9-2-333 16</inkml:trace>
  <inkml:trace contextRef="#ctx0" brushRef="#br0" timeOffset="97852.4">21694 6557 29 0,'0'0'43'0,"0"0"-15"16,0 0 6-16,0 0-9 0,0 0-22 16,0 0 11-16,0 65 20 15,-3-33-13-15,-5 2-2 16,2-2-14-16,0 1 9 16,5 2-2-16,1 0-5 15,0 4 11-15,0-1-11 16,0 0 6-16,4-2-6 15,4-1-4-15,0-1 3 16,0-2-6-16,0 3 7 16,-2-2-6-16,0 3 5 15,-2 0-6-15,2-1 18 16,-3 0-9-16,-1 4 6 16,-2 4-7-16,0 3-6 0,0 2 26 15,0-2-28-15,0-2 4 16,1 5-4-16,2-1 2 15,0 0 3-15,0 0-5 16,2-7 0-16,1-5 1 16,1 0-1-16,-1-1 0 15,0-1 1-15,0-2-1 16,-1-1 0-16,-2-5-1 16,2-2-4-16,-3-6 2 15,1-1 3-15,0 1 0 16,-2-2 0-16,1 1 0 15,-2-2-1-15,0 1 1 16,0-2 0-16,0-1-3 16,0-3 3-16,0-2 0 0,0 4 1 15,0-4 1-15,0 0 0 16,0-1-2-16,0 0 0 16,0 3 1-16,0 0 0 15,0 4-1-15,0 1 0 16,0 0 2-16,0-5 3 15,0-2-3-15,0-5-2 16,0-3 0-16,1 0-6 16,17-3-107-16,5-22-32 15</inkml:trace>
  <inkml:trace contextRef="#ctx0" brushRef="#br0" timeOffset="98938.9">22444 6395 31 0,'0'0'47'0,"0"0"-32"16,0 0-15-16,0 0 8 15,0 0 26-15,0 0 1 16,-1 29-2-16,1-14 3 16,0 5-4-16,0 6-4 15,0 5 6-15,0 6-11 16,0 2-13-16,1 1 0 15,1-1-10-15,1-2 6 0,0 1-3 16,1 4 0 0,2 1-2-16,3 6 5 0,-1 4-3 15,-2 0 5-15,0-4-1 16,1-9 1-16,0-5-6 16,-2-5 3-16,-2-3 23 15,0-2-18-15,-3-1-1 16,2-1 7-16,-2 1-16 15,1-1 4-15,1 5 2 16,1 1-5-16,2 2 3 16,0-5-4-16,-1 1 0 15,2-5 2-15,-1-3-2 16,1-1 0-16,-1 0 0 0,0-1 5 16,0 2-7-1,-4 6 3-15,-1 1-1 0,0 4 0 16,0 1 2-16,0 6-2 15,0-2 0-15,0 3 1 16,0-1-2-16,0-5 1 16,0-4 0-16,0-2 1 15,2-7-1-15,1 3 0 16,1-2 3-16,1 4-3 16,-1 4 2-16,2 6-2 15,-3 4 0-15,0 1 1 16,0-2-1-16,-2-5 1 15,3-6-1-15,-1-3 2 16,0-1-4-16,-2-2 2 0,2 3 0 16,1-1 0-16,-1 2 0 15,-1 1 0-15,1-3 0 16,-2-3 2-16,1-8-2 16,-1-4 0-16,1-5 0 15,-2-2 2-15,0 0 6 16,3-9-8-16,3-21 0 15,2-20-359-15</inkml:trace>
  <inkml:trace contextRef="#ctx0" brushRef="#br0" timeOffset="100045.78">23265 5759 3 0,'0'0'51'0,"0"0"5"16,0 0 25-16,7 83-60 16,-7-57 33-16,0 1-8 15,0 7-18-15,0 10 0 16,0 11-12-16,0 12-9 15,3 3 5-15,3 3-9 16,-1 0-3-16,-1-3 2 16,1-1 3-16,2-4-4 15,-2-2-1-15,-1 5 0 16,1 0-1-16,-4 0 11 16,-1-2-5-16,0-4-5 0,0-4-8 15,-1-2 8-15,-8-2 0 16,-2 2 17-16,2 6 7 15,-1 5-20-15,-2-1 4 16,3 2-6-16,3-5 1 16,6-3 6-16,0-4-8 15,1-1 4-15,13-4 2 16,-1-3-7-16,-1-3 7 16,0-1-5-16,-1 1 3 15,-2 3 5-15,-1 1 5 16,-2 5-13-16,0-2 8 15,1-4 4-15,-1-7-10 0,-3-11 0 16,1-7 4-16,-1-6 1 16,-2-4 1-16,1-2-10 15,-2-1 10-15,1 2-9 16,-1-4 3-16,3-1-4 16,-1-2 0-16,2-5 0 15,9 0-46-15,6-22-120 16,9-23-224-16</inkml:trace>
  <inkml:trace contextRef="#ctx0" brushRef="#br0" timeOffset="101056.5">23700 5775 86 0,'0'0'84'0,"0"0"-84"15,0 0 0-15,0 0-16 16,0 0 11-16,0 0 5 15,25 27 19-15,-15-6 4 16,-4 6 2-16,-3-2-4 16,-2 7 17-16,-1 2 27 15,0 3-33-15,0 10-9 16,0 5 5-16,3 0-23 16,5 2-3-16,4-4 11 15,-3-2-11-15,1-2 0 16,-1 2-1-16,-2 0-1 15,0 2 8-15,-4 5-6 0,-3 2 3 16,0 5 8 0,0 4 0-16,-10-5-3 0,0 3-8 15,-3-5 0-15,2-4 1 16,3-5-3-16,4-5 0 16,4-6 0-16,0 1 5 15,0-2-10-15,0 4 12 16,2 1-7-16,0 6 2 15,2 6-2-15,-3 1 0 16,-1 3 0-16,2 2 0 16,-2-4 5-16,0-1-5 15,0-3 0-15,0-4-5 16,0-3 8-16,0 0-3 16,6 4 9-16,1 0-8 0,5 2 0 15,0-1-1-15,2-4 2 16,2-1-2-16,0-4 4 15,2-3-3-15,1-3 2 16,0-2 2-16,-2-4 3 16,-2-4-8-16,0-6 0 15,-6-3 3-15,-1-5-3 16,-1-4 0-16,-4-4 3 16,0-3-3-16,0-1-2 15,0 0-5-15,0 0-2 16,-3-15-11-16,0-8-229 15</inkml:trace>
  <inkml:trace contextRef="#ctx0" brushRef="#br0" timeOffset="107390.93">25524 3596 106 0,'0'0'73'0,"0"0"-8"16,0 0 38-16,0 0-36 15,0 0-20-15,0 0-8 16,0 0 0-16,-8-14-3 0,8 14 7 16,0 0-12-16,0 0-11 15,0 0-20-15,0 0-12 16,0 14-2-16,5 8 12 15,5 5 2-15,1-1 2 16,2-2 8-16,-1-2-13 16,1-8 3-16,2-2-33 15,-1-4-12-15,-2-4-36 16,-2-4 11-16,2 0-31 16,-3 0-118-16</inkml:trace>
  <inkml:trace contextRef="#ctx0" brushRef="#br0" timeOffset="107607.68">25600 3571 12 0,'0'0'111'0,"0"0"-78"16,0 0-7-16,0 0 17 15,0 0 2-15,0 0 8 16,-75 99-43-16,69-74 0 15,-3-1-1-15,5-2-9 16,-2-1 10-16,1-3-10 16,1-2-31-16,-3-2-58 15,1-5-60-15</inkml:trace>
  <inkml:trace contextRef="#ctx0" brushRef="#br0" timeOffset="107787.5">25418 3743 238 0,'0'0'81'16,"0"0"-69"-16,0 0-3 15,0 0 26-15,0 0-12 16,0 0 3-16,80-12 12 16,-38 2-37-16,4-4-1 15,-2-2-92-15,-7-1-112 16</inkml:trace>
  <inkml:trace contextRef="#ctx0" brushRef="#br0" timeOffset="108373.92">25427 3409 3 0,'0'0'29'0,"0"0"11"16,0 0-1-16,-94 87-2 16,77-53 37-16,8 7-23 15,1 6 6-15,6 1-13 16,2 0-18-16,0 0-4 15,10-2-16-15,10 7-5 0,5-2 5 16,5-1-6-16,3-6-1 16,7-12 0-16,2-8 1 15,3-12-3-15,2-9 3 16,-2-3-10-16,0-9-15 16,-8-15 25-16,-1-14 39 15,-5-9-17-15,-5-6 22 16,-9-5-16-16,-4-3 4 15,-12-1-18-15,-1 1 9 16,0-1-14-16,-25 5-9 16,-11 10-3-16,-15 12-5 15,-16 18-19-15,-11 17-85 0,-5 0-146 16</inkml:trace>
  <inkml:trace contextRef="#ctx0" brushRef="#br0" timeOffset="116812.99">21682 8242 145 0,'0'0'142'0,"0"0"-27"16,0 0-39-16,0 0-22 16,0 0-13-16,0 0-34 15,0 0-7-15,0 0 0 16,18 54 2-16,4-21-1 16,5 1 6-16,3-2-2 15,1-7-5-15,2-8-64 16,-1-10-40-16,-4-7-24 15,-6 0 5-15</inkml:trace>
  <inkml:trace contextRef="#ctx0" brushRef="#br0" timeOffset="117005.99">21939 8196 251 0,'0'0'118'16,"0"0"-116"-16,0 0 35 15,0 0 4-15,-53 84-16 16,35-58-5-16,2-3-16 16,0-1 1-16,-1-5-5 15,5-3-1-15,-1-3-25 16,-5-5-67-16,-3-4-209 16</inkml:trace>
  <inkml:trace contextRef="#ctx0" brushRef="#br0" timeOffset="117150.52">21582 8393 161 0,'0'0'51'0,"0"0"90"16,0 0-25-16,0 0-29 15,118 22-20-15,-59-22-32 16,12 0-21-16,5 0-14 16,0-9-44-16,-11-7-165 15</inkml:trace>
  <inkml:trace contextRef="#ctx0" brushRef="#br0" timeOffset="117724.89">22574 8160 242 0,'0'0'103'0,"0"0"-64"15,0 0-35-15,0 0 16 16,0 0 25-16,51 94-33 15,-38-65 1-15,-1-1-11 16,0-2-2-16,-3-7-1 16,-1-4-77-16,0-9-91 15</inkml:trace>
  <inkml:trace contextRef="#ctx0" brushRef="#br0" timeOffset="117892.08">22712 8252 179 0,'0'0'94'0,"0"0"4"0,0 0-60 16,-99 76 2-16,69-46-15 15,3-3-21-15,8-1-4 16,4-2-25-16,4-5-92 16,2-5-57-16</inkml:trace>
  <inkml:trace contextRef="#ctx0" brushRef="#br0" timeOffset="118050.36">22480 8411 337 0,'0'0'139'15,"0"0"-76"-15,0 0-30 16,0 0 1-16,0 0-13 16,0 0-21-16,105-5 5 15,-29 5-5-15,3 0-98 16,0-7-314-16</inkml:trace>
  <inkml:trace contextRef="#ctx0" brushRef="#br0" timeOffset="118362.16">23238 8194 148 0,'0'0'195'15,"0"0"-194"-15,0 0-1 16,9 86 59-16,8-49-20 15,2-1-15-15,3-3-20 0,-1-5-4 16,2-4 0-16,-1-8-2 16,0-6-46-16,-2-10-99 15,-3 0-37-15</inkml:trace>
  <inkml:trace contextRef="#ctx0" brushRef="#br0" timeOffset="118543.04">23420 8293 244 0,'0'0'113'0,"0"0"-80"15,-68 81 20-15,42-55 2 16,4-1-13-16,-2-1-21 16,2-2-14-16,5-3-6 0,2-2-1 15,8-2-57-15,4-4-138 16</inkml:trace>
  <inkml:trace contextRef="#ctx0" brushRef="#br0" timeOffset="118708.99">23154 8408 285 0,'0'0'158'15,"0"0"-134"-15,0 0-11 16,0 0 60-16,91 0-46 15,-44 0-19-15,5 0-8 0,-1-4-62 16,-6-8-172 0</inkml:trace>
  <inkml:trace contextRef="#ctx0" brushRef="#br0" timeOffset="119056.15">23911 8211 486 0,'0'0'52'15,"0"0"-38"-15,0 0 8 16,0 0-1-16,0 0-3 16,79 97-6-16,-64-77-12 15,1 1 0-15,-1-4-12 16,3-6-70-16,3-7-169 15</inkml:trace>
  <inkml:trace contextRef="#ctx0" brushRef="#br0" timeOffset="119218.78">24081 8317 141 0,'0'0'139'0,"0"0"-2"0,-88 52-67 15,55-29 18-15,2-2-47 16,1 0-11-16,5-3-28 15,2-2 6-15,7 3-8 16,5 1-17-16,7-7-102 16,4-5-340-16</inkml:trace>
  <inkml:trace contextRef="#ctx0" brushRef="#br0" timeOffset="122259.15">25582 8343 248 0,'0'0'78'16,"0"0"-72"-16,0 0-6 0,0 0 11 16,0 0 1-16,0 0-12 15,-12 91-8-15,12-81 5 16,12 0-10-16,1-7 7 16,4-3-12-16,-1 0 16 15,0-6-45-15,-2-10 6 16,-5-4 41-16,-6 1 57 15,-3 0 39-15,0 1-26 16,-3 7-5-16,-4 2-9 16,-1 8-10-16,-4 1-17 15,-1 0-17-15,-1 13-2 0,-2 7-10 16,4 2-1 0,6-1 0-16,2 0-6 0,4-5 1 15,0-3-26-15,10-6-13 16,6-6 10-16,4-1 25 15,-1 0-3-15,-2-7-4 16,-3-7 11-16,-5-2 1 16,-6 1 5-16,-3 3 23 15,0 5 15-15,0 5 6 16,0 2-25-16,-6 0 15 16,-4 0-28-16,0 7-6 15,-1 8 0-15,1 1-1 16,5-4-1-16,4-3 0 15,1-2-9-15,0-5-16 0,0-2 18 16,0 0 3 0,10-2 6-16,2-14 14 0,-3-3-7 15,-3-3-3-15,-6-1-1 16,0 0 6-16,0 3-1 16,-9 3 27-16,3 6-15 15,1 10-7-15,-1 1-13 16,-5 1-5-16,-4 18 5 15,-3 2 1-15,6 1-1 16,7-5-5-16,5-4-28 16,0-8-11-16,0-3 14 15,11-2 29-15,7 0-7 16,0-7 7-16,-1-13-11 0,-4-1-8 16,-6-5 7-1,-7 0 10-15,0 5 3 0,0 3 16 16,-6 9 2-16,-5 7-4 15,-2 2-8-15,-2 0 12 16,-4 16-16-16,4 5-4 16,3 4 4-16,6-1-5 15,3-2 2-15,3-5-2 16,0-5-17-16,2-5 4 16,7-6 8-16,2-1 8 15,3 0 6-15,-1-12-1 16,-1-5-1-16,-4-3-6 15,-4 3 4-15,-4 1 5 16,0 4 9-16,0 5 27 0,-3 3-3 16,-6 2-14-16,0 2-5 15,-3 0-19-15,-1 2-1 16,2 12-2-16,1 6-7 16,7-4 4-16,3 0-1 15,0-3-25-15,2-5 1 16,9-5 11-16,4-1 9 15,2-2 8-15,-2 0-10 16,-2-12-4-16,-6-2 15 16,-4-3 1-16,-3-4 5 15,0 3 7-15,-4 2 1 16,-6 5 28-16,-2 10-32 16,-2 1 8-16,-4 1-16 0,-1 20-1 15,4 5-2-15,2 3-7 16,8 1 6-16,5-3-3 15,0-7-10-15,0-2-10 16,15-4 0-16,2-8-1 16,2-6 11-16,0 0-6 15,1 0-19-15,-3-15 4 16,-1-5-4-16,-6-3 40 16,-7-3 6-16,-3-1 20 15,0-1 14-15,-18 3 8 16,0 8-16-16,-3 7 5 15,0 10-23-15,-1 0 7 0,1 15-19 16,-1 10 1-16,8 3-3 16,4 1-9-16,7-4 9 15,3-3 0-15,0-4-10 16,10-5-11-16,5-9 10 16,4-4-4-16,3 0 15 15,-2-3-5-15,-2-17 3 16,-3-1-4-16,-6-3 10 15,-2-1-8-15,-7 2 8 16,0 0 12-16,-4 8 3 16,-8 4 19-16,2 11-27 15,-5 0-3-15,-2 8-2 16,1 13-6-16,2 6-2 0,6-1-2 16,3-4 3-16,5-4-10 15,0-2-4-15,3-6-8 16,13-6 15-16,4-4 6 15,1 0-7-15,0-3-16 16,-2-14-2-16,-4-2 27 16,-6-4-8-16,-3-1 7 15,-6 0 1-15,0 2 25 16,-7 2 11-16,-9 9-6 16,0 8-13-16,-2 3-8 15,-1 1-5-15,0 19 2 16,2 1-6-16,4 3-1 15,5-2-5-15,8-4 6 16,0-4-6-16,0-6-14 0,0-1-3 16,8-6 10-16,5-1 13 15,-1 0-1-15,0-14 2 16,-3-8 2-16,-5-1 4 16,-4-1-4-16,0 6 20 15,-1 5 2-15,-11 11-6 16,-4 2-10-16,-3 0-8 15,0 16-1-15,0 7 0 16,8 1-8-16,5 0 6 16,6-6 1-16,0-2-3 15,0-5 0-15,11-2-13 16,7-8 6-16,8-1-1 16,3 0 3-16,1-6-19 0,-2-11 1 15,-4-1-11-15,-9-3 37 16,-9 0 2-16,-6 1 15 15,0 6 15-15,-6 4 0 16,-12 9-9-16,-4 1-3 16,-5 2-17-16,0 15 3 15,1 3-5-15,9 0 0 16,5-3 0-16,7-3-5 16,4-2 2-16,1-4-5 15,0-1 8-15,0-6-4 16,0 0-3-16,7-1 7 15,7 0 0-15,5 0-1 0,-4-7-18 16,0-4-5-16,-6-2 12 16,-2 2 11-16,-1 0 1 15,-3 4-21-15,-1 2-10 16,-2 3-77-16,0 1-194 16</inkml:trace>
  <inkml:trace contextRef="#ctx0" brushRef="#br0" timeOffset="124542.02">20450 3780 167 0,'0'0'184'0,"0"0"-92"16,0 0-30-16,0 0 0 16,0 0-7-16,0 0 4 15,0 0-33-15,0 0-25 16,0-1-2-16,6-2-4 16,11-2-53-16,9 5-84 15,5 0-18-15,5 0-20 16</inkml:trace>
  <inkml:trace contextRef="#ctx0" brushRef="#br0" timeOffset="124692.92">20897 3870 59 0,'0'0'83'0,"0"0"-5"0,0 0 3 16,0 0-17-1,0 0-39-15,84 14-12 0,-51-14-13 16,10 0-12-16,8 0-112 15,2 0-64-15</inkml:trace>
  <inkml:trace contextRef="#ctx0" brushRef="#br0" timeOffset="124819.21">21506 3870 91 0,'0'0'38'0,"0"0"-33"16,0 0-5-16,0 0 0 15,0 0-20-15,104-17-94 16</inkml:trace>
  <inkml:trace contextRef="#ctx0" brushRef="#br0" timeOffset="125016.93">22183 3827 67 0,'0'0'95'0,"0"0"-95"16,0 0-9-16,0 0 9 16,0 0-2-16,0 0 2 15,88-2 2-15,-55 1-2 16,7 1 0-16,1 0-3 16,2 0-67-16</inkml:trace>
  <inkml:trace contextRef="#ctx0" brushRef="#br0" timeOffset="125179.64">23131 3843 4 0,'0'0'109'0,"89"0"-73"16,-28 0-36-16,7 0-83 15</inkml:trace>
  <inkml:trace contextRef="#ctx0" brushRef="#br0" timeOffset="125307.19">23598 3843 35 0,'0'0'112'0,"0"0"-40"0,110 6-29 15,-77-5-42-15,3 2-1 16,6-1-85-16,2-1-4 16,-5-1 37-16,-3 0 52 15,-2 0 26-15,3-3-10 16,1-7-16-16,4 1-13 15</inkml:trace>
  <inkml:trace contextRef="#ctx0" brushRef="#br0" timeOffset="125505.49">24721 3753 64 0,'0'0'187'16,"0"0"-30"-16,0 0-69 15,0 0-25-15,0 0-6 16,0 0-17-16,73-11-29 16,-54 11-11-16,7 0-3 15,-2 0-78-15,-3 0-74 16,-9 0-220-16</inkml:trace>
  <inkml:trace contextRef="#ctx0" brushRef="#br0" timeOffset="126295.72">20005 3702 157 0,'0'0'72'16,"0"0"32"-16,0 0-13 15,21 89-29-15,-11-50-12 16,4 3-20-16,3-2-29 16,2-10 8-16,3-4-9 15,2-10 4-15,-3-7-1 16,3-7-3-16,-1-2-20 16,1-2-31-16,-6-16-51 15,0-5-6-15,-4-6-13 16,-6-1 12-16</inkml:trace>
  <inkml:trace contextRef="#ctx0" brushRef="#br0" timeOffset="126439.29">20281 3811 72 0,'0'0'125'0,"0"0"40"0,0 0-40 16,0 0-60-16,-91-7-20 15,66 27-13-15,-1 4-22 16,2-2 10-16,2 4-14 16,4-4 4-16,3-2-10 15,5-2-3-15,2-1-14 16,1-6-27-16,1-2-41 15,0-7-173-15</inkml:trace>
  <inkml:trace contextRef="#ctx0" brushRef="#br0" timeOffset="126632.97">19945 3917 263 0,'0'0'105'0,"0"0"-73"15,0 0-5-15,0 0 26 16,0 0-9-16,0 0 7 15,-24 22-31-15,51-19-19 16,11 0 16-16,5-3-12 16,3 0-10-16,-4 0-48 15,-5-7-13-15,-1 3-22 16,-5-6-50-16,-5-2-66 16</inkml:trace>
  <inkml:trace contextRef="#ctx0" brushRef="#br0" timeOffset="127152.14">20112 3818 117 0,'0'0'118'0,"0"0"-17"0,0 0-68 15,-50 91 22-15,50-66-32 16,4-3-10-16,16-2 0 16,5-5 6-16,5-7 15 15,1-1-13-15,2-7-12 16,-2 0-9-16,-1 0-54 15,0-18 19-15,-3-8-87 16,-5-7-13-16,-7-4-8 16,-6-7 111-16,-9-3 7 15,0-1 25-15,-13 3 51 16,-22 3 96-16,-11 4-24 16,-8 11-70-16,-9 13 22 15,-5 12-18-15,-4 2-32 0,2 29 33 16,6 13-29-16,12 14-14 15,13 13-3-15,17 3-9 16,13 2 2-16,9-5 7 16,0-5-10-16,24-7 6 15,10-7-8-15,6-8 2 16,7-9-11-16,2-16 10 16,4-15-2-16,1-2-10 15,5-27-1-15,-4-14 7 16,-6-9 5-16,-9-14 22 0,-12-8-22 15,-10-8-1 1,-12-1-3-16,-6 2 4 0,-19 14 0 16,-24 19 13-16,-17 21-13 15,-11 19-1-15,-3 6-7 16,3 25 2-16,5 17 3 16,9 11-80-16,8 9-134 15</inkml:trace>
  <inkml:trace contextRef="#ctx0" brushRef="#br0" timeOffset="133073.1">13375 6883 293 0,'0'0'129'0,"0"0"-48"16,0 0-66-16,0 0 5 16,0 0-3-16,0 0-17 0,113 7 5 15,-77-7-3-15,-5 0 4 16,-4 0-12-16,-8 0-11 15,-11 0-63-15,-8 0-129 16</inkml:trace>
  <inkml:trace contextRef="#ctx0" brushRef="#br0" timeOffset="133409.06">13209 6971 175 0,'0'0'112'0,"0"0"-59"15,0 0 5-15,-9 110-2 16,9-69-21-16,-1 4 11 16,-5 4-12-16,1 7-7 15,-4 7-1-15,-3 5-16 0,-4 6 2 16,-3 9 13-16,1 8-22 16,-6-4 0-16,3-6 2 15,6-17-4-15,7-17-1 16,4-10-2-16,4-9 2 15,0-7 0-15,0-2 5 16,0-5-9-16,3-6 4 16,-2-4 0-16,1-2 7 15,-2-2-6-15,0 0 27 16,0 0 8-16,3 0-21 16,6 0-15-16,12-6-10 15,6-12-113-15,4-15-454 0</inkml:trace>
  <inkml:trace contextRef="#ctx0" brushRef="#br0" timeOffset="134416.75">16947 6831 280 0,'0'0'115'15,"0"0"-68"-15,0 0-40 16,0 0-7-16,0 0-6 16,0 0 4-16,10 4 4 15,6 4 1-15,8 2 21 16,6-1-6-16,3 2 2 16,4 1-13-16,2-1-3 15,3-3 2-15,-2 1-6 0,-4-5 0 16,-6-3-3-16,-6 1 6 15,-8 0-3-15,-6 1 4 16,-4-1 1-16,-1 4-10 16,0 5 3-16,3 10 2 15,1 11 12-15,3 15 4 16,3 11 6-16,-3 10-3 16,1 3-8-16,-4 0-4 15,-1 0-7-15,0-1 6 16,-1 6-6-16,-3 1 3 15,-2 2-2-15,-2-5 0 16,0-7 2-16,0-14-6 16,0-7 5-16,0-14-5 0,0-11 6 15,0-4-2-15,0-8-1 16,0-1 0-16,0-4 0 16,0-2 0-16,0-2-3 15,0 0-45-15,0-14-122 16</inkml:trace>
  <inkml:trace contextRef="#ctx0" brushRef="#br0" timeOffset="135797.84">13754 7277 182 0,'0'0'117'16,"0"0"-18"-16,0 0-37 16,0 0-62-16,0 0-2 15,0 0 2-15,0 63 24 16,0-15-3-16,-9-1-2 16,0-1-6-16,-2-3 6 0,3-5-15 15,3-5 6-15,1-8-10 16,2-9 0-16,2-6 6 15,0-5-6-15,0-5 0 16,0 0 11-16,0-6-3 16,6-20 30-16,12-11-31 15,4-6-6-15,2 5 3 16,2 4-4-16,-7 12 0 16,-6 9 12-16,-5 12 4 15,-2 1-16-15,1 7-13 16,1 15 13-16,-1 4-1 15,0 7 1-15,-2 1 0 16,-2 6 0-16,5-1 5 0,1-5-5 16,1-5 0-1,0-14-21-15,-2-8 0 0,7-7-3 16,0-10 24-16,4-18 0 16,2-12-8-16,1-3-17 15,2-7-3-15,0-5-6 16,1-4 34-16,-7-2-3 15,-1 2 3-15,-10 5 3 16,-5 11-2-16,-2 12 41 16,0 11 6-16,0 7-17 15,-3 11 20-15,0 2-41 16,-2 0-10-16,-2 2-5 16,-2 17 5-16,-2 9 7 15,4 10-7-15,1 11 0 0,3 13 0 16,2 5 2-16,1 2 7 15,0-7-9-15,0-7 4 16,7-10-5-16,3-4 1 16,2-7 0-16,0-4-5 15,-1-3 2-15,-1-5-1 16,-1-7-9-16,-3-2-47 16,0-9 7-16,-1-4-34 15,1 0 9-15,-1-2-2 16,1-14-123-16</inkml:trace>
  <inkml:trace contextRef="#ctx0" brushRef="#br0" timeOffset="139028.56">13358 9018 24 0,'0'0'105'0,"0"0"-54"16,0 0-11-16,0 0 39 15,0 0-15-15,0 0-26 16,-62-28 8-16,44 21-23 15,1-2 16-15,1-1-8 16,1 3-23-16,0-3 6 16,3 1 5-16,-1 3-6 15,8 3-1-15,2 1-11 16,3 2 9-16,0 0-10 16,-1 0 0-16,-5 5-6 15,-4 17-1-15,-4 8 7 0,3 4 0 16,1 6 3-16,3 8-3 15,1 10 7-15,-2 15-4 16,-4 6 4-16,3 8-2 16,0 0-3-16,2-6-1 15,4-5 2-15,3-5-1 16,0-7-2-16,6-2 0 16,4-6-2-16,2-4 6 15,0 1-1-15,-1-2-3 16,-4-2 3-16,-2 2-6 15,-5-2 4-15,0-1-1 16,-2-4 1-16,-8-4 5 16,-2-3-3-16,-2-3 1 0,4-9-4 15,1-1 8 1,2-7 0-16,2-1-7 0,4-2 2 16,1-3 0-16,-2-1-3 15,1-3 1-15,1 0 2 16,-2-3 0-16,2-1-1 15,0 0 8-15,0 1-6 16,0 1-1-16,0 5 6 16,0-6-3-16,0-1-6 15,0 0 0-15,3-2-2 16,9-1 2-16,9 0 0 16,9 0-10-16,7-8-84 0,5-20-156 15</inkml:trace>
  <inkml:trace contextRef="#ctx0" brushRef="#br0" timeOffset="139967.2">13369 9999 22 0,'0'0'67'16,"0"0"5"-16,0 0-2 16,0 0 7-16,0 0 9 15,0 0-11-15,-2 2-10 16,2-9-5-16,11-11-47 15,11-11 5-15,2-11-11 16,9-6 4-16,0-8 3 16,1-6-12-16,-4-1 2 0,-6-3 3 15,-6-1-2 1,-5 3 4-16,-4 7-7 0,-4 10 0 16,-5 14 21-16,0 14 12 15,0 10 8-15,0 7-12 16,-2 10-31-16,-10 27 0 15,-6 18-7-15,2 11 7 16,1-3-1-16,12-5 6 16,3-6-5-16,0-5 0 15,13-6 0-15,5-7-3 16,3-11 3-16,1-5-27 16,-1-17-7-16,8-1 15 0,1-16 19 15,2-18 2-15,0-6 0 16,-5-7 2-16,-4-4-2 15,-6-2 0-15,-2-1 8 16,-6 6-6-16,-5 15-4 16,-2 17 5-16,-2 12 23 15,0 4-15-15,0 29-13 16,0 15-5-16,0 12 4 16,-6-1 2-16,3-4 0 15,3-7 0-15,0-3 2 16,3-3-6-16,16-5 3 15,5 3-2-15,0-5-34 16,3-6-37-16,-5-7-111 0,-6-10-250 16</inkml:trace>
  <inkml:trace contextRef="#ctx0" brushRef="#br0" timeOffset="140842.07">14107 9810 306 0,'0'0'143'0,"0"0"-80"0,0 0-63 16,0 0 3 0,0 0 20-16,0 127 26 0,2-70-26 15,-2 2-12-15,0-4-3 16,0-1-2-16,1-8-3 16,2-11 2-16,-1-14-3 15,1-11-2-15,0-6 0 16,-2-4 5-16,4 0 4 15,2-22 5-15,2-15 5 16,4-11-17-16,0-7 1 16,-3 0-3-16,2 7 2 15,-5 13 8-15,-1 17-9 16,-4 9 31-16,-2 9 11 16,3 0-43-16,0 12-12 0,4 14 4 15,-1 6 8-15,0 3 8 16,3-5-5-16,0-1-2 15,-3-4-1-15,3-4 0 16,-3-4-4-16,1-6-19 16,1-4-21-16,1-7-12 15,9 0-28-15,3-21 19 16,3-8-52-16,-1-5 56 16,-2-2-25-16,-4-2 6 15,-1 1 36-15,-7-2 19 16,-3 0 25-16,-4 5 92 15,-2 6 1-15,0 12 75 16,0 9-73-16,0 5-1 16,0 2-31-16,0 8-54 0,-5 17 4 15,-6 13-10-15,-2 6 29 16,3 4-22-16,2 3-2 16,0 6-7-16,1 7 1 15,4-4 4-15,2-3-6 16,1-12-2-16,0-12-24 15,0-15-9-15,7-12-10 16,4-6-34-16,1 0-56 16,2-19-192-16</inkml:trace>
  <inkml:trace contextRef="#ctx0" brushRef="#br0" timeOffset="140992.44">14427 10007 466 0,'0'0'85'0,"0"0"-75"15,0 0-2-15,0 0-1 16,0 0 5-16,0 0 16 16,43 9-13-16,-13-4-15 15,1-3-61-15,-6-2-374 16</inkml:trace>
  <inkml:trace contextRef="#ctx0" brushRef="#br0" timeOffset="141738.84">15532 9699 417 0,'0'0'135'0,"0"0"-18"16,0 0-106-16,0 0-11 15,0 0-10-15,0 0 10 16,-13 8 30-16,7-7-29 15,4-1-1-15,2 0 22 16,0 0-14-16,0-2-8 0,0-11-14 16,5 1-2-1,4 2 2-15,-2 8-1 0,-4 2 15 16,1 0 0-16,-2 0-12 16,-1 10 10-16,-1 4 0 15,0-1 2-15,0-1 7 16,0-6-4-16,0-2-3 15,-3-1 1-15,3-3 5 16,-1 0 29-16,-5 0 2 16,0-3 9-16,2-7-32 15,2-4-14-15,2 0-1 16,2 0-5-16,11 2-32 16,-1 9 16-16,0 3 18 15,-2 0-5-15,-1 19 9 0,0 5 0 16,-6 3 4-16,-1-3 5 15,-2 1 5-15,0 1-2 16,-2-3-3 0,-7 2-6-16,0 0-3 0,1 1-55 15,2-8-124-15</inkml:trace>
  <inkml:trace contextRef="#ctx0" brushRef="#br0" timeOffset="142637.09">16526 9892 99 0,'0'0'79'0,"0"0"-12"16,0 0-35-1,0 0 0-15,0 0 40 0,0 0 30 16,39-9-23-16,-24-25-51 16,2-9-15-16,-1-11 0 15,-2-4 1-15,-3-7-12 16,-1-1 2-16,-3-3 1 15,-2 0-2-15,0 1 1 16,-2 7 3-16,0 12-6 16,0 19-1-16,-2 16 25 15,-1 14 1-15,0 19-26 16,0 35-7-16,0 28 7 0,0 15 4 16,0-3 0-1,0-10-1-15,0-11 0 0,9-17-2 16,11-12-2-16,3-14-11 15,3-14-2-15,2-8-11 16,2-8 22-16,1-6-2 16,0-17-1-16,-1-11 6 15,-2-3 1-15,-4-12 0 16,-4-2 3-16,-4-4 3 16,-4-1 3-16,-4 8 7 15,-3 18-6-15,-3 15 23 16,-2 15 1-16,1 16-35 15,-1 31-7-15,2 12 7 16,3 10 21-16,-1-4-12 0,4-2-6 16,3-9-3-16,3-7 0 15,5-6-8-15,4-10-45 16,5-11-75-16,4-9-141 16</inkml:trace>
  <inkml:trace contextRef="#ctx0" brushRef="#br0" timeOffset="143716.17">17331 9799 381 0,'0'0'126'16,"0"0"-124"-16,0 0 2 16,12 84 53-16,-9-44-23 15,-1-2-11-15,1-5-6 16,-1 1-11-16,3-12 1 15,0-5-6-15,-1-9-1 16,5-7 0-16,4-1-9 16,6-7-12-16,0-16-6 15,2-7 14-15,-6-4 6 16,-3 3 2-16,-2 10 4 0,-5 6 2 16,-4 14 15-1,-1 1-16-15,0 11-18 0,0 18 18 16,0 4 9-16,0 0-2 15,0-2-2-15,0-6 0 16,3-4-5-16,5-10 4 16,2-3 6-16,0-7-7 15,4-1 9-15,4-2-3 16,2-20 10-16,0-2 5 16,-1-2-24-16,-2-3 7 15,-2 2-10-15,-6 7 3 16,-5 5 0-16,-4 10 7 15,0 5 11-15,0 0 6 16,0 0-20-16,0 0-4 0,0 0-2 16,0 5 0-1,-4 10 2-15,-2 3 2 0,1 3-1 16,2 2-1-16,2-1 0 16,1 2-1-16,0-3 1 15,0-4 0-15,0-2-3 16,0-7 2-16,6-2-1 15,3-6 1-15,5 0 1 16,3-6 3-16,7-17 14 16,0-9-17-16,-1-5 3 15,-1-8-1-15,-3-6-1 16,-4-4 11-16,-5-3-11 16,-5 5 0-16,-5 13-2 0,0 16 2 15,0 13 11-15,0 10 13 16,0 1-18-16,0 0-7 15,0 2-15-15,-5 16 12 16,-5 12 0-16,-1 9-10 16,1 10 2-16,-3 1 8 15,2 0-12-15,3-8-10 16,3-7-5-16,5-6 1 16,0-10-2-16,0-10 17 15,0-2 6-15,0-6-10 16,0-1-15-16,4 0-30 15,0 0 4-15,3 0-21 16,-3-7 34-16,-1 1-20 16,-1-5-66-16</inkml:trace>
  <inkml:trace contextRef="#ctx0" brushRef="#br0" timeOffset="143987">17818 9713 6 0,'0'0'125'16,"0"0"1"-16,0 0-28 16,0 0 20-16,0 0-51 15,0 0-44-15,-6 5 4 16,-5 43 40-16,1 4-23 16,0 2-11-16,4-2 1 15,0 3-21-15,3 0-8 0,3-3-2 16,0-5 0-16,0-7-3 15,4-8 0-15,8-9-1 16,1-11-13-16,-1-9-36 16,3-3-43-16,0-15-52 15,-6-24-271-15</inkml:trace>
  <inkml:trace contextRef="#ctx0" brushRef="#br0" timeOffset="144136.68">17687 9831 204 0,'0'0'77'16,"0"0"4"-16,0 0-17 15,113 24-27-15,-77-24-37 16,-2-1-43-16,-7-17-245 16</inkml:trace>
  <inkml:trace contextRef="#ctx0" brushRef="#br0" timeOffset="144602.04">18149 8881 374 0,'0'0'48'0,"0"0"-22"16,81-34-22-16,-44 34 23 16,3 0-11-16,6 16 15 15,1 6-8-15,-3 3-16 16,-6 7-4-16,-5 16-1 16,-8 20-2-16,-7 22 26 15,-12 22 4-15,-6 7-10 16,0-2-9-16,-8-8-3 15,-2-11 0-15,5-11 3 16,5-8 7-16,0-1-8 0,0 3 10 16,0 3-4-16,-1 3-16 15,-2-1 7-15,1-10-7 16,2-9-9-16,0-12-7 16,0-12-13-16,0-8 12 15,3-11 16-15,-1-9 1 16,-2-7-3-16,0-5 2 15,0-3 0-15,0 0 1 16,0 0 0-16,0-11-61 16,-6 0-41-16,-4 3-200 15</inkml:trace>
  <inkml:trace contextRef="#ctx0" brushRef="#br0" timeOffset="157448.31">31317 9201 223 0,'0'0'88'0,"0"0"-28"16,0 0-37-16,-54 115-4 15,41-56-10-15,6 15-7 16,7 6 1-16,0 3-2 16,8-1-1-16,6-3 8 15,0-6-8-15,-1 2 0 16,-1-3-10-16,1 0-34 0,1-2 0 15,3-17-166-15,1-13 82 16</inkml:trace>
  <inkml:trace contextRef="#ctx0" brushRef="#br0" timeOffset="157718.76">31588 9637 261 0,'0'0'123'15,"0"0"0"-15,0 0-90 16,0 0-25-16,0 0-7 16,0 80 56-16,3-35-24 0,5 0-21 15,1-7-12-15,3-9 8 16,-2-13-7-16,-1-6-1 16,3-7 5-16,0-3 4 15,4-11 9-15,3-19 23 16,4-11-5-16,-2-4-25 15,-6-3-11-15,-6 4-2 16,-3 10-61-16,-5 16-78 16,-1 14-244-16</inkml:trace>
  <inkml:trace contextRef="#ctx0" brushRef="#br0" timeOffset="158039.79">32045 9952 114 0,'0'0'150'16,"0"0"-42"-16,0 0-18 16,3-98-17-16,-3 82 6 15,0 7 7-15,0 5-32 16,-2 4-11-16,-2 0-35 15,-3 7-8-15,-1 21-13 16,-3 5 13-16,3 6 5 16,5 1-5-16,3-5-11 0,0-5-37 15,0-9-10-15,13-12-14 16,2-9 4-16,4 0 33 16,7-17 12-16,-1-13-70 15,4-4-48-15,-4-5-21 16</inkml:trace>
  <inkml:trace contextRef="#ctx0" brushRef="#br0" timeOffset="158634.26">32200 9807 29 0,'0'0'82'16,"12"-101"29"-16,-4 58-25 16,-2 12 26-16,1 10-16 15,-6 11 4-15,-1 6-14 16,0 4-9-16,0 0-72 16,0 22-5-16,0 14-6 15,6 17-1-15,7 5 7 0,4 1 0 16,0 2 7-16,1-5-6 15,-3-6-2 1,1-6-29-16,-4-7-19 0,-2-17-12 16,-2-8 18-16,-2-12 11 15,0 0 32-15,4-22 0 16,-1-13-34-16,-6-5-69 16,-3-3 26-16,0 1 10 15,-21 1 67-15,-1 8 45 16,-5 7-29-16,-1 9 64 15,5 8-38-15,8 6-7 16,7 3-6-16,5 0-29 16,3 11 10-16,0 3 3 15,0 3 3-15,11-1-11 0,7-3-1 16,9-9-4-16,3-4 0 16,4 0-36-16,5-11-19 15,0-12-35-15,-6-1 24 16,-7 5 66-16,-9 3 54 15,-9 7 25-15,-4 7-29 16,-4 2 5-16,0 0-30 16,-4 2-24-16,-9 18 23 15,0 1 8-15,0 7-3 16,5 4-22-16,7 3-6 16,1 2 9-16,0-1-10 0,6-6-2 15,8-6-33 1,1-14-15-16,3-10 36 0,-1 0 14 15,0-17 13-15,0-14 3 16,-1-4-11-16,-8-5-4 16,-7-3-1-16,-1-2-2 15,-1-1-16-15,-10 2-33 16,0 5-119-16,6 9-178 16</inkml:trace>
  <inkml:trace contextRef="#ctx0" brushRef="#br0" timeOffset="158838.1">32746 9760 117 0,'0'0'113'16,"0"0"-62"-16,54 91-19 0,-51-61-7 16,-3-4 0-1,0-5 42-15,0-11-27 0,0-4-2 16,0-6 57-16,0 0 47 16,0-10-31-16,3-18-20 15,7-12-90-15,2-3-2 16,7 0-4-16,0 8-64 15,1 8-9-15,-1 8-8 16,-5 10-40-16,-6 0-42 16</inkml:trace>
  <inkml:trace contextRef="#ctx0" brushRef="#br0" timeOffset="160000.69">16403 2919 31 0,'0'0'320'0,"-20"124"-204"16,5-47-56-16,7 3-33 15,8-2 6-15,0-6-27 16,21-5 8-16,12-4-14 16,6-9 0-16,5-7-1 15,0-4-54-15,-2-11-53 16,-2-11-127-16</inkml:trace>
  <inkml:trace contextRef="#ctx0" brushRef="#br0" timeOffset="160457.07">16705 3081 390 0,'0'0'57'0,"0"0"-42"15,16 88 32-15,-8-50 5 16,2-1-33-16,1-5-14 16,2-3 5-16,3-7-10 15,1-6 0-15,2-11-7 16,2-5-26-16,2 0 22 0,-1-21 11 16,-3-7 0-16,-8-3-4 15,-7-2 4-15,-4 4 7 16,0 3 1-16,-9 7 4 15,0 7 16-15,1 7-1 16,6 5 2-16,0 0-11 16,2 0-18-16,0 8-10 15,0 9 6-15,0 0 4 16,4-8-4-16,3-3 1 16,-6-4-1-16,-1-2 4 15,0 0 1-15,0 0 7 16,0 0-2-16,0 0-1 15,0 0 13-15,0 0-18 0,0 0-8 16,-13-2-139-16</inkml:trace>
  <inkml:trace contextRef="#ctx0" brushRef="#br0" timeOffset="160922.06">17120 3335 97 0,'0'0'26'0,"0"0"-26"16,38-104-16-16,-28 65 16 15,-3-1 18-15,-4 5-9 16,-3 2-6-16,0 8 21 0,-2 10 86 15,-6 4-7 1,0 11-10-16,-3 6-40 0,2 31-35 16,-1 11 16-16,4 6-6 15,6-7-6-15,0-6-10 16,5-11-4-16,12-7-7 16,7-8-1-16,5-8-22 15,2-7-31-15,6-1-27 16,-3-23-127-16</inkml:trace>
  <inkml:trace contextRef="#ctx0" brushRef="#br0" timeOffset="161710.91">17402 2993 344 0,'0'0'161'16,"0"0"-92"-16,0 0-58 15,0 0 21-15,-49 111-10 16,49-69-4-16,4-2-8 15,14-5-6-15,4-2 0 16,0-9-4-16,0-4-4 16,0-12-26-16,3-8-4 15,0 0 12-15,2-24 22 16,-1-12-17-16,-4-7 14 16,-6-8-41-16,-10-1 32 15,-6-3 12-15,0 4 2 16,-6 10 6-16,-5 13 20 15,2 15 15-15,6 13 8 0,1 4-48 16,0 29 4 0,-1 18-7-16,0 10 22 0,-2-1-14 15,0-3 0-15,2-8-8 16,0-12-3-16,3-13-47 16,0-13-16-16,0-10-5 15,0-1 61-15,0-6 7 16,0-13 3-16,0-5-10 15,0 0 1-15,6-3-21 16,9 0-15-16,2 0 17 16,3 5-9-16,-3 5-3 15,-1 6 40-15,-5 5 0 0,-7 3 32 16,0 3 56 0,-1 0 8-16,1 2-54 0,0 13-7 15,2 8 23-15,0-2-7 16,0 0-31-16,0-1 10 15,0-2-19-15,1 0-9 16,0-6 2-16,1-4 1 16,-3-4-10-16,2-4-21 15,1-1 26-15,2-20-6 16,-1-11 0-16,-4-2-22 16,-5-3 19-16,0 6 9 15,-5 2 3-15,-4 10-2 16,2 5-2-16,4 7-1 15,3 4-7-15,0 2-28 16,0 1 9-16,6 0-8 0,7 0 34 16,-1 10-2-16,4 9 4 15,3 8 3-15,-2 4 20 16,1 0 8-16,-4 1-20 16,-4-9-10-16,-1-7 3 15,-3-6 0-15,-3-9-4 16,0-1 12-16,1 0 3 15,1-13-1-15,0-9-14 16,-1-14-25-16,-4-9-146 16</inkml:trace>
  <inkml:trace contextRef="#ctx0" brushRef="#br0" timeOffset="161868.34">18115 2825 229 0,'0'0'134'16,"47"83"-4"-16,-27-34-81 15,-4 2-2-15,-10 4 2 16,-4-1-9-16,-2-5-23 16,0-1-13-16,-14-7-8 15,-8-7 1-15,-5-9-135 16</inkml:trace>
  <inkml:trace contextRef="#ctx0" brushRef="#br0" timeOffset="163177.37">25591 3764 105 0,'0'0'68'15,"0"0"-52"-15,0 0 0 16,0 0 29-16,0 0 23 16,0 0-29-16,0 0-22 15,0 0-15-15,0 0-2 16,0 2-75-16</inkml:trace>
  <inkml:trace contextRef="#ctx0" brushRef="#br0" timeOffset="166481.79">25595 3748 17 0,'0'0'32'0,"0"0"-19"15,0 0-8-15,0 0 19 16,0 0-3-16,0 0-20 0,0 0 10 16,-1-9-11-16,-1 7-100 15</inkml:trace>
  <inkml:trace contextRef="#ctx0" brushRef="#br0" timeOffset="166786.49">25522 3592 32 0,'0'0'84'15,"0"0"-2"-15,0 0-69 16,0 0-13-16,0 0 0 16,0 0 20-16,12 43 15 15,-1-25-12-15,2 0-1 16,-1 2-9-16,3-3-12 16,-2-1-2-16,1-2-18 15,-4-2-68-15,-1-7-15 16</inkml:trace>
  <inkml:trace contextRef="#ctx0" brushRef="#br0" timeOffset="166952.79">25633 3696 80 0,'0'0'67'0,"0"0"-33"16,0 0-18-16,-38 95-13 15,26-72-6-15,1 0-31 16,0-5-115-16</inkml:trace>
  <inkml:trace contextRef="#ctx0" brushRef="#br0" timeOffset="167043.87">25585 3780 23 0,'0'0'26'0,"0"0"1"15,97-50-27-15,-64 37-28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16T15:22:31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9063 2846 43 0,'0'0'18'0,"0"0"-17"16,0 0 0-16,0 0 14 16,0 0-13-16,0 0-2 15,0 0-21-15,0 0 15 0,-19 23 6 16,26-14 2-16,4-3-1 15,3-1 6-15,5-3-2 16,3-2 9-16,5 0-4 16,4 0 7-16,5 0 15 15,4 0-1-15,6 0 2 16,5 0-1-16,1 0-6 16,5 0-6-16,1 0-11 15,2-4-9-15,1-6 10 16,9 0-7-16,8 2 4 15,4-3 2-15,7 1-7 16,4 0-1-16,-1 4 1 0,1 3 0 16,1 0-2-16,0-1 2 15,10-3-2-15,8-3 2 16,9-3-1-16,3 0 4 16,3 0 13-16,-6 6-10 15,-5 0-2-15,-7 4-5 16,-8-2 0-16,-4-2 2 15,-4-1-2-15,1-2 0 16,0-1 0-16,0 2-1 16,0-2 0-16,-2 0-1 15,-1 1 1-15,2 1 0 16,-1-4 1-16,-2 4-1 16,-7 4 0-16,-10 0-1 15,-3 3 1-15,-7 1 0 0,-3 0 0 16,-5-1 0-16,2 1 0 15,-2 1 0-15,3 0 2 16,3 0 0-16,3 0-4 16,1 3 0-16,-1 10 2 15,0 0 0-15,6 0-3 16,8-1 3-16,2-5 0 16,5-2 3-16,6 0-5 15,0 0 2-15,3 3-3 16,-6-2 2-16,-4 1-8 15,-2-1-2-15,-5-1 2 0,7 3 7 16,2-5-2 0,3 3 4-16,6-3 0 0,5-1 1 15,1-1-1-15,1 1 0 16,-2-1 2-16,-11-1 1 16,-10 5-3-16,-7-3 0 15,-7 2 0-15,-7 4-2 16,-2-3 5-16,1 5-3 15,7-4 0-15,9 4 2 16,6-4-1-16,6 3 0 16,4 2 11-16,1 3-2 15,-2 2-9-15,-1-1 1 0,-2-2 23 16,-3-1-24 0,-3-3 4-16,0-2-5 15,-4-2 0-15,-1 1 1 0,-4-1 2 16,-1 0-3-16,4 0 1 15,3-4 1-15,11 0-4 16,4 1 1-16,6 1-5 16,3-2-30-16,1 5 15 15,-1-2 21-15,-6 2 0 16,-9 1 0-16,-9-2 1 16,-7 2-1-16,-8-3-1 15,-3-1 1-15,2-1 0 16,4-2 3-16,7 0 0 15,4 0 13-15,-5-6 9 16,-9 0 1-16,-7 1-7 16,-6 0-3-16,-5-3-12 0,1 3 15 15,0 1 1-15,-2 1-12 16,2 3 4-16,1 0-12 16,-1 0 3-16,5 0-2 15,1 7 0-15,5-4 3 16,4 1-4-16,5-4 2 15,8 0-2-15,-4 0 0 16,-5 0 0-16,-9 0 1 16,-12-6-1-16,-6-4-1 15,-4-3-5-15,1 3-8 16,0-5 6-16,-5 1-18 0,-1 1 4 16,-6 2 13-1,-2 3-6-15,-2 2-10 0,-3-1-5 16,-1 3 2-16,-3-1-3 15,-3-2-21-15,-7-1-36 16,0-7-73-16</inkml:trace>
  <inkml:trace contextRef="#ctx0" brushRef="#br0" timeOffset="8870.44">1220 12196 1 0,'0'0'8'0,"0"0"-7"15,0 0 3-15,0 0 2 16,0 0-3-16,0 0 0 15,0 0 1-15,0 0 3 16,0 32 0-16,0-32-2 16,0 2 8-16,0-2 18 15,0 0 8-15,0 0 5 0,0 0 0 16,0 0 23-16,0-12-21 16,0-6-35-16,0-4-4 15,-2-1-1-15,-2 0-5 16,0-4 13-16,-2 4-4 15,-2 3-3-15,2 6 8 16,-1 4-5-16,4 7 18 16,3 3-7-16,0 0-6 15,0 0-15-15,0 13-12 16,0 21-11-16,3 14 23 16,7 4 12-16,4-1-6 15,0-6-6-15,0-4 2 16,-1-1-2-16,-2-6 2 15,-4-1 2-15,-2-9-4 0,1-6 1 16,-2-9-1-16,-4-4 2 16,0-5 0-16,0 0 5 15,0 0 0-15,0 0 6 16,0-5 22-16,0-13-35 16,0-6 0-16,0-5 0 15,0 1-15-15,0 1 3 16,0 5-4-16,0 2 16 15,0 4-7-15,3 3 7 16,0 5 0-16,0 1 2 16,2 3-2-16,1 4-5 15,0 0 2-15,4 0 3 0,2 0-1 16,0 0-4-16,0 1 5 16,0 10-1-16,1 2 2 15,2 1-3-15,-2 1 0 16,-5-1 2-16,1-2 0 15,3 0 3-15,-6-1-3 16,1-4 0-16,-1-5-3 16,-1 0 0-16,2-2-5 15,-1 0 8-15,2-11-4 16,1-9 8-16,-2-8-4 16,-3-6 0-16,-4-1 1 15,0-3 4-15,0-4 9 16,-13 0 9-16,-2 4-18 15,2 3 0-15,1 11 11 0,4 14 7 16,5 10 6-16,2 0 1 16,1 7-30-16,0 23-11 15,0 11 11-15,6 7 0 16,6-1 3-16,4-2-3 16,1-8 1-16,-1-5-2 15,-1-7 1-15,1-5-9 16,-4-6-18-16,-4-5-30 15,2-5-4-15,-1-4-51 16,-6-2-131-16</inkml:trace>
  <inkml:trace contextRef="#ctx0" brushRef="#br0" timeOffset="9037.06">1441 12132 170 0,'0'0'129'0,"0"0"-92"16,0 0-24-16,0 0-9 16,0 0-1-16,101-5-3 15,-77 0-81-15,-3 3-194 16</inkml:trace>
  <inkml:trace contextRef="#ctx0" brushRef="#br0" timeOffset="10678.98">3022 11375 94 0,'0'0'79'0,"0"0"-79"16,0 0 5 0,0 0 4-16,0 0 39 0,38 82-10 15,-30-54-23-15,0 1-11 16,-2-3 21-16,0 1-12 16,-1-6 1-16,-4-4-1 15,-1-3-10-15,0-4 5 16,0-6-4-16,0-1-4 15,3-3 5-15,-3 0 10 16,0-7 16-16,0-20-5 16,0-10-26-16,0-9-14 15,0-5 7-15,0-3-5 0,0-2-20 16,0 3 7-16,0 12 25 16,0 13 1-16,0 15 23 15,0 13 6-15,0 0-30 16,9 23-4-16,6 14 4 15,6 8 24-15,-2 0-21 16,-4-1 13-16,3-4-16 16,0-6 0-16,0-2 7 15,-5-9-6-15,2-7-1 16,-9-2 0-16,0-7-12 16,-3-5 9-16,-3-2-15 15,0 0 18-15,0-3 18 16,0-14 6-16,-12-5-1 0,-6-2-8 15,-3-1 16-15,-4 3-9 16,-2 5-22-16,5 6-16 16,5 7-2-16,4 4-42 15,7 0 23-15,3 0-53 16,3 8-45-16,0 2 0 16</inkml:trace>
  <inkml:trace contextRef="#ctx0" brushRef="#br0" timeOffset="11715.27">3328 11375 78 0,'0'0'108'0,"0"0"-89"16,0 0-14-16,0 0 58 15,0 0-25-15,0 0-25 16,-36-6-13-16,30 6-1 0,-1 0 1 16,1 0 0-1,3 3 0-15,-3 4-6 0,3 5 6 16,0 1 0-16,3 4-2 16,0 5 1-16,0-5 0 15,0-4-25-15,6-3-18 16,6-7 6-16,-2-3-3 15,2 0-6-15,-1 0 29 16,4 0-32-16,-3-10 35 16,1 1 7-16,-4-4 8 15,3 2 25-15,-2-2 6 16,-2 4-19-16,-4 5 12 16,4 4 3-16,2 0-22 15,7 26 50-15,5 14 15 16,3 18 1-16,-1 10-33 0,-1 5 13 15,-4-1-39-15,-4-4 15 16,-3 0-8-16,-5-2 30 16,-5-1-21-16,-2-7-5 15,0-7-16-15,0-16-7 16,0-11 6-16,0-13-2 16,0-8-4-16,0-3 32 15,0 0 21-15,-9-25-27 16,-4-13-26-16,2-15-27 15,2-15 12-15,6-8-11 16,1-6-19-16,2-8-45 16,0 3 19-16,5 2 40 0,4 10-29 15,-6 11 59-15,-3 8 1 16,0 8 19-16,0 4-10 16,-6 10 24-16,-3 8-10 15,0 10-3-15,5 10 29 16,1 5-36-16,0 1-13 15,-2 0-1-15,-1 14 1 16,6 8 14-16,0 7-8 16,0 2 2-16,8 0-2 15,8 0-4-15,2-1 5 16,3-3-7-16,-3-4 3 16,0-8-3-16,0-8 0 15,1-7-31-15,3 0-36 16,-2-7-138-16</inkml:trace>
  <inkml:trace contextRef="#ctx0" brushRef="#br0" timeOffset="15954.78">5550 10119 74 0,'0'0'75'15,"0"0"-20"-15,0 0-8 0,0 0 9 16,0 0-14-16,0 0-40 15,0 0-2-15,0-13-1 16,0 27-17-16,6 17 18 16,13 17 1-16,2 9 5 15,4 5 18-15,-2 1-18 16,-1-5-1-16,2-11-2 16,-6-10 2-16,-2-14-5 15,-5-6 0-15,-4-9 0 16,-3-4 5-16,-1-4-4 15,0-2 8-15,2-20 15 16,4-17-23-16,1-11 3 0,-2-8-2 16,-1-3 20-16,-2 5 11 15,-2 8-11-15,0 14 17 16,-3 14-16-16,4 11 7 16,-1 9 7-16,11 9-37 15,5 24-14-15,4 16 14 16,2 5 0-16,2 5 3 15,-5-9-3-15,3-8-2 16,-5-13-5-16,1-9-25 16,-9-13 5-16,-1-7 11 15,-3 0 9-15,-2-27 7 0,3-12 6 16,-3-10-4 0,-5-8 3-16,-1-2 4 0,0 1-2 15,0 8 11-15,0 16-18 16,0 12 31-16,0 15 7 15,0 4-22-15,0 3-16 16,0 0-14-16,3 13 7 16,9 8 5-16,0-3 2 15,0 3-12-15,-3-5-3 16,1-2-4-16,-2 0 11 16,1-5-6-16,-3-2-7 15,3-5 11-15,1-2 2 16,-1 0 8-16,3-9 0 15,2-11 2-15,-5-8 1 0,1-5-3 16,-7-5 1-16,-3-2 6 16,0-3 0-16,0-3 12 15,-5-3-13-15,-11 0-4 16,-2 0 7-16,-1 5 4 16,1 7-2-16,6 10 10 15,3 9-7-15,3 11-3 16,5 4 2-16,1 3-13 15,0 13-7-15,0 16-9 16,0 10 16-16,10 1 0 16,-1-1-1-16,6-6-7 15,-5-6-22-15,1-3 0 16,-1-5-4-16,-2-6-22 0,-2 0-15 16,-2-1-9-16,2-2-56 15,-3-6-68-15</inkml:trace>
  <inkml:trace contextRef="#ctx0" brushRef="#br0" timeOffset="16263.44">6122 9803 163 0,'0'0'30'16,"0"0"64"-16,24 107-12 16,-7-60-14-16,-1-1-14 0,4-2-39 15,-1 1 10-15,2 3-17 16,-6-2-8-16,1-1 5 16,-2-3-3-16,-1-8-2 15,-1-6 1-15,2-5 4 16,-3-7-8-16,-2-6 3 15,-1-6-14-15,-2-4-1 16,6-5-38-16,-5-23-59 16,1-10-234-16</inkml:trace>
  <inkml:trace contextRef="#ctx0" brushRef="#br0" timeOffset="16444.77">6133 9978 260 0,'0'0'163'16,"0"0"-151"-16,0 0-8 16,0 0-3-16,0 0 39 15,0 0-18-15,85 12-17 16,-55-12-5-16,0 0-11 16,1 0-43-16,-1-12-107 15</inkml:trace>
  <inkml:trace contextRef="#ctx0" brushRef="#br0" timeOffset="16593.23">6561 9921 172 0,'0'0'90'0,"0"0"-79"16,0 0-9-16,0 0 3 16,0 0 26-16,0 0-9 15,0 7-11-15,0-1-11 16,-4 2-50-16</inkml:trace>
  <inkml:trace contextRef="#ctx0" brushRef="#br0" timeOffset="17987.88">1368 13007 79 0,'0'0'41'0,"0"0"-24"15,0 0-10-15,0 0 4 16,0 0 34-16,0 0 7 16,86 19 5-16,-47-19-8 0,9-6-20 15,7-14-8-15,6-3-16 16,5-3-5-16,1-4-104 15,-6 2-205-15</inkml:trace>
  <inkml:trace contextRef="#ctx0" brushRef="#br0" timeOffset="18653.68">3124 12271 409 0,'0'0'69'0,"0"0"-65"16,0 0-4-16,0 0-4 15,0 0 1-15,0 0 0 16,101-10 1-16,-56-2-15 15,1-3-9-15,2-5 5 16,7-4-2-16,5-2-15 16,4-3-24-16,-1 1-47 15,-7 1-65-15</inkml:trace>
  <inkml:trace contextRef="#ctx0" brushRef="#br0" timeOffset="22419.3">1712 14939 84 0,'0'0'17'0,"0"0"6"16,0 0 25-16,0 0-17 15,0 0 3-15,0 0-13 0,0-7-3 16,0 7 6-16,0 13-24 15,0 12 7-15,3 6 42 16,5 5-26-16,1-4-14 16,1-2-3-16,-1-2-4 15,3-3 0-15,-2-2 0 16,-2-4 1-16,1-1-3 16,6-7 3-16,-3-5-1 15,0-3-2-15,4-3 0 16,-2 0-7-16,2-6 3 15,1-14-4-15,-3-3-7 16,-3-2-3-16,-5 3-5 16,-2-3 20-16,-1 7 3 15,-3 4 9-15,0 4 28 16,0 7-12-16,0 3 27 0,0 0-18 16,0 0-33-16,0 0-1 15,0 13-8-15,0 5 7 16,8 6 1-16,-1-2 0 15,2 0 2-15,-2-5-2 16,1-2-5-16,-2-2-23 16,0-7-22-16,0 2-18 15,-5-6-27-15,1-2-24 16,-1 0 3-16</inkml:trace>
  <inkml:trace contextRef="#ctx0" brushRef="#br0" timeOffset="22570.28">1981 15083 162 0,'0'0'132'16,"0"0"-112"-16,0 0 5 15,0 0 20-15,0 0-32 16,0 0-13-16,-3-8-29 16,3 8-43-16,0 0-94 15</inkml:trace>
  <inkml:trace contextRef="#ctx0" brushRef="#br0" timeOffset="23176.94">2132 14813 7 0,'0'0'93'0,"0"0"-33"16,0 0-46-16,0 0 41 16,0 0 2-16,0 0-45 15,-27 6-8-15,19 8 8 16,1 1-3-16,4 0-7 15,3 1 6-15,0 2-1 16,3 0-7-16,15-1 13 16,3-1-9-16,1-3-3 0,2-3-1 15,-5-1-11-15,-1-2 8 16,0 0-7-16,-6-3 9 16,-6 0 1-16,-3-1 0 15,-3 3 0-15,0-1 27 16,0 6 26-16,0 0-5 15,-6 2-16-15,0-2-7 16,-3 0-19-16,5 3-5 16,-1-1 8-16,2-2-9 15,2 2-3-15,1-4-52 16,0-3-82-16,0-6-133 16</inkml:trace>
  <inkml:trace contextRef="#ctx0" brushRef="#br0" timeOffset="23843.43">2221 14650 7 0,'0'0'13'0,"0"0"2"15,0 0-13-15,0 0-2 16,82 68-37-16</inkml:trace>
  <inkml:trace contextRef="#ctx0" brushRef="#br0" timeOffset="24212.77">2533 14886 141 0,'0'0'243'16,"0"0"-218"-16,0 0-25 15,0 0 6-15,0 0 26 0,0 0-18 16,55-29-7-16,-31 16-7 16,0 0-2-16,0 1-35 15,1-2-109-15,-1 0-137 16</inkml:trace>
  <inkml:trace contextRef="#ctx0" brushRef="#br0" timeOffset="25458.23">2994 14361 10 0,'0'0'31'0,"0"0"21"16,0 0 18-16,0 0-11 16,0 0-21-16,0 0 1 15,-12 43-18-15,10-17 9 16,-1 3-9-16,2 7-14 15,1 3 4-15,0 2-2 16,0 0-3-16,0-5 0 16,0 0-3-16,3-9-3 0,3-6 0 15,3-6-10-15,1-3 8 16,-4-4-2-16,2-6-34 16,-1-2-7-16,1 0 42 15,7-10 0-15,-3-7 3 16,-1-2-72-16,-6-1 72 15,-2-1 18-15,-3 0 2 16,0 4 52-16,0 3 4 16,-6 5-44-16,3 2 6 15,-2 4-16-15,3 1-18 16,0 0-4-16,2 2-24 16,0 0-15-16,0 0-10 0,0 0-52 15,0-3-41 1</inkml:trace>
  <inkml:trace contextRef="#ctx0" brushRef="#br0" timeOffset="25628.3">3139 14540 104 0,'0'0'101'16,"0"0"-88"-16,0 0-1 15,0 0-7-15,0 0-5 16,0 0-19-16,0-40-160 16</inkml:trace>
  <inkml:trace contextRef="#ctx0" brushRef="#br0" timeOffset="27022.57">3250 14368 50 0,'0'0'50'0,"0"0"-18"16,0 0-11-16,0 0 8 15,0 0-8-15,0 0-19 0,-8 1-2 16,8-1 0-16,0 0-8 16,0 0-3-16,0 0 4 15,0 0 7-15,0 1 3 16,0-1 0-16,0 0 4 15,0 0-5-15,0 0 1 16,0 0-1-16,0 0-1 16,0 0 9-16,0 0 4 15,0 0 1-15,0 0 8 16,0 0-6-16,0 0 10 16,0 0 1-16,0-1-22 15,0-2-6-15,1-1-1 0,6-1-2 16,-2 1 1-16,4 1 0 15,-3-2 1-15,6 0 0 16,-5 2 2-16,-1 0-2 16,0 1 1-16,-1 2-2 15,2 0 1-15,-1 0-1 16,2 0-4-16,-2 0 6 16,-2 6 0-16,2 4 1 15,-3 1 11-15,-3-1-6 16,0 3 11-16,0-2-6 15,0 0 0-15,0-2 14 16,0 1-14-16,-2-2-3 16,-2-2-7-16,1 1 1 0,-1-1 9 15,1-4-11 1,1-1 4-16,1-1 0 0,1 0-1 16,0 0-1-16,0 2-2 15,0 1-14-15,0 2 13 16,10 0 1-16,5 0 0 15,3 3-33-15,1 3-11 16,-1 0 5-16,-6 5-103 16,-1-3 141-16,-3-1 1 15,-5 1 0-15,-1-4 2 16,-2 6 15-16,0-3 18 16,-2 1 3-16,-9-1 14 0,2-1-7 15,-2-4-2 1,1 0-21-16,-1-5-9 0,1 1 7 15,-2-3-19-15,0 0-1 16,1 0-2-16,-2 0-70 16,1-1-28-16,6-10-58 15</inkml:trace>
  <inkml:trace contextRef="#ctx0" brushRef="#br0" timeOffset="27379.55">3369 14133 161 0,'0'0'20'0,"0"0"10"15,0 0 23-15,0 0-10 0,0 0-11 16,0 0-24-16,22 89 0 15,-19-73-8-15,-3-3-32 16,0 1-265-16</inkml:trace>
  <inkml:trace contextRef="#ctx0" brushRef="#br0" timeOffset="29070.7">3397 13930 10 0,'0'0'34'0,"0"0"7"16,0 0 23-16,-97-7 15 16,61 7-22-16,-3 0-25 15,-16 0-32-15,-8 7-4 16,-7 10-1-16,-7 4 3 15,-5 6-3-15,-5 8 5 16,-7 4 17-16,-4 0 11 16,1-4-14-16,-3-5 10 15,1-3 31-15,5-2 13 16,9 5 7-16,8 1-64 0,8 4-11 16,2 5-3-16,1 5 2 15,5 2-16-15,9 6 4 16,13-2 13-16,8-3 3 15,4-3-3-15,3-4-20 16,6-5 3-16,2-3 0 16,2-4 4-16,1-2 4 15,-1 0-9-15,-2-1 5 16,1 0 12-16,-4 0-7 16,-1 1-1-16,1 2 7 0,5-1 2 15,7 1-12 1,7-4 12-16,0 3 0 0,16 3 0 15,8 8 4-15,6-2 1 16,3 1-5-16,4-1-8 16,2 0 8-16,0 0-22 15,4-1 1-15,0-2 19 16,2-2-14-16,-5-3-27 16,-1-6 28-16,-1-4-4 15,-3-4 10-15,7-4-6 16,0-3 14-16,7-4 0 15,-1 1-14-15,10-5 15 16,8 0 4-16,2 0-3 16,7 0 3-16,-1-3-3 15,1-6 5-15,4-6 4 0,-3-8 13 16,3-8-2-16,-3-7-6 16,3-5 7-16,-4-5 10 15,5-1-22-15,-6 6 3 16,-4 6 14-16,-9 9-13 15,-4 2-14-15,-5 5 2 16,-3 1 13-16,2-4-7 16,-1 2-8-16,0-5 3 15,-1-1 2-15,3-7-5 16,-1 4-1-16,0-6 0 16,-5-1-6-16,-3-2 1 15,-7-1-24-15,-5-1 22 0,-10-2-11 16,-9-1-25-16,-9-3-17 15,-3 1 14-15,0 3-3 16,-9 1 41-16,-4 4 9 16,5 0 14-16,-1 7 7 15,0 3-9-15,-4 0 25 16,-2 1 4-16,-6 3 7 16,-3-2 15-16,-4-1-36 15,-3-2-12-15,-2-1 0 16,-3-2 13-16,3-3-16 15,-1 1 3-15,-1-4-9 16,-2 2-12-16,-6 2-2 16,1 0-6-16,-7 4 4 0,4 5-23 15,2 6 14 1,6 11-3-16,-1 9-27 0,-2 16-25 16,-17 31 36-16,-14 17-88 15</inkml:trace>
  <inkml:trace contextRef="#ctx0" brushRef="#br0" timeOffset="34621.06">4308 13684 6 0,'0'0'14'0,"0"0"-6"15,0 0-7-15,0 0 23 16,0 0-17-16,0 0 11 16,0 0-5-16,-16-29 12 0,10 27-9 15,3 0 18 1,0 1-18-16,3-1 18 0,0 1-7 15,0 1 1-15,0 0-25 16,0 0-3-16,6 14 0 16,15 7 3-16,1 0-1 15,-2 3 4-15,2-3-2 16,-5 2-4-16,0-4 11 16,-2 0-10-16,-6-3 6 15,0-2-3-15,-3-6-2 16,1 0-1-16,-2-2-1 15,-2-2-14-15,0-3-75 0,0-1-86 16</inkml:trace>
  <inkml:trace contextRef="#ctx0" brushRef="#br0" timeOffset="36074.47">4498 13611 16 0,'0'0'32'0,"0"0"-13"0,0 0-16 16,0 0 20-16,0 0-15 15,0 0-5-15,0-11 3 16,0 9 2-16,0 1-8 16,0-3 2-16,0 2 20 15,-2 0-13-15,1-2 16 16,-2 2-15-16,0-4 9 15,0 5-13-15,1-2 5 0,1 2-2 16,-2 0 9 0,0-4 2-16,2 5-18 0,-4 0-2 15,5 0 0-15,0 0-1 16,0 0 5-16,0 0 8 16,-3 0 1-16,3 0-13 15,0 0 0-15,-3 0 0 16,0 0 0-16,-3 5 1 15,4-1-1-15,1 1-1 16,1 2-9-16,-2-1 10 16,2 1 4-16,0 0-3 15,0 1 3-15,0 0-4 16,0-1 0-16,2 3 0 16,4-3 4-16,6-3-4 15,0 0 7-15,-2-2-5 0,1-2-4 16,-1 0 2-16,-1 0-2 15,-3 0-5-15,0 0 6 16,-1-7 0-16,0 0-2 16,0-2 0-16,-2 2 3 15,-3 0 0-15,0 2 4 16,0 4 1-16,0 0 7 16,0-1 0-16,0 2 7 15,0 0-19-15,3 0-8 16,0 0 2-16,6 0-3 15,1 0 8-15,4 9 1 16,2 5 0-16,4 3-1 16,2 4-1-16,-1-2 2 15,-3 4 2-15,0-4-1 0,-6 0-2 16,-2-5-1-16,-4-2-2 16,-5-4 0-16,-1-2 4 15,0 0 6-15,0-4 2 16,-3 3 5-16,-7-1 10 15,-3-3 10-15,-5-1 2 16,1 0 17-16,-2 0-40 16,2 0 0-16,1-8-2 15,4-2-5-15,-1-2-8 16,7-4 3-16,0-2 0 16,3-4 1-16,3-2-1 0,0-4-7 15,0 4-13 1,0 1-8-16,0 1 8 0,3 4 5 15,-3 4 8-15,0 2 7 16,0 4 3-16,0 1-1 16,-8-1 9-16,0 2-9 15,0 2 8-15,2 0 6 16,1 1-16-16,4 3-4 16,1 0-5-16,0 0-56 15,0 0-176-15</inkml:trace>
  <inkml:trace contextRef="#ctx0" brushRef="#br0" timeOffset="36564.78">4950 13601 70 0,'0'0'141'0,"0"0"-96"16,0 0-16-16,0 0 25 15,0 0-15-15,0 0-14 16,13-4-15-16,-1-4-7 0,2-1 11 16,-1 1-4-16,5-3-5 15,4-4 4-15,1 1-9 16,5 1-2-16,-4 1-63 16,-8 3-155-16</inkml:trace>
  <inkml:trace contextRef="#ctx0" brushRef="#br0" timeOffset="39540.97">5478 13072 1 0,'0'0'19'15,"0"0"4"-15,0 0 10 16,0 0-21-16,0 0 0 16,0 0 20-16,0-1-11 15,0-2 1-15,0-1-22 16,0-5 1-16,12 2-3 16,1-2-6-16,-2-1 8 15,-2 3-4-15,1-3 4 16,-1 4 2-16,-1 0-2 15,-2-1 0-15,4 4 0 0,-4 0 0 16,3 3-1-16,-1 0-8 16,-1 3-3-16,-4 7 11 15,-2 2-12-15,-1-1 13 16,0 1 6-16,0 1-6 16,0 1 27-16,-7-1-2 15,-3-2-10-15,-1 1-4 16,5-2-11-16,-3 0 21 15,3-3 8-15,2 0-23 16,2-4 1-16,2 1-7 16,0-3-5-16,0-1 4 15,0 0-6-15,0 0 7 16,0 0 7-16,0 0 0 16,0 0 2-16,9 0-8 15,6 0-1-15,2 0-1 0,0 0-1 16,1 0-1-16,-4 7-1 15,-2 1-8-15,-2 5 2 16,-7-4 5-16,0-1 0 16,0 1 2-16,-3-1 3 15,0-1 0-15,0 2 10 16,0 0-4-16,-3-1 35 16,-5 3-28-16,0-3 6 15,-1-1 1-15,1-3-2 16,2-1-14-16,-1-1 6 15,4-2-4-15,0 0-11 16,-2 0 9-16,1 0-8 0,1 0-14 16,-2-2-10-16,2-5-46 15,-2-1 5-15,0 1-46 16</inkml:trace>
  <inkml:trace contextRef="#ctx0" brushRef="#br0" timeOffset="40102.32">5715 12965 86 0,'0'0'74'0,"0"0"-55"15,0 0 10-15,0 0-1 16,0 0-10-16,0 0-5 16,27-39-13-16,-17 34-4 15,-2 1-15-15,-5 3-20 0,2-1 1 16,-4 0-34-1,-1 2-23-15</inkml:trace>
  <inkml:trace contextRef="#ctx0" brushRef="#br0" timeOffset="40544.43">5715 12965 23 0,'-7'54'19'15,"7"-43"19"-15,0 0-9 16,0-1-2-16,0 0-14 0,0-3-8 16,0-3 1-16,0 2-3 15,3-2-2-15,-3-3 7 16,4 1-8-16,-4-2 3 16,3 0 22-16,5 0-11 15,1 0 0-15,4-5-6 16,-1-3-6-16,0 2-3 15,3 1 2-15,-3 1-1 16,1 2 0-16,-2 2-3 16,-2 0 3-16,-2 0 0 15,-3 0-5-15,-2 9 5 16,-2-1 3-16,0 3 18 16,0 1 23-16,0-1-19 0,-3 1 4 15,-4-4 1 1,1 1-9-16,-2 2 3 0,1-4-15 15,-1 1-6-15,-1-1-1 16,3-1 3-16,2-2-5 16,-1 0 0-16,2-1-33 15,0 1-65-15,2-2-45 16,1-2-22-16</inkml:trace>
  <inkml:trace contextRef="#ctx0" brushRef="#br0" timeOffset="46907.39">3027 15276 116 0,'0'0'66'0,"0"0"-42"0,0 0-17 16,0 0 4-16,0 0-11 15,0 0 2-15,0 0-2 16,0 0-8-16,3-8 7 15,0 8-3-15,1 0 4 16,2 0 0-16,0 0 0 16,2 1 5-16,0 2 5 15,3 4 4-15,4 2 5 16,7 9-9-16,11 10 5 16,9 10 10-16,7 9 8 15,8 2 5-15,1-4-29 16,0-4 0-16,0-8 1 0,-5-11-7 15,-6-5-1-15,-8-5-1 16,-6-7 5-16,-8-3-12 16,-7-2-21-16,-7 0-80 15,-8-7-33-15</inkml:trace>
  <inkml:trace contextRef="#ctx0" brushRef="#br0" timeOffset="47131.28">3512 15604 62 0,'0'0'61'0,"0"0"7"16,0 0-20-16,0 0-2 16,0 0 3-16,86 22-19 15,-77-22-3-15,-3 0-17 16,3 0-8-16,-3 0-2 15,-3 0-27-15,3-6-37 16,0-10-30-16,-1-1-74 16</inkml:trace>
  <inkml:trace contextRef="#ctx0" brushRef="#br0" timeOffset="47260.09">3656 15550 19 0,'0'0'82'0,"0"0"-16"15,0 0-28-15,0 0-20 16,0 0-12-16,38 90-3 15,-35-78 2-15,-2-2-4 0,-1 1-2 16,0-4-36-16,0-4-75 16</inkml:trace>
  <inkml:trace contextRef="#ctx0" brushRef="#br0" timeOffset="48039.18">5244 13820 153 0,'0'0'122'0,"0"0"-117"16,0 0-5-16,0 0-1 16,0 0-1-16,0 0 2 15,16 6 0-15,-11 8 17 16,-2 3 4-16,0 6 28 16,-2 9-10-16,4 10-3 15,-2 15-17-15,1 11-5 16,-1 10 0-16,-2 3-12 15,-1 1-1-15,0 1 1 0,0-4 3 16,0 0-10-16,0-8-10 16,-4-12 6-16,1-9-31 15,3-5-86-15,0-13-108 16</inkml:trace>
  <inkml:trace contextRef="#ctx0" brushRef="#br0" timeOffset="48399.57">5223 14605 5 0,'0'0'193'16,"0"0"-114"-16,0 0-32 15,0 0-35-15,0 0 1 16,0 0 36-16,-2 65-14 16,2-31-8-16,5-2-21 15,1 2 11-15,0-3 6 16,0-5-10-16,0 1-3 16,-2-10-4-16,4-2-6 15,-2-6 6-15,-2-6-6 16,2-3 4-16,6 0 3 0,0-5-6 15,9-12-1-15,-6-2-8 16,1-2-12-16,-5 3-43 16,-4 2-90-16,-4 1-122 15</inkml:trace>
  <inkml:trace contextRef="#ctx0" brushRef="#br0" timeOffset="49374.8">3606 15752 11 0,'0'0'96'16,"0"0"-78"-16,0 0-2 0,0 0 34 16,0 0 1-16,0 0 2 15,47-4-44-15,-36-8 0 16,-2-2-9-16,-3-2 1 16,1-2-3-16,-1 2 4 15,-6-4 4-15,0 2 10 16,0 3 42-16,-3 0-12 15,0 0-20-15,-4 6-10 16,4 3 3-16,3 2-9 16,0 4 6-16,0 0-16 0,0 0 0 15,0 0 0-15,0 0-9 16,0 3-4-16,0 11 13 16,7 4 0-16,2 3 2 15,2 3-1-15,-1-1-1 16,-1 1 3-16,0 1-3 15,3 1-43-15,-5-1-72 16,-1-5-197-16</inkml:trace>
  <inkml:trace contextRef="#ctx0" brushRef="#br0" timeOffset="52749.28">3762 16201 17 0,'0'0'130'0,"0"0"-74"16,0 0 10-16,0 0-20 15,0 0 17-15,0 0-28 16,0-19-21-16,0 19-4 15,0 0-6-15,3 0-4 0,9 0-5 16,3 13 5-16,6 5 1 16,-1 6 9-16,-3-2-5 15,-6-1 3-15,2-6-2 16,-5-3-2-16,-2-4 7 16,-2-1-10-16,-2-4 2 15,-1-3-1-15,-1 0 0 16,0 0 5-16,0 0 0 15,0 0 4-15,0-2 28 16,0-17-17-16,-1-5-21 16,-5-4-2-16,1 2 1 15,2 5-1-15,3 4 1 0,0 4 0 16,0 5 1-16,0 1-1 16,0 4 0-16,0 1 0 15,3 2-12-15,6 0 3 16,3 3 4-16,3 11 3 15,3 1-1-15,-5 2 3 16,2-3 0-16,-4-1 0 16,-2-1 1-16,-2-4-2 15,-3-3 1-15,-2-2-9 16,-2-3 6-16,0 0-15 16,0 0 7-16,0 0 10 15,3 0 2-15,0-18-2 16,-3-5-3-16,3-7-12 15,0 2 16-15,-3 5 3 16,3 4 0-16,-1 6 0 0,-1 7-2 16,-1 3 10-16,0 3-6 15,0 0-2-15,6 0-3 16,0 5-15-16,3 10 13 16,0 0 2-16,6 3 0 15,-3-2-2-15,2-1 2 16,0-4-3-16,2 0 2 15,-2-6-5-15,-5 0 2 16,1-5 1-16,-2 0-2 16,-1 0 3-16,-1 0 1 15,-2-11-11-15,-4-3-2 0,0-1 2 16,0-5 12-16,0 1-5 16,-10 1 2-16,-5-5 3 15,0 3 8-15,2 4 0 16,1 5 9-16,3 7 11 15,6 4-7-15,3 0-4 16,0 0-17-16,-3 0-15 16,3 9 5-16,0 10 10 15,0 1 5-15,0 0-3 16,0-2-2-16,12-1 0 16,3 0 1-16,-2-1 3 15,5-3-4-15,-3-2 1 16,3-5-2-16,-4-2 1 15,2-4-11-15,-4 0-4 0,-2 0 3 16,1-11 3-16,-5-8 3 16,0-5-13-16,-3-3 4 15,-3-2-14-15,0-3 2 16,0 1 27-16,0-2 8 16,-12 1 15-16,-6 2 6 15,1-2 9-15,-2 1-5 16,1 6-8-16,2 4 17 15,5 9-19-15,5 4-2 16,3 8 10-16,-1 0-18 16,4 2-13-16,0 26-18 15,10 11 16-15,8 9 2 0,3-1 0 16,1 0 2-16,1-8 0 16,5-2-2-16,-1-7-2 15,0-3 1-15,0-4-17 16,-4-4-20-16,-4-6-18 15,-6-7-22-15,-7-6-52 16,-6-1-105-16</inkml:trace>
  <inkml:trace contextRef="#ctx0" brushRef="#br0" timeOffset="52916.08">4192 16019 32 0,'0'0'68'15,"0"0"-42"-15,0 0 39 16,0 0-12-16,0 0-26 16,0 0-27-16,91-58-10 15,-76 47-70-15,-6 4-101 16</inkml:trace>
  <inkml:trace contextRef="#ctx0" brushRef="#br0" timeOffset="53221.58">4499 16006 72 0,'0'0'90'0,"0"0"-42"16,0 0 12-16,0 0 1 0,0 0-15 16,0 0-14-16,76 72-6 15,-76-72 13-15,0 3 1 16,0-3 14-16,0 0 6 15,0 0-28-15,-5 0-17 16,-6-5-5-16,5-2-9 16,1-3 8-16,4 1-9 15,1-2-1-15,0 1-3 16,0-3-16-16,0 1-8 16,0 0 10-16,4 4-17 15,-2 3 16-15,-2 5 1 16,0 0-53-16,0-1-52 15</inkml:trace>
  <inkml:trace contextRef="#ctx0" brushRef="#br0" timeOffset="53362.12">4499 16006 30 0</inkml:trace>
  <inkml:trace contextRef="#ctx0" brushRef="#br0" timeOffset="53383.23">4499 16006 30 0,'84'-76'13'0,"-84"76"-13"0</inkml:trace>
  <inkml:trace contextRef="#ctx0" brushRef="#br0" timeOffset="54002.38">4574 15916 149 0,'0'0'152'0,"0"0"-110"16,0 0 9-16,0 0 1 0,0 0-48 16,0 0-4-16,6-10-26 15,-5 10 17-15,1 0-3 16,-2 0 0-16,0 0 12 16,0 0-1-16,0 0 1 15,0 0 0-15,0 0 1 16,0 0-1-16,0 0 0 15,0 0 5-15,0 0-6 16,0 0 1-16,0 0-6 16,0 0-12-16,0 0-32 0,3 0 5 15,-2 0 42 1,2 0 3-16,-1 0-11 0,2-5-1 16,-2 1-13-16,1-3 23 15,-3 3-1-15,4 1 3 16,-4 0 13-16,0 3 5 15,0 0 40-15,0 0 14 16,0 0-29-16,0 0-20 16,0 0-23-16,3 13 0 15,8 5 25-15,-2 1-17 16,1 0 3-16,-1-5-7 16,0 1-4-16,-1-4 4 15,-1-4-3-15,-1-1 1 16,0-3-2-16,-3-2-36 15,-2-1-22-15,1 0-35 0,1 0-24 16,-3-9-49-16</inkml:trace>
  <inkml:trace contextRef="#ctx0" brushRef="#br0" timeOffset="54177.28">4541 15681 229 0,'0'0'75'15,"0"0"-75"-15,0 0-28 0,0 0-44 16,0 0-25-16</inkml:trace>
  <inkml:trace contextRef="#ctx0" brushRef="#br0" timeOffset="54482.55">4796 15759 173 0,'0'0'222'0,"0"0"-182"0,0 0-30 15,0 0 7 1,0 0 27-16,0 0-26 0,-10 75 3 16,10-53-20-16,0-6 2 15,4-1 4-15,2-3-5 16,3-4 3-16,0-1-5 16,4-2 0-16,1-5 5 15,7 0-5-15,4 0 0 16,5-15-37-16,0 1-55 15,-2-3-74-15</inkml:trace>
  <inkml:trace contextRef="#ctx0" brushRef="#br0" timeOffset="54887.45">5153 15470 285 0,'0'0'113'0,"0"0"-69"16,0 0-14-16,0 0 29 16,0 0-18-16,0 0-41 15,-70 49 0-15,70-24 1 16,3-3-1-16,19 1 7 15,6-3-7-15,4-4 1 0,-1-2 0 16,2-3-1 0,-8-2-3-16,-1-2-4 0,-9 0 1 15,-3-3-5-15,-9-1 11 16,-3 0 0-16,0 0 4 16,0-1 17-16,0 4 8 15,0 5-29-15,-9 6 15 16,0 0-15-16,4 5-2 15,2-4-44-15,2 2-4 16,1-9-43-16,0-3-71 16,0-8-105-16</inkml:trace>
  <inkml:trace contextRef="#ctx0" brushRef="#br0" timeOffset="55800.98">5338 15387 311 0,'0'0'68'15,"0"0"-66"-15,0 0-2 16,21 81 4-16,-9-58 0 16,1-7-8-16,-4-11-28 15,4-1-13-15,-7-4 31 16,-1 0 14-16,-2-3 25 15,-3-3 53-15,0 3-27 16,3 3-5-16,6 0-46 0,4 28 13 16,7 19-11-16,2 14 28 15,-1 13 4-15,-3 3-8 16,4 4-15-16,-3-6-1 16,1-6-7-16,1-7-1 15,-5-9-2-15,-4-9 3 16,-4-10-3-16,-7-16 0 15,-1-9 2-15,0-9 4 16,0-3 36-16,-4-19-41 16,-4-15-1-16,2-6-17 0,3-4 6 15,3-1-16 1,0-4-10-16,0 1-32 0,0-5-1 16,9-3-23-16,2-2-24 15,-1-3 23-15,-4 3 31 16,3 2 42-16,-6 4 21 15,2 3 9-15,-5 11 46 16,0 8 13-16,0 13 8 16,0 9 7-16,0 7 11 15,0 4-45-15,3 0-49 16,10 22-21-16,-1 10 21 16,9 4 0-16,-5 0 5 15,-1-6-5-15,-4-1 0 16,-4-7-2-16,-6-3-35 15,-1-3 15-15,0-8-13 0,0-3-17 16,-13-5 30-16,1 0 22 16,-6 0 3-16,0 0 4 15,3-10-7-15,6 2-20 16,2 2-20-16,7 6 40 16,0 0-3-16,0 0-9 15,16 1 12-15,5 9 2 16,-1-4 1-16,2-2-6 15,-1-4 0-15,-3 0-53 16,1-8 44-16,-3-14 2 16,-5-7 10-16,-2-5 20 0,-1-4-4 15,-3-4 13-15,-5-5 16 16,0-5-20-16,0-2 14 16,-4 1-30-16,0 6 21 15,-1 11-4-15,5 16 13 16,0 9 33-16,0 11 3 15,0 0-71-15,0 20-2 16,5 10-2-16,3 6 27 16,1 5-21-16,0 2-5 15,-4 5-1-15,2-4-16 16,-1-3-71-16,-4-15-112 16</inkml:trace>
  <inkml:trace contextRef="#ctx0" brushRef="#br0" timeOffset="56266.15">5987 15278 193 0,'0'0'75'16,"0"0"-70"-16,0 0 33 15,43-82 20-15,-34 68-53 16,-3 5-1-16,-1 4 2 16,-1 2 0-16,-3 3 27 0,-1 0-9 15,3 0-22-15,-3 7 1 16,2 15 24-16,1 7-4 16,0 2-16-16,4-1-7 15,1-1-15-15,5-8-29 16,-4-8-43-16,0-13 13 15,0 0 67-15,-3-11 7 16,0-12 22-16,3-2 5 16,0 0-15-16,-2 3 4 15,1 5 0-15,-2 6 22 16,6 7-2-16,-2 2-13 16,-1 2-7-16,3 0-1 15,-3 0-3-15,-1 0-5 16,0 0-3-16,-2 0 8 0,0 0-11 15,0 0 2-15,-1 0 0 16,-2 0-3-16,1 0-78 16,-4-8-191-16</inkml:trace>
  <inkml:trace contextRef="#ctx0" brushRef="#br0" timeOffset="63519.6">6354 10982 31 0,'0'0'61'0,"0"0"-18"16,0 0-14-16,0 0-8 15,0 0-17-15,0 0 21 16,0 59 28-16,0-35-20 16,0 1-16-16,0-4-9 15,0-2-7-15,0-5 6 0,0-2-7 16,0-6 0-16,0-4 3 16,0 0 0-16,0-2-3 15,0 0 10-15,0 0 7 16,0 0 8-16,0 0-10 15,0 0-4-15,0 0-2 16,0 0-9-16,0 0 0 16,3 0-6-16,7 0-23 15,1 0 20-15,2 0-11 16,-1 0-28-16,2-8-10 16,-1-1 13-16,-1-1-17 15,-3 0 12-15,-2-1 17 0,-2 0 4 16,-4 3 29-16,-1 2 43 15,0 1 24-15,0 4-30 16,0-1 21-16,0 2-21 16,0 0-4-16,0 0-19 15,0 5-13-15,0 10-1 16,0 5 24-16,0-1-19 16,0 1 5-16,0-4-7 15,0 0-2-15,0 0 1 16,2-5-2-16,1-1 0 15,-2-1 2-15,1-5-2 16,1-2-12-16,0-2-46 16,4 0-22-16,-3 0-22 15</inkml:trace>
  <inkml:trace contextRef="#ctx0" brushRef="#br0" timeOffset="63901.31">6597 10889 104 0,'0'0'137'0,"0"0"-102"16,0 0-32-16,0 0 10 16,0 0 7-16,0 0 5 0,-9 42-6 15,6-22-18 1,3 2 2-16,0-4 0 0,0-1 4 15,0 1 5-15,9-1-10 16,4-2-2-16,-2 0 6 16,-1-1-6-16,-2 0 0 15,4-1 2-15,-6-2 1 16,-2 0-3-16,-1 2 0 16,-3-2 0-16,0-1-1 15,0-1 5-15,0-1-4 16,0-1 6-16,0 2-3 15,0-2-4-15,-3 1 1 16,-1-4 0-16,-2 0-23 16,-2-2-7-16,1-2-30 15,2 0-89-15</inkml:trace>
  <inkml:trace contextRef="#ctx0" brushRef="#br0" timeOffset="66827.23">7010 12527 49 0,'0'0'95'0,"0"0"-36"16,0 0-30-16,0 0 10 15,0 0-21-15,0 0 5 16,0 0 3-16,-16-2-5 0,16 2-15 16,0 0-6-16,0 0 0 15,0 2 0-15,0 3 1 16,6-1 5-16,1 0-6 15,4-3-3-15,-1-1 2 16,2 0-3-16,0 0-10 16,0-11 1-16,0 0-9 15,-3 0 13-15,-5 4 5 16,-1 0 8-16,-3 3 4 16,0 1-7-16,0 3 12 15,0 0 6-15,0 0-14 16,0 0-5-16,0 13-1 0,0 9 1 15,0 3 18-15,0 1-15 16,0-1 1-16,2-2 2 16,5 2-5-16,-2 1 0 15,-1-2 0-15,1-2 3 16,1 1-8-16,-2-6-3 16,3-3-52-16,-5-6-36 15,-2-5-103-15</inkml:trace>
  <inkml:trace contextRef="#ctx0" brushRef="#br0" timeOffset="67016.56">7101 12652 70 0,'0'0'79'15,"0"0"-48"-15,0 0 0 16,0 0-1-16,0 0-13 15,0 0-17-15,66-59-1 16,-48 51-5-16,1-1-72 16,2 0-50-16</inkml:trace>
  <inkml:trace contextRef="#ctx0" brushRef="#br0" timeOffset="67402.22">7365 12392 162 0,'0'0'111'0,"0"0"-84"16,0 0 60-16,0 0-31 16,0 0-50-16,0 0 5 15,-26-4-9-15,18 14-2 16,5 0 8-16,0 1-8 15,3 2 0-15,0 1 8 16,0 0-7-16,9 3 0 16,6-2 2-16,-2 4 1 0,2-2 3 15,-1 1-7 1,-2-2 0-16,-1-1 1 0,-6-2-1 16,-2-5 0-16,0-2 0 15,-3 1 1-15,0-2-2 16,0 6 5-16,-9-1-4 15,-1-1 0-15,-1-1-6 16,2-5 1-16,0-3-13 16,2 0-51-16,-1 0-43 15,2 0-83-15</inkml:trace>
  <inkml:trace contextRef="#ctx0" brushRef="#br0" timeOffset="68258.8">6640 11541 10 0,'0'0'60'0,"0"0"-8"16,20 92-11-16,-6-53-10 16,3 6 30-16,5 11-1 15,4 8 9-15,2 8-26 16,3-2-22-16,-1-3-9 16,1-4-10-16,-2-10-1 15,-5-8-1-15,1-8 6 16,-7-4-3-16,2-7-3 0,-6-2-5 15,-3-5-19-15,-1-5-15 16,1-5-58-16,-5-5-73 16</inkml:trace>
  <inkml:trace contextRef="#ctx0" brushRef="#br0" timeOffset="92422.96">23077 632 18 0,'0'0'19'16,"0"0"-12"-16,0 0 2 15,0 0 2-15,0 0-1 16,0 0 7-16,0 0-3 16,0 0 7-16,0 0-11 15,0 0-10-15,0 15 0 16,0 4 2-16,-1 4-1 16,-4-3 10-16,2 3-5 15,-2 1-3-15,4-2 13 16,-2 7 4-16,0-2 1 15,1 2-6-15,-2 2-10 16,4 3 2-16,-1 0-7 0,1 1 2 16,0 1 0-1,0-1 0-15,0-1-2 0,0 3 0 16,0-5 3-16,0 0-4 16,0 2 1-16,0-1 0 15,1 6 0-15,3 5 1 16,-1 2-1-16,-1 2 3 15,-2-3 0-15,0 1 1 16,0 5-4-16,-2-1 0 16,-6 0 5-16,2-4 1 15,1-5-4-15,2-3 2 16,0 5-2-16,2 1 0 16,-4 5 9-16,-2 6-3 0,1 4 8 15,-3 2-9 1,0-2-4-16,0-2 1 0,5 0-2 15,4-7 0-15,0 1-1 16,0-5 5-16,0 4 1 16,6-2-4-16,2 3 1 15,0-1-4-15,-2 1 1 16,-3 0 0-16,0-4-1 16,-3-2 0-16,0-3 0 15,0-6 1-15,0-3-1 16,0-2 0-16,0-1 2 15,0-3-4-15,0-2 2 0,1-6 0 16,2 6-1 0,3-3 2-16,-1 0-1 0,-4 4 0 15,1-3 3-15,-1-1-6 16,-1 0 3-16,0-6 0 16,0 0 0-16,0-5 2 15,0 1-2-15,0-4 0 16,0 0 1-16,0 2-1 15,0 0 0-15,0 0 1 16,0 0-2-16,-1-2 2 16,-4 2-1-16,1-4 0 15,-1 1 1-15,1-1-1 16,1 1 0-16,-2 0 0 16,2 2-5-16,-1 1 9 15,-1 0-4-15,1 7 0 0,-2 3 2 16,2 0 13-1,-1 2 4-15,0-1-19 0,4-2 3 16,-2 2-2-16,0 1 1 16,3-2-2-16,-2 0 2 15,2-5 3-15,0 1-1 16,0 1 1-16,-1 4-4 16,-3-1 2-16,1 4-2 15,-2 0-1-15,1 3 1 16,1 0 0-16,1-1-1 15,-1 5 0-15,2-3-2 16,1-3 4-16,-3-3-2 0,1-6 0 16,-1 0 0-1,-3-2 0-15,2-2 0 0,2-4 0 16,-1-1-1-16,3-2 3 16,-1-2-2-16,1-3 3 15,0 0-3-15,0 0 9 16,0 0 3-16,0 0-11 15,0 0 26-15,0 0-13 16,0 0-2-16,0 0-11 16,0 0 1-16,0 0 2 15,0 0-4-15,0 0 1 16,0 0-1-16,0 0 3 16,0 1-3-16,0-1 0 15,0 0 5-15,0 0-9 16,0 0 4-16,4 0 0 0,9 0-4 15,3 0 9-15,3-1-5 16,1 1 0-16,2 0 1 16,0 0-4-16,3 0 3 15,5 0 0-15,1 0-4 16,5 5 2-16,2 0-9 16,1-1 5-16,2 0 6 15,-2 2-4-15,3-2 3 16,1 0 1-16,0 1-2 15,5-4 5-15,0 0-3 16,3 2 0-16,1-1 1 16,2 1-2-16,1-1 1 0,0-2 0 15,-3 0 0-15,-1 0-3 16,-2 0 1-16,-1 0-3 16,3 0-2-16,1 0 6 15,2 0-4-15,5 0-1 16,3 0-3-16,0 0-17 15,2 0 2-15,-1 2 23 16,-6 3 2-16,-8 1-5 16,-6 1 2-16,-3 0 2 15,1-2 4-15,4 3 1 16,7-3 4-16,3-2-6 16,4 3-3-16,-2-3 0 15,-3-1 0-15,-3 3 5 0,-6-1 4 16,-2 0-7-1,-4-2-2-15,2-2 0 0,4 1-3 16,3-1 0-16,3 2-7 16,-1-1-3-16,3-1 11 15,0 1-15-15,2 2-26 16,2-3 25-16,3 0 17 16,-2 3 1-16,-6 0 2 15,-4 0-2-15,-5-1-10 16,-3 3-8-16,-1-3 18 0,2 1 2 15,2 0-1 1,-2 2 6-16,1 1-5 0,0 1-2 16,-5 0 0-16,-1 0-2 15,-3 0-2-15,0 2 3 16,-3-3 2-16,1 1 0 16,2-2-1-16,1 0 1 15,1 0 3-15,0-3-4 16,-2-2 0-16,-5 1 3 15,-4-1-3-15,-1 0 11 16,-4 0 1-16,-1 0 0 16,0 0 11-16,-1 0-16 15,0 0 3-15,4 0 1 16,2 0-4-16,5 0 8 16,-1 0-11-16,4 0 0 0,-1 0 13 15,0 0-6 1,0 0 6-16,-5 0-14 0,-1 0 1 15,-6 0-4 1,1 0 1-16,-1 0 1 0,0 0 13 16,-2 0-10-16,-2-1 4 15,-2-3 2-15,-2 2-9 16,-2-1 7-16,-4 2-9 16,-2-1 0-16,-1 2 5 15,1-1-4-15,-2 1 1 16,0-1 0-16,0 1-2 15,0-3-2-15,0-3-14 16,0 2-11-16,0-5-8 16,0 4-27-16,-2-4 14 0,-4 0 15 15,2 1 21-15,-1-2 12 16,2 5 0-16,0 1 0 16,-1 2 1-16,4-1 1 15,0 3 5-15,0 0 8 16,0 0-9-16,0 0 3 15,0 0-9-15,0 0 0 16,0 0-2-16,0 0 3 16,0 0-1-16,0 0 3 15,0 0 29-15,0 0 6 16,0 0-27-16,7 5-5 16,2 0 6-16,2 5-12 15,-1-1 3-15,-4 2-3 0,0 1 1 16,0 0 2-1,-3 1-2-15,0-5 1 0,-3 2 5 16,0-3-4-16,0-2-5 16,0-1 2-16,-1 2-31 15,-16-2-10-15,-10-1-24 16,-7-3-63-16</inkml:trace>
  <inkml:trace contextRef="#ctx0" brushRef="#br0" timeOffset="93779.84">23026 849 35 0,'0'0'47'0,"0"0"-7"0,0 0-11 15,0 0-5-15,0 0-21 16,0 0-2-16,-6 0 1 16,6 0 1-16,0 0-3 15,0 0 1-15,0 0-1 16,0 0 7-16,0 0-5 16,0 0 7-16,0 0 31 15,6 0 4-15,8-3-33 16,3-9-11-16,0 1 1 15,-2 2 0-15,-5 2-1 16,-4 4 1-16,-4 2 0 16,-2-1 2-16,0 2 0 0,0 0 14 15,0 0-17-15,0 0-5 16,-6 2 3-16,-6 8 2 16,-3 1 1-16,3-1 1 15,4-2 2-15,3-4-4 16,2-1 0-16,3-1-1 15,0-2 1-15,0 1-9 16,0 2 7-16,13 0-16 16,14 1 3-16,6 0-28 15,2 0-116-15</inkml:trace>
  <inkml:trace contextRef="#ctx0" brushRef="#br0" timeOffset="97057.39">23665 1491 29 0,'0'0'30'0,"0"0"-28"15,0 0 4-15,0 0 26 16,0 0 32-16,0 0-42 15,0 0-16-15,0 16-3 16,0 1 21-16,0 6 21 16,0 1 4-16,1 8-24 0,2-2 0 15,2 0 2-15,-1 2-13 16,1-2 3-16,1 3-8 16,1 1 2-16,2 8-2 15,0 1-8-15,3-1 4 16,1-1-5-16,-2 1 1 15,2-2 2-15,-2-2-3 16,-1 0 0-16,2-1 1 16,-3-3-1-16,-1 4 1 15,-1-3-1-15,2 1 4 16,-2-3-7-16,2 2 3 16,3-2 0-16,0-2 0 15,3-2 3-15,0-2-3 0,4 1 0 16,1 6 1-1,1 1 0-15,-1 5-1 0,0 0-1 16,-1-7 0-16,2-2 2 16,0-1-1-16,1-4 0 15,2 1 0-15,2 1 2 16,-4 0-2-16,4 0 0 16,-3-3 0-16,0 0 0 15,-2-2 0-15,1 1 7 16,0 2-2-16,2-4 1 15,0 2 0-15,2-3 3 16,-1-4-2-16,0 1-7 16,-1-5 7-16,-3 4-4 0,0 0-1 15,0 2-3-15,-2-3 3 16,0-1-2-16,4-3 13 16,-4-1-12-16,5-1 3 15,0 0 6-15,1 0-7 16,1-1-1-16,2 1-1 15,2 1 0-15,0 1 2 16,1-3-3-16,-1 5 0 16,-2-3 0-16,-1-1 2 15,0 2-2-15,-2-5 0 16,2 1 1-16,0-2-2 16,2 1 5-16,0-3-2 0,0-2-2 15,1 0 3 1,1 0 0-16,2-1-3 0,0-1 0 15,-2 0 1-15,-1 0 0 16,-5 0-1-16,0 0 0 16,1 0 0-16,2 0 5 15,0-8-4-15,2-5 0 16,0-3 10-16,-4-3-3 16,2-1 2-16,2-4-5 15,1-6-3-15,5-5 1 16,-1-8-3-16,3-10 1 15,1-3-5-15,-3-3 2 0,-2 2-3 16,0 5 3 0,-4 6 2-16,-3 7 5 0,-2 2-4 15,-1 5 4-15,1-3 26 16,1-4-11-16,2-4-10 16,2-2-7-16,-1-1-1 15,2 4 1-15,-1 3-3 16,-2-2 0-16,2-2-2 15,-3-3 2-15,-2 1 0 16,0 1 0-16,-3 0 1 16,1 4-2-16,1 0-4 15,1 4 0-15,0 0 2 16,1 3 1-16,-2 1 1 16,0-2 0-16,-2 3 1 15,-4 0-4-15,1 0 4 0,1 0 0 16,-5 5 0-16,-1 3 0 15,-1 4 0-15,-1 0 0 16,-2 5 3-16,2 0-6 16,0 1 3-16,-2-1 0 15,1 1-3-15,-1 1 4 16,0-1-2-16,0-1-2 16,1 1-4-16,-2-2 5 15,3 0 0-15,0-2 2 16,-3 1-6-16,2 4 6 15,-3 0 0-15,-3 4 0 16,-2 2-8-16,-2 2 2 0,-1 3-8 16,0-1-20-1,0 2-16-15,0 0 22 0,0 0-41 16,-14 0-89-16,-9 0 8 16</inkml:trace>
  <inkml:trace contextRef="#ctx0" brushRef="#br0" timeOffset="103851.51">23651 1525 9 0,'0'0'29'16,"0"0"-7"-16,0 0-16 15,0 0 0-15,0 0-5 16,0 0 0-16,0 0 1 15,0-1 0-15,0 1 2 16,0 0 8-16,0 0 4 16,0 0 19-16,0 0 7 15,0-2 1-15,3 0-21 16,2 0-20-16,-1-2 2 16,-1 2 1-16,5 2-4 0,-1-2 4 15,1 2-5-15,2 0 0 16,-1 0 1-1,-1 0 2-15,-1 0-2 0,0 0-1 16,-1 0 0-16,2 0-1 16,-1 0 1-16,5 0 0 15,0 8 0-15,0 2-2 16,1 1 0-16,-3 2 2 16,-3-1 0-16,0 0-2 15,-1-2 2-15,0 3 0 16,0-2 0-16,-1 2 1 15,-1-1-1-15,-1-1 0 16,-3-2 0-16,0 2 0 0,0-1 8 16,0 1-1-1,0-2-1-15,-7 2-2 0,-1 1-4 16,-1-1 0-16,-1-3 0 16,3 0 2-16,-3-1-2 15,3 2 0-15,-2-5 4 16,0 2-4-16,3-2 0 15,0-2 0-15,1 0 2 16,1-1-3-16,1 0 2 16,0-1 0-16,0 1 1 15,0-1 1-15,0 3-1 16,0-1-2-16,0-1 0 0,2 2-2 16,-1-3-1-1,1 3-8-15,-1-3 11 0,0 3-6 16,0 0 6-16,-1-1-1 15,0 1 1-15,0 1 1 16,-2-2-1-16,4 1 0 16,-1-1 0-16,1-2 1 15,1 0-2-15,0 0 1 16,0 0-4-16,0 0 3 16,0 0-6-16,0 0 0 15,0 0 3-15,0 0 1 16,0 0 3-16,0 0 0 15,0 0 1-15,0 0 4 16,0 0 4-16,0 0 2 16,0 0 0-16,0 0-10 0,3 0 8 15,0 0-4-15,0 0 0 16,2 0 14-16,-1-2-7 16,3 1 1-16,2-1-3 15,0 2-6-15,5 0 4 16,-2 0-7-16,0 0 1 15,1 0 0-15,-1 2-2 16,1 4 0-16,1 4 1 16,4-2 3-16,-3 5-2 15,2-2-2-15,0 2 0 0,-1-1-1 16,-1 0 4 0,2 2-3-16,-2 1 0 15,1 1 0-15,-4-2-1 0,-2 2 1 16,-4-2 0-16,-1 1-1 15,-4-2 1-15,-1 1 0 16,0-7 5-16,0 5-4 16,0-1 4-16,0-1-5 15,-9 0 0-15,-2 1-1 16,-3 0 8-16,-2-1-7 16,1 0 2-16,-5 1-2 15,4 1 2-15,0-1-2 16,0 0 0-16,2-2 0 15,2 0 2-15,0 1-2 16,3-3 0-16,0 0-2 0,1-1 1 16,1-2 0-16,0 4-1 15,0-5-1-15,4-1-15 16,2-1 18-16,1-1-1 16,0 0 1-16,0 0-1 15,0 0 1-15,0 0 0 16,0 0-1-16,0 0 1 15,0 0 0-15,0 0 2 16,0 0 1-16,0 0-2 16,0 0-1-16,0 0 0 15,0 0 5-15,0 0-5 16,0 0-4-16,0 0 3 16,0 0 0-16,1 0-1 15,9 0 1-15,-1 0 1 16,2 0-3-16,3 0 4 0,-1 0-1 15,1 0 0-15,0 0 0 16,2 2 0-16,1-2-2 16,0 0 4-16,-1 0-1 15,-2 3 0-15,-1-2-1 16,-1 1 1-16,-1 1 2 16,2 1-4-16,-3 0 1 15,2 1 0-15,0 1-2 16,0 2 5-16,1 2-3 15,-2-1 0-15,1 4 0 16,0 1-3-16,-5-1 3 16,2 2-1-16,0 0-1 0,-1 1 3 15,-2 1-1-15,0-6 0 16,-2 1 1-16,0-1-1 16,-4 3 0-16,2-2 0 15,-2 1 3-15,0 1-2 16,0-2 7-16,0-2-3 15,0 2-5-15,0 0 6 16,0-1-6-16,0 1 1 16,0-2 3-16,-7 2-4 15,1-1 2-15,0 1 0 16,-3 0 2-16,-2 1 1 16,1 1-5-16,-1 1 1 15,0-5 3-15,0 0-1 0,5-1-3 16,-3-3 0-1,2 2 2-15,2-3-2 0,-1-2 0 16,3-2 0-16,-1 5 1 16,-2-3-1-16,1 1 0 15,1 0-1-15,1-1 5 16,0 0-4-16,1 0 0 16,1-3 1-16,1 0-3 15,0 0 3-15,0 0-1 16,0 0 0-16,0 0-3 15,0 0-8-15,0 0-2 16,7 0 13-16,5 0-3 0,3 0 2 16,0 0 1-1,0 0 0-15,0 0 0 0,-2 0 0 16,1 0 0-16,1 0 0 16,0 0 0-16,2 0 0 15,-1 0 0-15,1 0 0 16,1 1-1-16,2 8 0 15,-1 3-3-15,1-3 4 16,2 4-1-16,-3-2 0 16,-1 1 1-16,0-3 2 15,-1-2-1-15,-1 3 2 16,-3-3-1-16,-2 2-1 0,-2-4 3 16,-6 4-3-1,0-5-1-15,-2 3 3 0,-1-1-1 16,0 1 2-16,0 1 7 15,0 5-9-15,0 0 4 16,0-1-3-16,0 1-3 16,-1-1 0-16,1-1 2 15,0 1-2-15,0-2 0 16,-2 1 0-16,2-4-1 16,0 1 3-16,0-3-1 15,0-2-1-15,-1 2 0 16,1-3 0-16,-2 1 0 15,1 0 0-15,-2 3 6 16,-2-3-1-16,2 7-4 16,-4-3 6-16,2 4-4 0,1-2 0 15,-1-3-3-15,4-2 0 16,-1 0 1-16,2-1 2 16,0-3-3-16,0 0 1 15,0 0 0-15,0 0 4 16,0 0-5-16,0 0-3 15,0 0 1-15,0 0-2 16,0 2 1-16,0-2 2 16,3 0-4-16,3 0 1 15,3 0 4-15,2 0 0 0,-1 0-2 16,6-3-4 0,1-2 3-16,2 4-3 0,2 1 1 15,-3 0 4-15,1 0-5 16,0 0 6-16,-2 0 0 15,0 0-2-15,-1 0 2 16,2 0 0-16,-3 0 1 16,0 4-4-16,-3 3 3 15,1 2 0-15,4 1-2 16,-5 3 3-16,2-1-1 16,-3 2 0-16,0 0-4 15,0-1 2-15,-2 1 2 16,-1-3 0-16,-1 1-2 15,-2-2 4-15,-1 1-2 16,-2-1 0-16,-1 0-2 0,-1-2-3 16,0 1 3-16,0-2-6 15,0 4 4-15,0-1 4 16,-1-3 5-16,-5 0-5 16,1-1 2-16,1 0-4 15,1-3-10-15,0 0-43 16,0 0-43-16,1-3-119 15</inkml:trace>
  <inkml:trace contextRef="#ctx0" brushRef="#br0" timeOffset="105320.92">24212 3446 9 0,'0'0'90'0,"0"0"-52"16,0 0 6-16,0 0 14 15,0 0-1-15,0 0-33 16,0 0-2-16,-1-2 24 0,1 2-21 16,6 0 1-16,13-1-17 15,6-1-8-15,5 1 8 16,5 0-5-16,2-1 0 16,3-1 6-16,6 0-5 15,2 0-1-15,3 2-2 16,-5 1 0-16,-3 0-3 15,-5 0 1-15,-4 0 0 16,5 0 1-16,0 0-1 16,4 0 0-16,5 7 0 15,0 0 3-15,2 1-4 16,2 2 4-16,1-2-3 0,3-1 0 16,3 1 2-16,-1-1-2 15,0-1 0-15,-5-2 0 16,-2-1-1-16,-3-2-3 15,-6-1 4-15,-3 0 2 16,-2 0-1-16,-6 0-2 16,-1 0 1-16,-3 0 0 15,-3 0 2-15,1 0-2 16,-3 0 0-16,1 0-3 16,-4 0 4-16,1 0-1 15,-2 0 0-15,3 0 1 16,-1 0 0-16,0 0-1 15,1 0 0-15,-1 0 1 0,3 4 1 16,-1 0-4 0,1-2 2-16,-3 1 0 0,-1-2 2 15,-3 1-2-15,-1 1 0 16,0-2 2-16,0 2-1 16,2-1-2-16,0 2-1 15,2 0 2-15,1-3 0 16,-2 1 1-16,-1-2-1 15,2 1 0-15,-3-1 0 16,-1 0-3-16,-3 0 3 16,-3 0 0-16,-3 0 2 15,-3 0-1-15,-2 0-1 0,-1 0 1 16,0 0 1 0,0 0-4-16,0-3 2 0,0-2 0 15,0-1-7-15,0-1 7 16,-1 0-7-16,-5 0 0 15,-2 2-4-15,2 1 10 16,-1-1 1-16,1 2 0 16,0 2 24-16,3-1-20 15,0 2-3-15,1 0 2 16,2 0-3-16,0 0 0 16,0 0-1-16,0 0 3 15,0 0-2-15,0 0 0 16,0 0-4-16,11 0 3 15,0 2 1-15,2 6 1 16,-4-1-1-16,-3 2-2 16,-1-1 2-16,-3 0 0 0,-1 2-2 15,-1-2-1-15,0 2 0 16,0-3 0-16,0 2 1 16,-7 0-36-16,0-4-134 15</inkml:trace>
  <inkml:trace contextRef="#ctx0" brushRef="#br0" timeOffset="107062.71">22971 823 7 0,'0'0'19'16,"0"0"-3"-16,0 0 4 0,-90 61 22 16,87-58 15-1,3-3 55-15,0 0 2 0,0 0-36 16,11 0-41-16,7-10-8 15,5-7-21-15,2 1 5 16,-3 0 23-16,0 3-30 16,4 5-6-16,-2 5 0 15,3 3-24-15,-2 0-7 16,-3 16-33-16,-5 9-59 16,-4 4-61-16</inkml:trace>
  <inkml:trace contextRef="#ctx0" brushRef="#br0" timeOffset="107855.58">21654 820 44 0,'0'0'142'0,"0"0"-28"16,0 0-77-16,0 0-19 15,0 0 6-15,0 0-11 16,-45 9-3-16,24 13 15 15,-3 7-25-15,-3 8 14 16,3-1 8-16,2-1-19 16,4-6 6-16,9-5-9 0,6-6 0 15,3-3 4 1,0-4-2-16,0-5-2 0,3-2 2 16,8-4 0-16,2 0 5 15,-1 0 1-15,1-11-1 16,-4 1 26-16,-3 4-27 15,-4 2 20-15,-2 4 9 16,0 0-15-16,0 8-20 16,-11 17-18-16,0 6 18 15,0 3 13-15,6-5-8 16,5-3-4-16,0-1 0 16,0-2 5-16,8-5-6 15,5-7 0-15,2-6-27 16,3-5-29-16,5 0-22 15,2-16-64-15</inkml:trace>
  <inkml:trace contextRef="#ctx0" brushRef="#br0" timeOffset="108129.18">21734 1133 49 0,'0'0'100'0,"0"0"-62"15,0 0-2-15,0 0 20 16,5 93-11-16,-5-80-1 16,0-5-21-16,0 2 7 15,0-5-14-15,0-2-6 16,-2-3 2-16,1 0 8 0,-1 0 47 16,1-15-34-16,1-5-32 15,0-5 0-15,0 4-1 16,3 4-19-16,9 1-23 15,2 5-37-15,2 2-51 16,-3 4-97-16</inkml:trace>
  <inkml:trace contextRef="#ctx0" brushRef="#br0" timeOffset="108386.34">21856 1115 68 0,'0'0'79'16,"0"0"-13"-16,0 0 15 0,0 0-30 16,23 94-13-16,-20-79-1 15,-2-6-20-15,-1-2-11 16,2-5 11-16,-2-2 3 16,0 0 1-16,0 0 34 15,1 0-4-15,1-15-16 16,2-4-35-16,1-5-1 15,2 2-8-15,2 0-43 16,-1 5-32-16,2 3-17 16,1 4-103-16</inkml:trace>
  <inkml:trace contextRef="#ctx0" brushRef="#br0" timeOffset="108726.54">22030 1106 97 0,'0'0'87'15,"0"0"-71"-15,0 0 55 16,0 0-9-16,0 0-16 16,-9 83-3-16,9-64-31 15,0-4-6-15,0-2 0 16,3-5-5-16,3-2 4 15,4-6-4-15,3 0 6 0,2 0 12 16,2-11-17 0,-4-4 6-16,-4 1-3 0,-3 0-4 15,-6-1 35-15,0-1 0 16,0-2-16-16,-7 2-5 16,-4 4-15-16,-1 2-2 15,0 4-21-15,-1 5-36 16,-1 1-61-16,1 0-187 15</inkml:trace>
  <inkml:trace contextRef="#ctx0" brushRef="#br0" timeOffset="109062.3">22179 1142 63 0,'0'0'103'0,"0"0"-21"0,0 0-11 15,0 0-5-15,0 0-32 16,1 81-14-16,-1-77-10 16,0-4-4-16,0 0 7 15,0 0 32-15,0 0 35 16,0-6 2-16,0-10-67 16,8-4-5-16,2 2 2 15,1-2-9-15,-1 3 8 16,2 2-11-16,-5 3 0 15,0 6 1-15,-3 4-1 16,2 2-5-16,-2 7-8 0,2 17-15 16,-1 7 25-16,-4-1-3 15,-1-3-8-15,0 1-5 16,0-1-23-16,-1-11-49 16,-5-7-141-16</inkml:trace>
  <inkml:trace contextRef="#ctx0" brushRef="#br0" timeOffset="111914.76">27041 4761 17 0,'0'0'51'16,"0"0"-6"-16,0 0 5 15,0 0 0-15,0 0 8 16,0 0-16-16,0 0 3 16,-3-9-33-16,8-12-10 15,8-3-2-15,0-7 0 16,3 2 3-16,-2-5-2 16,-3 1 2-16,2-2 0 0,-4 1-3 15,-4 2 2-15,-1 3 5 16,-2 11 3-16,-2 7 3 15,0 7 26-15,0 4 1 16,0 0-37-16,0 5-3 16,-3 23-7-16,-8 13 7 15,2 7 3-15,0 0 3 16,6-1 3-16,3-1-9 16,0-5 0-16,0-3 2 15,0-4 1-15,0-6 0 16,0-6-3-16,0-7 0 15,0-3 0-15,0-8 1 0,2-1-1 16,2-3 0-16,3 0 0 16,3-13 5-16,3-10-5 15,0-1-2-15,1-4-1 16,-1-2 0-16,-1 1-5 16,3 4-5-16,-6 6 8 15,0 9 3-15,-3 4 3 16,-3 5-1-16,3 1 0 15,-3 0-4-15,1 0 3 16,4 13-2-16,-1 5-1 16,2 5 3-16,-1 1 1 15,-1 0 0-15,1-2 8 16,0-4-7-16,0-4-1 0,0-4 0 16,-4-4 1-16,3-3 7 15,-1-3-8-15,3 0 4 16,2-1 6-16,4-18-7 15,-2-5-3-15,3-5 3 16,-2-4-1-16,-2-5 1 16,-3 0 1-16,-2-1 8 15,-4 2 7-15,0 7-8 16,-1 11 6-16,-2 10-9 16,0 9 22-16,0 0-29 15,0 24-1-15,0 10-1 16,-6 9 1-16,-2 0 0 0,4 1 4 15,1-3-4 1,1-5 0-16,2-4-1 0,0-3-30 16,-1-5-18-16,1-9-16 15,0-9-130-15,0-6-55 16</inkml:trace>
  <inkml:trace contextRef="#ctx0" brushRef="#br0" timeOffset="112072.79">27414 4617 130 0,'0'0'33'0,"0"0"7"0,0 0 11 16,0 0-34 0,102 30-17-16,-76-29-34 0,-2-1-123 15</inkml:trace>
  <inkml:trace contextRef="#ctx0" brushRef="#br0" timeOffset="123594.63">12769 4016 79 0,'0'0'27'16,"0"0"-24"-16,0 0 10 15,0 0 37-15,0 0 4 0,0 0-12 16,0 0-15 0,37-34 8-16,-34 25-2 0,2-2-17 15,-1-3-1-15,1-5-6 16,4-4-6-16,-3-6-1 15,1-5 3-15,-1 1-10 16,3-7 1-16,-5 0 2 16,-1-2 2-16,-3 4 1 15,0-3 11-15,-7 3 9 16,-11 7-11-16,-1 7 12 16,4 11 2-16,0 10-18 15,5 3-3-15,0 5-3 16,0 24-5-16,6 12 4 15,4 12 1-15,0 10 5 16,8-1-2-16,11 9 9 0,4 4 1 16,0 2-6-16,-5-1-4 15,-5-7-1-15,-7-9 0 16,-6-5-2-16,0-6 0 16,0-6-40-16,0-14-34 15,0-9-39-15,0-12-22 16,-2-8-36-16</inkml:trace>
  <inkml:trace contextRef="#ctx0" brushRef="#br0" timeOffset="123744.76">12750 4032 241 0,'0'0'79'0,"0"0"-7"16,0 0-9-16,0 0-36 15,0 0-14-15,0 0-10 16,39-26-3-16,-17 25 0 15,-1-1-75-15,-2-5-137 16</inkml:trace>
  <inkml:trace contextRef="#ctx0" brushRef="#br0" timeOffset="124664.8">13020 4038 48 0,'0'0'28'15,"0"0"43"-15,19-85 10 16,-13 56-22-16,-3 0-6 16,-3 1 7-16,0 7-11 15,0 7-17-15,0 6-2 16,0 8 8-16,0 0-35 15,0 14-3-15,0 11 0 16,0 8 3-16,0 6 1 16,0-3-4-16,0-1 2 15,1-6-1-15,10-3-1 0,1-8-2 16,3-2-5-16,-3-6-5 16,1-8-1-16,-2-2 5 15,-2 0 8-15,1-1-2 16,-2-13 2-16,-2 0 0 15,0-3 3-15,-3-3-2 16,1 3-1-16,-3 0 3 16,1 1 0-16,-1 1 10 15,1 2-6-15,-2 5-6 16,0 6 6-16,0 2-2 16,0 0 0-16,1 0-5 15,2 0-12-15,0 11 10 16,2 4-1-16,1-1 3 15,0-1 2-15,0-7-2 16,-2-1 0-16,1-5 5 0,-1 0-5 16,2 0 9-16,0 0-4 15,0 0-2-15,0-12 11 16,2-5-8-16,-2-7-4 16,1-2 0-16,-3 0 2 15,1-2 1-15,-5 0-4 16,0 2 3-16,0 6 12 15,0 6-8-15,0 9 15 16,0 5-15-16,0 0-8 16,0 5-9-16,0 17 0 15,3 3 9-15,3 2 1 16,-3 3-1-16,4-3 0 0,-1 1 0 16,-1-4 4-16,1 0-7 15,-2-6 3-15,1-7-2 16,-4-3-5-16,2-7-16 15,-3-1 18-15,0 0 5 16,3 0 1-16,-2-10-1 16,4-10-11-16,1-7-10 15,2-2 20-15,0-1-4 16,0 4 5-16,1 4 0 16,-3 8 1-16,6 4-1 15,-6 7 3-15,0 3-2 16,-2 0-2-16,4 11-6 15,-3 12 2-15,0 2 4 16,1 1 1-16,-1 0 0 0,2-8-14 16,5-4-34-16,0-5-43 15,1-8-76 1,1-1-69-16</inkml:trace>
  <inkml:trace contextRef="#ctx0" brushRef="#br0" timeOffset="125033.49">13581 3796 180 0,'0'0'131'15,"0"0"-66"-15,0 0 2 16,-45 97 12-16,39-63-38 16,5 1-16-16,1-4-20 0,0-4-5 15,0-6 4-15,7-7-2 16,0-5-1-16,5-9-1 15,6 0 6-15,3-10-2 16,9-19 0-16,0-7-2 16,3-11-2-16,-3 0-12 15,-7-7-6-15,-6 6 9 16,-11-2-12-16,-6 8 21 16,0 11 0-16,0 12 10 15,-2 10 28-15,1 9-19 16,-2 4-19-16,3 21-2 15,0 14 2-15,0 4 0 16,0 5 0-16,0 4 1 0,0 1-3 16,0-4-36-16,3-9-98 15,-2-15-219-15</inkml:trace>
  <inkml:trace contextRef="#ctx0" brushRef="#br0" timeOffset="125192.54">13718 3787 18 0,'0'0'332'15,"0"0"-256"-15,0 0-73 16,0 0-6-16,0 0 3 0,0 0-74 16,85-7-121-16</inkml:trace>
  <inkml:trace contextRef="#ctx0" brushRef="#br0" timeOffset="125299.1">13867 3895 3 0,'0'0'36'0,"0"0"-22"15,3 90-14-15,3-69 0 16,0-10-53-16</inkml:trace>
  <inkml:trace contextRef="#ctx0" brushRef="#br0" timeOffset="125485.07">13891 3671 184 0,'0'0'71'16,"0"0"-49"-16,0 0 32 15,0 0-54-15,0 0-25 16,0 0-137-16,11 3 128 15,0 8-4-15</inkml:trace>
  <inkml:trace contextRef="#ctx0" brushRef="#br0" timeOffset="125964.18">14128 3832 35 0,'0'0'113'16,"0"0"-19"-16,0 0 10 16,0 0-10-16,0 0-34 15,0 0-52-15,-82-53-1 16,60 74-6-16,5 6 3 15,1 3 1-15,1 8-2 16,7-2 0-16,3-4-3 16,5-6 0-16,0-12-15 0,0-10-36 15,13-4 23-15,7-8 28 16,3-16 8-16,3-10-6 16,-1-2 7-16,-4-2-4 15,-5 5 16-15,1 0-8 16,-5 11-13-16,-2 6 5 15,0 8-5-15,-5 4 6 16,-2 4 3-16,0 0-8 16,2 0 3-16,1 6-4 15,2 7 1-15,0 1 3 16,-2 3-3-16,0 3-2 0,-1 1-21 16,0 4-8-1,0 0-8-15,-1-7-69 0,1-5-99 16</inkml:trace>
  <inkml:trace contextRef="#ctx0" brushRef="#br0" timeOffset="126247.69">14523 3461 391 0,'0'0'58'0,"0"0"-5"0,-47 113 46 15,28-52-47-15,-1 6-21 16,4 12-22-16,4 6-8 16,6 4 8-16,6-6-9 15,0-10-6-15,7-11 5 16,15-16-25-16,3-6-6 15,1-13-30-15,0-8-67 16,-4-11-144-16</inkml:trace>
  <inkml:trace contextRef="#ctx0" brushRef="#br0" timeOffset="127866.4">14691 3681 233 0,'0'0'25'16,"0"0"-8"-16,0 0 38 15,12 86 18-15,-11-53-30 16,-1 2-24-16,3-1-11 0,-3-3 4 16,0 0-12-16,0-9 6 15,0-6-6-15,0-7 3 16,0-8 1-16,0-1-4 15,0 0 9-15,0-6 6 16,0-15 15-16,1-12-30 16,7 0 0-16,7 2-1 15,0 8-6-15,-5 9 2 16,-2 7 5-16,-2 6 6 16,-2 1-6-16,4 0-1 15,2 13-3-15,3 3 4 16,1 7 0-16,2 4 0 15,1-2-1-15,2-1 1 16,2-3-10-16,-3-11-3 16,1-6 2-16,-2-4 5 0,1 0 5 15,2-21 2-15,2-7 2 16,1-6-3-16,0-6-1 16,-5 0-2-16,-2-1 0 15,-7-1 3-15,-6 0-2 16,-3 3 4-16,0 4 8 15,-14 8 13-15,0 10 0 16,5 10 21-16,3 7-18 16,0 6-24-16,-1 22-2 15,0 13-6-15,1 5 6 16,6 4 1-16,-1 0-1 16,1-1 2-16,0-2 0 0,0-1-2 15,0-8 0-15,4-8-6 16,2-10-34-16,2-10-28 15,-2-10-88-15,1 0-118 16</inkml:trace>
  <inkml:trace contextRef="#ctx0" brushRef="#br0" timeOffset="128027.53">14973 3731 248 0,'0'0'65'15,"0"0"-53"-15,0 0 14 0,0 0 12 16,0 0-32-16,91 4-6 16,-64-4-52-16,-1-11-61 15</inkml:trace>
  <inkml:trace contextRef="#ctx0" brushRef="#br0" timeOffset="128257.24">15286 3505 118 0,'0'0'136'0,"39"101"-73"16,-21-48 11-16,-1-4-7 0,-6-2-12 16,-6-4-17-1,-5 1-22-15,0-1-1 0,-2-3-9 16,-12-1-4-16,0-5-2 15,-3-5-14-15,1-2-64 16,-1-4-30-16,-2-8-190 16</inkml:trace>
  <inkml:trace contextRef="#ctx0" brushRef="#br0" timeOffset="128908.16">15774 3745 350 0,'0'0'26'15,"0"0"-26"-15,85-72 0 16,-32 50 2-16,19 3 11 16,18 3-13-16,13 1 0 15,7 9 0-15,-1 5 1 0,0 1-1 16,-6 1 0 0,-7 12-14-16,-4 1-31 0,-6 0 6 15,-7 0 9-15,-8 0 1 16,-13-4-12-16,-13 0 6 15,-12-6-5-15,-14-1 5 16,-12-3-12-16,-7 0 34 16,0 0 13-16,0-10 57 15,-4-8 23-15,-8-2-6 16,0 1-28-16,-2-3-23 16,4 7 13-16,1 1 6 15,3 5 18-15,3 4 5 16,3 5-2-16,0 0-15 15,0 0-39-15,0 0-7 16,0 0-4-16,3 0-1 0,8 9 3 16,3-2 5-1,-1 3-4-15,1 0 0 0,1 4-1 16,2 1 1-16,1-1-1 16,-1-2 0-16,1-1 0 15,-6-4 4-15,-6-1-4 16,-1 2 0-16,-5-2-2 15,0 6-3-15,0-2 4 16,-6 2-3-16,-9 0-18 16,-6-3-3-16,-3 3-21 15,0-8-70-15,2-1-294 16</inkml:trace>
  <inkml:trace contextRef="#ctx0" brushRef="#br0" timeOffset="130956.74">17772 3701 45 0,'0'0'25'0,"0"0"-6"15,0 0 1-15,0 0-10 16,50 85-1-16,-36-81-8 16,2-4 1-16,1 0 8 15,-1-13-6-15,-1-5 5 16,-2 0-8-16,-5-1 3 0,-4 5 30 16,-2 2 21-16,-1 4 2 15,-1 7 14-15,0 1-12 16,0 0-49-16,0 7-10 15,0 11 0-15,0 9 22 16,0-2-14-16,-6 4-1 16,0-1 4-16,-2 0-11 15,-3 0 8-15,-1 2-8 16,-3-6 0-16,5-6-8 16,2-6-43-16,5-10-6 15,-1-2-33-15,2-1-27 16</inkml:trace>
  <inkml:trace contextRef="#ctx0" brushRef="#br0" timeOffset="131316.56">17906 3381 173 0,'0'0'47'0,"0"0"0"16,0 0 5-16,-63 90 8 16,50-70-25-16,4 0-25 15,-1-4-10-15,2-1 3 16,3-6-2-16,4-3 1 0,1-4-2 16,0-2 4-16,0 0 7 15,0-4 59-15,10-15-59 16,8-4-6-16,0-2-2 15,2 3-3-15,-1 0-3 16,-3 9 1-16,1 8-5 16,-5 5 6-16,-2 0-6 15,4 5-4-15,2 13 4 16,3 1-16-16,2 4-40 16,-4-1-87-16,-3 2-110 15</inkml:trace>
  <inkml:trace contextRef="#ctx0" brushRef="#br0" timeOffset="132645.34">19460 3566 28 0,'0'0'47'0,"0"0"-19"15,0 0 35-15,0 0 14 16,0 0-47-16,0 0 21 15,8-15-29-15,-8 15 9 16,0 0-6-16,3 0-25 16,2 0-1-16,3 13 1 15,-2 1 0-15,0 0 2 16,3 0-1-16,0 1-1 16,-1-4 2-16,2 2 0 0,-2-2-1 15,-1 0-1-15,0 1 0 16,-1-7-1-16,2-1-5 15,2-1 6-15,1-3-1 16,1 0-3-16,3-3 3 16,-3-6-5-16,-1-6 1 15,-2 0 5-15,-3 1 2 16,-1 1 0-16,-2 2 0 16,-3 2-1-16,3 6 24 15,-3 3 7-15,0 0-9 16,0 10-10-16,0 17-13 15,0 5 28-15,-6 7-6 0,3 2-13 16,3 1-1-16,-2 3-8 16,1 4 0-16,-5 2 2 15,-2-1 2-15,-3-1-4 16,0-14 0-16,4-12 1 16,2-12-5-16,1-9 8 15,2-2-4-15,1 0 13 16,-2-7 14-16,0-12-17 15,-2-8-10-15,4-5-14 16,-1-6-7-16,2-5-34 16,0 0-29-16,0 0-101 15</inkml:trace>
  <inkml:trace contextRef="#ctx0" brushRef="#br0" timeOffset="134174.31">19610 3285 4 0,'0'0'65'0,"0"0"8"15,0 0-40-15,0 0-13 16,0 0-4-16,0 0 37 16,-14 1 7-16,14 1-21 15,0-1-31-15,0 4-8 16,0 1-3-16,0 5 3 16,0-3 1-16,0 1 1 0,0 3-1 15,0-6-1-15,-1 3 0 16,-2-4 0-16,0-3 4 15,1 3-4-15,-1-5 2 16,2 0-1-16,-1 0 12 16,1 0 3-16,-2 0 5 15,0 0 3-15,-1 0-16 16,1 0 6-16,1 0-10 16,1 0-3-16,-1 0 0 15,2 0-1-15,0 0 0 16,0 0 4-16,0 0-2 15,0-3 0-15,0 0-2 0,0 0 0 16,0 0-1-16,0 0 1 16,0-1-3-16,0 0-8 15,0 0 0-15,5-2 11 16,2 2-4-16,0-2 1 16,2-1-1-16,-1 2 4 15,0-2-7-15,-1 3 3 16,-4 2 6-16,0 2-2 15,-3 0 0-15,1 0-7 16,5 0 1-16,3 0-1 16,1 8 7-16,4 9-2 15,2 0 2-15,1 2-53 16,2 2-84-16,0-4-28 16</inkml:trace>
  <inkml:trace contextRef="#ctx0" brushRef="#br0" timeOffset="134778.31">19915 3649 182 0,'0'0'138'0,"0"0"-119"0,0 0-2 16,0 0 30-1,0 0-10-15,0 0-22 0,93 18-8 16,-76-18-7-16,-3 3-6 16,-2-2-73-16,-1 1-143 15</inkml:trace>
  <inkml:trace contextRef="#ctx0" brushRef="#br0" timeOffset="135526.31">20285 3574 211 0,'0'0'96'16,"0"0"-70"-16,0 0-7 15,0 0 14-15,0 0 52 16,0 0-50-16,2 79-12 16,5-59-4-16,1-1-11 15,0-6 2-15,0-4-10 16,-2-4 1-16,3-3 5 15,4-2-6-15,4 0 5 16,5-16 1-16,4-8-4 16,-7-2-4-16,2-1 1 15,-3 7 1-15,-8 7 0 0,-3 6 1 16,-3 7-2 0,-4 0-2-16,0 24 3 0,0 10 20 15,0 7 11-15,-3 2-13 16,-6-2 1-16,-2 4-7 15,-2 5-3-15,1 2-7 16,-3-1 1-16,5-7-1 16,2-11-2-16,4-15 0 15,0-7 0-15,2-9 2 16,2-2 2-16,0 0 13 16,0-5 11-16,0-19 11 15,0-8-38-15,0-9 0 16,3-3-2-16,6-2-4 15,0 4-3-15,4 9-13 0,4 7-17 16,3 8 2-16,2 8-1 16,1 5-43-16,0 2-96 15</inkml:trace>
  <inkml:trace contextRef="#ctx0" brushRef="#br0" timeOffset="136136.2">20600 3021 312 0,'0'0'102'0,"-159"-105"-44"16,61 62-47-16,-13 8 38 15,-18 15 12-15,-9 20-57 16,-6 4-4-16,-6 33-4 16,-1 13 4-16,10 16 20 15,9 9-9-15,17 12-10 16,23 8-1-16,16 7-7 0,16 1 7 15,15 3-7 1,16 7 7-16,10 15 0 0,15 13-2 16,4 1 0-16,13-2 2 15,25-13 6-15,14-13 5 16,11-10 3-16,10-14-13 16,18-15 1-16,24-17-2 15,26-17 0-15,25-19 14 16,20-22-5-16,9-7-7 15,1-31 5-15,-9-18-6 16,-11-13-1-16,-20-17-1 16,-18-17-28-16,-22-12-5 15,-25-10-21-15,-22-11 31 0,-20 1 24 16,-19 5 41 0,-20 8-27-16,-10 14 4 0,-15 11 1 15,-23 5 20-15,-10 16-34 16,-7 11-1-16,-7 14-8 15,-3 14-20-15,-8 16-43 16,-2 13-27-16,2 8-101 16</inkml:trace>
  <inkml:trace contextRef="#ctx0" brushRef="#br0" timeOffset="137297.38">20586 2610 168 0,'0'0'130'16,"0"0"-75"-16,0 0-24 15,0 0 55-15,0 0 11 16,0 0-50-16,14-55-20 15,8 28-17-15,13-5 1 16,13-11-10-16,18-8 1 16,22-10 0-16,19-9-2 15,14-3-8-15,4-3-36 0,-3-2-35 16,-14 1 24 0,-19 4-45-16,-17 5 76 0,-18 14-81 15,-18 16 81-15,-19 14 24 16,-12 13 20-16,-5 8 11 15,0 3-3-15,-3 0 8 16,-8 0-16-16,0 3-2 16,-2 5-11-16,3 0 3 15,-3-2 2-15,2 0-7 16,2-2 6-16,3-1-9 16,3-2-1-16,2-1 6 15,1 0-7-15,0 0 3 16,0 0-3-16,0 0-16 15,0 2 13-15,0-2 3 0,-3 0 3 16,1 0-3-16,1 0 4 16,-2 0-4-16,1 0 13 15,-1 0-12-15,0 0 6 16,-1 0-2-16,3-2 5 16,-1 1-4-16,1 1-5 15,1 0 3-15,-2 0-4 16,-1 0 0-16,-2 0-2 15,1 0-17-15,1 0 19 16,1 1 2-16,2 1-1 16,0-2-2-16,0 0 0 15,0 1-1-15,0 0 2 16,8 1 13-16,10-2 15 0,3 0-2 16,4 0-17-1,0-2 10-15,1-4-18 0,-7 0 2 16,-1 4-3-16,-6 2 0 15,1 0-5-15,-2 0 4 16,-2 13-3-16,-2 7 1 16,-7 4 1-16,0 6-42 15,-10 6-3-15,-10 1-67 16,-5-6-83-16</inkml:trace>
  <inkml:trace contextRef="#ctx0" brushRef="#br0" timeOffset="149669.57">14340 4703 10 0,'0'0'26'16,"0"0"1"0,0 0 14-16,0 0-19 0,0 0-18 15,0 0-4-15,0 0 0 16,0 0-4-16,0-8-16 15,0 8 11-15,0 0 4 16,0 0 4-16,0 0-2 16,0 0 3-16,0 0-20 15,0 0-17-15,0 0 19 16,0 0 5-16</inkml:trace>
  <inkml:trace contextRef="#ctx0" brushRef="#br0" timeOffset="153111.96">14386 4687 10 0,'0'0'13'0,"0"0"0"15,0 0 4-15,0 0-7 16,0 0 11-16,0 0-6 16,0 0 0-16,0-5-7 15,0 5-6-15,0 0 5 16,0 0-6-16,0 0 8 0,0 0 6 15,0 0-1-15,0 0 8 16,0 0-13-16,0 0-4 16,0 0 9-16,0-2-9 15,0 2 2-15,0-1 11 16,0-2-10-16,0 2 5 16,0-1-3-16,0 2-2 15,0-1-2-15,0 1-3 16,0-2-1-16,0 1-2 15,0 1 2-15,0-1-2 16,0-1 4-16,2 2-2 16,1-2 1-16,0 0-1 15,4 0-2-15,1 0 0 16,-1-1 1-16,-1 1-1 16,1 1 0-16,-2 1 0 0,1 0-2 15,-1-4 3-15,-1 4-1 16,1 0 0-16,-1 0 1 15,2 0-3-15,0 0-1 16,0 4 3-16,-2 3 5 16,1 3 0-16,1 0-3 15,-3-2 1-15,0 4-1 16,-3-2-1-16,0-2 2 16,0 2 10-16,-2 0-1 15,-8-2-9-15,2 1 5 16,1-2-4-16,-5 0-2 15,5 0 3-15,-2 0-5 0,-1-3 0 16,0 2 2-16,4-3 0 16,2-3-2-16,2 2-3 15,2-2 1-15,0 0 2 16,0 0 0-16,0 0 3 16,0 0 18-16,0 0-11 15,9 0-3-15,3 0-7 16,0-5 3-16,0 0-4 15,1 3 1-15,1-1 0 16,1 2-2-16,-2 1 4 16,0 0-4-16,1 0 2 15,-2 4-2-15,-2 8 0 16,-2-2-1-16,-4 3 2 0,-2 2-2 16,-2 2 1-16,0-2 2 15,0 2 0-15,-2-4 2 16,-5-1 0-16,-1-1 0 15,0-5 3-15,0 0 4 16,-1-2-3-16,0-3 17 16,-1-1-1-16,-1 0-6 15,1 0 12-15,-4 0-7 16,1-3-7-16,-2-4 8 16,3 2-16-16,0-3-3 15,5 4-3-15,-1 1 1 16,5 1-2-16,2-1-58 0,1 0-37 15,0 2-130 1</inkml:trace>
  <inkml:trace contextRef="#ctx0" brushRef="#br0" timeOffset="154104.29">14288 4576 51 0,'0'0'74'16,"0"0"-48"-16,0 0 9 16,-64 96 7-16,55-66 7 15,1 3-19-15,4 3-7 16,4 4-3-16,0 3 7 16,1 0-3-16,14-3-6 15,3-2-11-15,5-5 1 16,0-2-8-16,3-3 0 0,-1-4 0 15,5-6-14 1,3-5 11-16,4-7 6 16,-1-6-2-16,0 0 10 0,-2-7-9 15,-1-12 0-15,0-4-2 16,-2-2-26-16,-1-4 8 16,-2-3-25-16,-4-2 24 15,-3-3 14-15,-8-4-9 16,-2-3 14-16,-7 0 1 15,-4 3 5-15,0 2 15 16,-19 1 9-16,-6 5 4 16,-5 2 8-16,-6 4-2 15,-2 2 9-15,-3 1-14 16,2 3-7-16,5 4-17 16,4 7-10-16,3 7 1 0,2 3-4 15,-2 0-21 1,1 0-43-16,4 14-39 0,7 2-93 15</inkml:trace>
  <inkml:trace contextRef="#ctx0" brushRef="#br0" timeOffset="154955.29">14876 4511 116 0,'0'0'37'0,"0"0"26"16,0 0-2-16,-6 103-15 15,6-72-13-15,0 4-24 16,0 1-3-16,0 2 5 15,0 1-4-15,0-5 0 16,3-3-7-16,1-7 6 16,-1-8-6-16,0-7 0 15,-1-6 5-15,-1-3-3 16,2 0 6-16,3-4 37 16,0-16-34-16,3-6-6 15,3-4-5-15,-3-1-2 16,0-4-2-16,-3 3-1 15,3 7 3-15,-3 5-1 16,1 12 6-16,-1 4-5 0,4 4 2 16,-1 1-7-16,4 18 7 15,1 4 6-15,0 4 11 16,2-1-8-16,-2-4-4 16,2-5 4-16,-2-2-3 15,0 0-5-15,-2-3 4 16,-1-7-5-16,-1-2 2 15,-2-3 3-15,1 0-1 16,-2 0 13-16,2-6 6 16,-1-10-16-16,-2-5 25 15,1-3-22-15,-1-5-3 16,-3-3-1-16,-2 0-2 16,-1-4 6-16,0 2-10 0,0 6 1 15,0 8 0 1,0 8 1-16,0 9 6 0,0 3 3 15,0 0-11-15,0 19-18 16,0 8 18-16,0 3 0 16,3 0 3-16,0-1-3 15,0-4 1-15,0-3-1 16,0-4-2-16,0-3-26 16,-1-2-24-16,-2-5-29 15,0-1-51-15,0-6-125 16</inkml:trace>
  <inkml:trace contextRef="#ctx0" brushRef="#br0" timeOffset="155108.78">15165 4693 111 0,'0'0'75'15,"0"0"-18"-15,0 0-2 16,0 0-39-16,0 0-16 15,0 0-101-15</inkml:trace>
  <inkml:trace contextRef="#ctx0" brushRef="#br0" timeOffset="155656.47">14662 4428 25 0,'0'0'51'0,"0"0"2"0,0 0 0 16,0 0-28-16,0 0-14 15,33 86-6-15,-27-79-4 16,0-1 0-16,-2-3-1 16,1-3-38-16,1 0-38 15,-3 0-35-15</inkml:trace>
  <inkml:trace contextRef="#ctx0" brushRef="#br0" timeOffset="155834.68">14662 4428 39 0,'68'17'84'0,"-68"-13"-77"0,0 10 41 16,0 0-18-16,1 2-7 16,-1-2 3-16,0-3-7 15,0 1 3-15,0-7-3 16,0 2-13-16,0-4-2 16,0 0-4-16,-3-2-10 15,-3-1-62-15,0 0-117 16</inkml:trace>
  <inkml:trace contextRef="#ctx0" brushRef="#br0" timeOffset="155927.57">14662 4428 25 0</inkml:trace>
  <inkml:trace contextRef="#ctx0" brushRef="#br0" timeOffset="155992.63">14662 4428 25 0,'27'25'18'0,"-27"-28"12"0,3 1-23 0,5-3 6 0,0 3-8 0,0-4-5 15,3 2-1-15,-4 1-64 16</inkml:trace>
  <inkml:trace contextRef="#ctx0" brushRef="#br0" timeOffset="156295.07">14680 4467 35 0,'0'0'37'0,"0"0"-4"15,0 0-26-15,0 0-7 16,93 20-27-16</inkml:trace>
  <inkml:trace contextRef="#ctx0" brushRef="#br0" timeOffset="158429.46">15204 4491 89 0,'0'0'16'16,"0"0"-10"-16,0 0 30 16,0 0 25-16,0 0-7 15,0 0-11-15,0 0-8 16,0 7-29-16,0 8 10 16,0 4 38-16,0 6-25 15,-2 5-13-15,-1 6 3 16,1 0-5-16,0 3 6 0,2-2-16 15,0-2 0 1,0-5 0-16,0-1-4 0,0-5 3 16,0-6-3-16,2-2-9 15,6-5-64-15,3-4 46 16,0-7-93-16,-1 0-82 16</inkml:trace>
  <inkml:trace contextRef="#ctx0" brushRef="#br0" timeOffset="158649.62">15171 4634 216 0,'0'0'82'0,"0"0"-56"0,0 0-17 15,0 0 39-15,0 0-35 16,84-2-11-16,-60 2-2 16,-1 0-71-16,-4 0-70 15</inkml:trace>
  <inkml:trace contextRef="#ctx0" brushRef="#br0" timeOffset="160507.16">15847 4742 145 0,'0'0'98'0,"0"0"-53"15,0 0-13-15,0 0 36 16,0 0-7-16,0 0-27 16,-4-21-9-16,14 9-19 15,5 1 1-15,10-2 8 16,13 0-7-16,15 0-4 16,16 1-4-16,13-1-4 0,6 2-15 15,1 2-21 1,8 1-15-16,5 4-35 0,4 1 82 15,0 1 3-15,-6 2 3 16,-12 0-110-16,-8 2-26 16</inkml:trace>
  <inkml:trace contextRef="#ctx0" brushRef="#br0" timeOffset="161150.69">17214 4623 42 0,'0'0'87'16,"0"0"-55"-16,0 0-7 0,0 0 8 15,0 0-17 1,0 0-7-16,-51-4-2 0,45-1 8 16,3 0 34-16,-2-2 2 15,2 1 2-15,0 0-31 16,0 2-11-16,1 0 5 16,0-1 16-16,2 4-21 15,-1 1 6-15,1 0-6 16,0-2-9-16,0 2 1 15,0 0-3-15,0 0-5 16,0 0 5-16,0 0-7 16,0 0 4-16,0 0 3 15,0 0-3-15,0 0 1 16,0 0 2-16,0 0 0 0,0 0 3 16,0 0-2-16,0 0 2 15,0 0 0-15,0 0-3 16,0 0 7-16,0-1-7 15,0-2 1-15,0 0-4 16,0-1 4-16,0 1-1 16,0 2 0-16,0-1-6 15,0 1 3-15,0 1-3 16,0 0 3-16,-2 0 1 16,1 0-6-16,-1-1 8 15,-1-1 0-15,2 1 0 16,-1-2 8-16,-1 2-8 15,2 1 0-15,-1-1 9 0,0 1 1 16,2 0-4-16,0 0-6 16,0 0-5-16,0 0 4 15,0 0-9-15,0 2 8 16,5 12-1-16,4 5 5 16,1-1-2-16,-2-2 0 15,-2-2 3-15,-2-1-3 16,-1-1 0-16,-1-1 0 15,-2-1 2-15,0 0-1 16,0 3-2-16,-6-2-8 16,-6-3-74-16,0 3-69 15,0-5-128-15</inkml:trace>
  <inkml:trace contextRef="#ctx0" brushRef="#br0" timeOffset="162187.43">17457 4604 174 0,'0'0'93'15,"0"0"-51"-15,0 0-19 16,9 91 20-16,-6-76-20 16,1-2-19-16,-1-5 0 15,1-2 0-15,-1-5-4 16,2-1-4-16,4 0-11 15,3-6 7-15,1-8 4 16,0-4-1-16,-2 0 5 16,-2 5 4-16,-1 3-4 15,-4 7 11-15,3 3 14 0,0 0-16 16,-1 12-5-16,0 6 21 16,0 1 1-16,-1 0-3 15,1-5-17-15,0-5 1 16,-1-2-1-16,0-4-4 15,3-3 5-15,1 0-1 16,5 0 1-16,5-16 6 16,0-7-13-16,1-2 4 15,-4-6 0-15,-2-1-1 16,-3-1 5-16,-5 2-1 16,-1 8-1-16,-3 10 10 15,-2 7 9-15,0 6 0 16,0 0-25-16,0 8-11 0,0 13 11 15,0 8-1 1,0 0 3-16,0 2-2 0,0 2 3 16,0-1-3-16,0-2 0 15,0 0-25-15,0-10-26 16,0-1-90-16,0-11 91 16,0-8-141-16</inkml:trace>
  <inkml:trace contextRef="#ctx0" brushRef="#br0" timeOffset="162378.7">17731 4624 174 0,'0'0'154'16,"0"0"-116"-16,0 0-25 0,0 0 56 16,0 0-17-16,0 0-34 15,94-10-11-15,-69 0-6 16,-2 0-1-16,-1-2-35 15,-2-1-49-15,-5-3-71 16,-4 0-68-16</inkml:trace>
  <inkml:trace contextRef="#ctx0" brushRef="#br0" timeOffset="162711.13">17903 4402 16 0,'0'0'85'16,"-84"-53"-38"-16,24 30-10 15,-5 5 21-15,-10 12 31 16,-1 6 0-16,-6 7-62 15,-1 27-14-15,2 12 8 0,10 15-4 16,17 14-8-16,18 9-2 16,18 3-1-16,15 1 7 15,3-8-12-15,17-7 5 16,14-10 0-16,12-6-4 16,7-9-2-16,6-17-7 15,5-15-13-15,2-16 19 16,0-13 2-16,-1-22 1 15,1-12 1-15,0-2-1 16,-7-6 0-16,-8-5-1 16,-9-4 3-16,-9-6-8 15,-11 1-1-15,-9 3-24 0,-7-1-4 16,-3 7-28-16,-3 4-13 16,-17 2 36-16,-9 4 1 15,-7 8 32-15,-6 11-111 16</inkml:trace>
  <inkml:trace contextRef="#ctx0" brushRef="#br0" timeOffset="184300.49">26656 3152 4 0,'0'0'21'0,"0"0"26"15,0 0 41-15,0 0 14 16,-27 85-11-16,23-51-30 15,-1-4-16-15,4-1-9 16,-1-4-19-16,1-2-4 16,-1-5-9-16,1-2-2 15,-2-5-4-15,3-4-14 16,0-6-54-16,0-1-132 16</inkml:trace>
  <inkml:trace contextRef="#ctx0" brushRef="#br0" timeOffset="184601.27">26737 3352 239 0,'0'0'29'0,"0"0"-20"15,0 0-3-15,0 0 19 16,0 0 43-16,3 88-53 15,3-79-9-15,1-4-5 16,2-2-1-16,2-3-1 16,3 0-15-16,1-3-57 0,3-11-9 15,-4-6 17-15,-4 0 57 16,-4 1 6-16,-5-5-5 16,-1 1-1-16,0 2 1 15,0 7 3-15,-6 4-21 16,-2 6 11-16,2 4-23 15</inkml:trace>
  <inkml:trace contextRef="#ctx0" brushRef="#br0" timeOffset="185413.92">26890 3369 43 0,'0'0'119'0,"0"0"-78"0,0 0-15 16,0 0 0-16,0 0 37 15,0 0 2-15,33 34-39 16,-25-34 2-16,2 0-12 16,2-7-11-16,3-5 2 15,-2 0-7-15,-2 0 1 16,1 4 3-16,-8 2 7 15,-1 4 1-15,-1 2-9 16,-2 0 2-16,0 0-4 0,0 0-1 16,0 0 0-16,0 1-2 15,3 11 4-15,3-1-1 16,4 2 3-16,2 1-3 16,1-3 2-16,-1 0-3 15,-1-2 0-15,1-5 4 16,-2 0-3-16,-1-4-1 15,3 0 0-15,0 0-8 16,3-6 0-16,-2-5-10 16,1 0 15-16,-2 1 3 15,-6-2 1-15,-2 2 2 16,-1-2-1-16,0 5-1 16,-1 2 9-16,-2 0-4 15,1 4 3-15,-1 0-1 0,0-1-2 16,0-1 0-16,3 0 3 15,0 2-9-15,0-2 4 16,0 3-4-16,-3 0 2 16,0 0-2-16,0 0-2 15,0 0-2-15,0 0 2 16,0 0 0-16,0-1 2 16,0 1 0-16,1-2 0 15,3 1 0-15,-3-1-1 16,1 1 0-16,-1 1-1 15,-1 0-14-15,2 0 9 16,-1 0-8-16,1 1 13 0,1 8 1 16,-2 2-2-1,3-1 3-15,-2-1 0 0,-1-1 3 16,-1-3-6-16,0 0 3 16,0-2 0-16,0-1-2 15,0-1 2-15,0-1 0 16,0 0-14-16,-3 0-10 15,-2 0 2-15,2 0-35 16,3 0 16-16,0 0 32 16,0 0-31-16,3 0-48 15,10-4-5-15,0-5 8 16</inkml:trace>
  <inkml:trace contextRef="#ctx0" brushRef="#br0" timeOffset="185606.55">27429 3239 51 0,'0'0'61'0,"0"0"7"0,0 0 21 16,0 0 17-16,0 0-29 16,0 0-55-16,28-41-14 15,-35 66 15-15,-2 7 31 16,0-2-40-16,-1-2-7 16,1-1-1-16,-1-5-5 15,0-2-1-15,1-6-13 16,3-5-47-16,2-5-41 15,1-4-89-15</inkml:trace>
  <inkml:trace contextRef="#ctx0" brushRef="#br0" timeOffset="185741.63">27405 3320 178 0,'0'0'25'0,"0"0"-22"16,0 0 4-16,0 0 18 15,0 0-25-15,92 0-90 16</inkml:trace>
  <inkml:trace contextRef="#ctx0" brushRef="#br0" timeOffset="190386.51">13263 4360 7 0,'0'0'42'15,"0"0"-25"-15,0 0-8 16,0 0 13-16,0 0 91 16,0 0 4-16,82 34-50 15,-33-36-14-15,8-8-24 16,5-4 0-16,10 1-8 16,9-5-8-16,-2 2-5 15,0 1-8-15,-12 2-6 16,-15 6-10-16,-21 6-30 15,-17 1-6-15,-14 0-56 16,-15 14-38-16,-31 9 99 0,-23 5-79 16</inkml:trace>
  <inkml:trace contextRef="#ctx0" brushRef="#br0" timeOffset="190586.53">13079 4643 80 0,'0'0'57'0,"0"0"-35"15,0 0 86-15,0 0-69 16,120-43 45-16,-49 17-27 16,11-1-31-16,7-3-12 0,12-1-12 15,2-5 3 1,4 4-5-16,-8 2-2 16,-13 5-12-16,-14 5-17 0,-16 8-25 15,-20 7-46-15,-15 5-106 16</inkml:trace>
  <inkml:trace contextRef="#ctx0" brushRef="#br0" timeOffset="197195.02">10862 6213 20 0,'0'0'17'15,"0"0"-16"-15,0 0 4 16,0 0 32-16,0 0 19 16,0 0-8-16,0 0-28 0,0 0-7 15,0 0 14 1,0 0-13-16,0 0-2 0,0 7-5 15,12 6 28-15,17 1 12 16,11-4-18-16,18-3-13 16,17-3 6-16,10-4-16 15,15 3-2-15,3-1-4 16,0 2 0-16,-2-2-14 16,-6 0-5-16,-1-2-2 15,-1 0 5-15,-2 0 10 16,-9 0 3-16,-9 0 1 15,-12-3 2-15,-13 0-2 16,-9-1 2-16,-9 1 0 16,-14 3-1-16,-7 0 4 0,-3-1-3 15,-6 1 3-15,0 0-3 16,0-2 1-16,0 2-1 16,-3 0-39-16,-7 0-93 15</inkml:trace>
  <inkml:trace contextRef="#ctx0" brushRef="#br0" timeOffset="208229.17">4835 12746 135 0,'-97'27'13'15,"3"4"0"-15,6 7-13 16,-3 6-1-16,6 10 0 16,6 12 2-16,6 13-1 15,12 15 0-15,13 10 0 16,8 6 4-16,14-2-2 15,11-4-1-15,15-5-2 16,8-7 10-16,41-8-8 16,23-4 29-16,23-10-7 15,17-6-23-15,15-16-13 16,6-17 2-16,10-20-19 16,6-11 3-16,8-21 10 0,-4-27-2 15,4-17-20-15,3-15 27 16,-2-16 12-16,1-10 15 15,-5-9 20-15,-9-10-17 16,-13-9-2-16,-19 0 5 16,-27-4-2-16,-23 2-10 15,-32 9 4-15,-26 14-4 16,-10 17 41-16,-40 14-18 16,-23 12-11-16,-19 8-21 15,-16 12-4-15,-12 19-55 16,-14 19-31-16,-9 12-2 15,-8 18 24-15</inkml:trace>
  <inkml:trace contextRef="#ctx0" brushRef="#br0" timeOffset="-211342.38">3989 17102 3 0,'0'0'0'15,"0"0"4"-15,0 0-4 16,0 0 4-16,0 0-4 16,0 0-4-16,0 0-3 15,0-3 7-15</inkml:trace>
  <inkml:trace contextRef="#ctx0" brushRef="#br0" timeOffset="-211013.2">3989 17102 23 0,'-6'-3'58'0,"-1"3"8"15,2 0-26-15,-1 13 4 16,3 0-21-16,3 7-6 15,0 5 23-15,0 0-32 16,3 0-3-16,11 3-1 16,3-2-1-16,3 0-2 15,2-3 5-15,2-4-6 16,-2 0 1-16,-2-6-4 16,1-2-14-16,-6-6 0 15,-2-1 16-15,-4-4 2 16,-3 0 1-16,-3 0 6 0,1 0 1 15,-2-11 3 1,-1-6-2-16,-1-2 4 0,0-1-7 16,0-2-2-16,0 2-2 15,-1-3-3-15,-9 2-2 16,-4-2 1-16,-2 3-5 16,2 1-17-16,-2 2-2 15,1 1-3-15,0 2-23 16,6 7-7-16,2 7-19 15,-1 0-24-15</inkml:trace>
  <inkml:trace contextRef="#ctx0" brushRef="#br0" timeOffset="-210390.41">4241 17188 42 0,'0'0'43'16,"0"0"21"-16,0 0-19 16,99 2-26-16,-68-2-4 15,-4-5-12-15,-5-7 3 16,-4-1-6-16,-7 1-58 0,-6-4-82 15</inkml:trace>
  <inkml:trace contextRef="#ctx0" brushRef="#br0" timeOffset="-210167.08">4483 16948 30 0,'0'0'104'0,"0"0"-53"0,0 0-3 15,42 98-19 1,-33-72-10-16,-2-7-7 0,3-2-12 16,1-3-12-16,-2-4-52 15,1-2-53-15</inkml:trace>
  <inkml:trace contextRef="#ctx0" brushRef="#br0" timeOffset="-209648.26">4319 16645 16 0,'0'0'32'16,"-112"0"11"-16,45 14-28 15,-2 14 52-15,-6 8 27 16,-5 9-40-16,4 12 29 16,3 15 2-16,13 12-56 15,17 9-22-15,16 6-7 16,18-3-6-16,9-6-19 15,27-4 25-15,25-9-13 16,21-7 13-16,15-8-3 16,3-8-17-16,6-9-19 15,-6-7-3-15,3-10 39 16,-3-12-6-16,-7-15 4 0,-1-2 5 16,-11-35 5-16,-4-20 2 15,-5-11 4-15,-3-16 27 16,-3-7-18-16,-5-10-15 15,-8-6 4-15,-12-14-9 16,-16 1-20-16,-14-3 15 16,-2 8 5-16,-27 8 2 15,-16 12 6-15,-17 16 7 16,-10 21-3-16,-9 19-10 16,-2 15-3-16,2 12 1 15,9 11-8-15,4 10-38 16,8 27-59-16,6 16-38 0</inkml:trace>
  <inkml:trace contextRef="#ctx0" brushRef="#br0" timeOffset="-207059.57">18446 7490 11 0,'0'0'32'16,"0"0"-14"-16,0 0-16 16,0 0 32-16,0 0-8 15,0 0 32-15,0 0-10 16,-25 0-23-16,25 0 8 15,0-1-5-15,0-5-9 0,0-1-19 16,4-1-4-16,8 3 2 16,3-4-7-16,6 4 10 15,7-5-1-15,6 2 4 16,8-3 3-16,9-2 1 16,5 0 2-16,6 2-3 15,3 2 8-15,-2 2-11 16,0 3-2-16,-4-2 3 15,-2 1-5-15,-3-1 6 16,3-2-5-16,5-2-1 16,8-3 5-16,11-1-4 15,8-3 1-15,5 1 3 0,0 1-3 16,-4 2 7 0,-7 1-8-16,-8 2-1 0,-8 2 9 15,-5 4-6-15,-7-6 0 16,0 0 11-16,1 1-3 15,6-4 3-15,6 2-12 16,6-1 3-16,6 1 3 16,6 3 5-16,2-1 3 15,-5 3-16-15,-4 0 0 16,-12 1 1-16,-8 2-1 16,0-1 0-16,-4 4-1 15,1 0 1-15,-2 0 0 16,3 0 1-16,1 0 0 15,0 0-1-15,5 3 0 0,3 2 1 16,4 1-1-16,0 3 3 16,-3 1-7-16,-4 2 4 15,-5 0 0-15,-2 1 2 16,0 0-2-16,-4 0 0 16,-1-2-1-16,-6 2 0 15,-1 0 0-15,3-5 1 16,5 1 0-16,6-5 2 15,6 0-2-15,3-2 0 16,0-2 3-16,-2 0-2 16,-9 0-1-16,-5 0 1 15,-6 0 0-15,-4 0 4 16,3 0-5-16,2 0 0 16,6 0 0-16,8-6 5 15,6 3-5-15,5 2 10 0,4 1-9 16,-2 0 3-16,-5 0-4 15,-5 0 0-15,-8 0 0 16,1 1 2-16,2 6-2 16,0 0 0-16,0 2 3 15,-4-2-6-15,-5 0 3 16,0-1 0-16,-1 2 0 16,0-3 4-16,-3 0-5 15,-1 0 1-15,-3-3 0 16,-6-2 3-16,-2 0-3 0,-1 0 0 15,-7 0 0 1,-3 0 1-16,-5 0-1 0,-4 0 0 16,-2 0 3-16,-7-2-8 15,2 0-3-15,-5-3-23 16,-1 2-16-16,0 1-42 16,0-6-114-16</inkml:trace>
  <inkml:trace contextRef="#ctx0" brushRef="#br0" timeOffset="-203053.28">6018 13714 89 0,'0'0'56'0,"0"0"-48"16,0 0-2-16,0 0-3 16,0 0 83-16,0 0-27 15,0 0-45-15,-15-46-14 16,30 53-7-16,14 21 7 0,12 16 5 16,7 15 32-16,7 17-5 15,5 13-17-15,-4 6-1 16,-2 2-12-16,-9-2 2 15,-9-5 3-15,-9-7-7 16,-8-7 2-16,-7-12 2 16,0-14-4-16,-3-6 3 15,-2-7-3-15,-1-8-5 16,-3-6-26-16,-1-9-30 16,-2-5-33-16,0-9-62 15</inkml:trace>
  <inkml:trace contextRef="#ctx0" brushRef="#br0" timeOffset="-202821.25">6443 14666 137 0,'0'0'50'0,"0"0"-50"15,0 0 0-15,0 0 5 16,0 0-4-16,0 0 1 16,54 66-2-16,-43-61 2 15,-3-2-2-15,1-3 1 16,2 0-1-16,-1-7 13 15,2-8-13-15,-3 1-4 16,0 2 4-16,-6 7 0 16,-2 4 25-16,-1 1-25 15,0 2-15-15,0 18 12 16,-10 9-17-16,-5 5-129 0</inkml:trace>
  <inkml:trace contextRef="#ctx0" brushRef="#br0" timeOffset="-202123.48">6907 15512 262 0,'0'0'83'15,"0"0"-78"-15,0 0-2 16,0 0 22-16,0 0 23 16,-9 110-9-16,9-70-11 15,5-1-19-15,4-2-9 16,4-3 3-16,2-5-1 15,0-6-1-15,0-4 0 0,1-11-1 16,-2-4-29-16,1-4 19 16,0-11 8-16,-1-17 0 15,0-9-6-15,-1-6-10 16,-8 4 10-16,-5 5 8 16,0 5 40-16,-3 7-16 15,-12 3-20-15,-3 0-5 16,-1 4 1-16,1 0-18 15,3 4-29-15,2 4-86 16,5 3-69-16</inkml:trace>
  <inkml:trace contextRef="#ctx0" brushRef="#br0" timeOffset="-201929.54">7165 15539 225 0,'0'0'96'0,"0"0"-81"15,0 0 18-15,0 0-4 16,0 0-6-16,0 0-23 16,0-45-53-16,3 39-123 15</inkml:trace>
  <inkml:trace contextRef="#ctx0" brushRef="#br0" timeOffset="-201539.22">7270 15418 51 0,'0'0'56'16,"0"0"-12"-16,0 0-3 15,0 0 2-15,0 0 16 16,0 0-11-16,43 14-30 16,-28-24-15-16,4-3-3 15,-4-1-94-15,-4-3-118 16</inkml:trace>
  <inkml:trace contextRef="#ctx0" brushRef="#br0" timeOffset="-201335.75">7452 15189 185 0,'0'0'32'0,"0"0"-26"16,0 0-1-16,0 0 6 15,30 89 17-15,-20-62-8 16,3 1-11-16,-2-3-9 16,0-1 0-16,-3-7-1 15,0-4-72-15,-2-2-57 16</inkml:trace>
  <inkml:trace contextRef="#ctx0" brushRef="#br0" timeOffset="-200827.26">7625 14901 193 0,'0'0'76'16,"0"0"-68"-16,0 0 40 15,-81-67 35-15,50 55-36 16,-5 6 0-16,-10 6-37 16,-12 0-4-16,-12 23-6 15,-10 4 7-15,-5 8-5 16,-4 7-2-16,4 4 33 15,3 12-3-15,10 11 7 16,14 21-18-16,13 14-17 16,11 8-1-16,6 0 3 15,5-8-4-15,10-10 0 16,4-8-4-16,9-11 4 16,0-9-5-16,21-10-25 0,13-10-7 15,14-8 2-15,14-6-21 16,16-6 3-16,7-15 36 15,5-11 5-15,1-21 9 16,1-28 3-16,4-15-97 16,-2-7 28-16,-6-3 56 15,-9-8-54-15,-11-3-88 16,-11-6 155-16</inkml:trace>
  <inkml:trace contextRef="#ctx0" brushRef="#br0" timeOffset="-200698.33">7814 15062 59 0,'0'0'76'15,"-53"-116"53"-15,11 74-31 0,-10 7-44 16,-5 8 6-16,-1 7-60 16,-3 16-3-16,1 4-30 15,2 22-41-15,5 17-28 16,3 11-109-16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29:47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2248 1857 113 0,'0'0'122'0,"0"0"-95"16,0 0 51-16,0 0 30 15,0 0-37-15,30-95-14 16,-18 78-27-16,-2 6-26 16,-2 3 6-16,-5 5-5 15,-3 3 5-15,0 0 8 0,0 0-16 16,0 0 10-1,0 0-12-15,0 0 3 0,0 0-6 16,0 0 3-16,0 0-14 16,0 0-1-16,0 0-13 15,0 0 20-15,0 0-27 16,-11 0-20-16,-13 2 52 16,-12 8-1-16,-1 0-6 15,3-2 7-15,7 4 2 16,3 3 1-16,5 1 0 15,4 3 1-15,3 0-4 16,9-2 2-16,3 3 1 16,0-2-3-16,22 0-32 15,17 0 12-15,15-5-13 0,10 2 36 16,8-3-8-16,-11 0 20 16,-15-1-9-16,-16-1 5 15,-18-6-8-15,-11 1-12 16,-1 3 12-16,0 7 7 15,-9 7 14-15,-16 13-6 16,-5 3 7-16,-4-1-6 16,1-1-15-16,6-10 10 15,8-4-10-15,7-6-1 16,6-3 0-16,3-7-8 16,1-3-42-16,2-3-29 15,0 0-65-15,0-3 107 16,0-12-41-16,0-3 0 0</inkml:trace>
  <inkml:trace contextRef="#ctx0" brushRef="#br0" timeOffset="427.45">2836 1580 426 0,'0'0'77'0,"0"0"-77"15,0 0-10-15,0 0 10 16,0 90 8-16,-9-40 20 16,-1-1 4-16,-1 2-4 15,-1-4 12-15,-1 0-39 16,-1-1 10-16,-2 1-7 16,4 2 4-16,1-9-1 15,1-6-7-15,10-9 0 16,0-9-2-16,0-3 2 0,12-6 0 15,3 0-8-15,7-7 14 16,6 0-17-16,8-3 11 16,3-15-93-16,-6-3-74 15</inkml:trace>
  <inkml:trace contextRef="#ctx0" brushRef="#br0" timeOffset="2804.44">2455 3334 22 0,'0'0'38'0,"0"0"-30"16,0 0 0-16,0 0 7 15,0 0 3-15,0 0 8 16,0 0-4-16,0 0 7 16,0 0 10-16,0 0-16 15,0 0 10-15,0 0 7 16,0 0-18-16,0 0 3 15,0 0-8-15,0 0-8 16,0-3 13-16,0 3-15 0,0-1 4 16,0-1-3-1,0 1-3-15,0-1-2 0,0 1 0 16,0-2-1-16,0 3 4 16,0 0-4-16,0-1-2 15,0 1 0-15,0 0 2 16,0 0-5-16,0 0 3 15,0 0-1-15,0 0-6 16,0 0 7-16,0 0 0 16,0 0-2-16,0 0 3 15,0 0-4-15,0 0 3 16,0 0-15-16,0 0 10 16,0 0-5-16,0 0 10 15,0 0-6-15,0 0 12 0,0 0-9 16,0 0 3-16,0 0 0 15,0 0-3-15,0 0 4 16,0 0-1-16,0 0 4 16,0 0-1-16,0 0 2 15,0 0-3-15,0 0-1 16,0 0 15-16,0 0-9 16,0 0-2-16,0 0 3 15,0 0-6-15,0 0 2 16,0 0-4-16,0 0 4 15,0 0-10-15,0 0 3 16,0 0 3-16,0 0-4 16,0 0 10-16,0 0-14 0,0 0 6 15,0 0-11-15,2 0 12 16,-2 0-24-16,0 0 25 16,1 0 3-16,-1 0 1 15,0 0 9-15,0 0-13 16,0 0-10-16,0 0 8 15,0 0-31-15,-6 4 33 16,-13 10 9-16,-5 2-9 16,-6 1 11-16,-1-1-4 15,4-2-5-15,-1 1 20 16,8-3-22-16,4 0 4 16,7-3-2-16,6 1 1 15,3 0-6-15,0 6-2 16,3 2-5-16,22 6 8 0,8 2 4 15,6-1 0-15,-3 1 6 16,-3-2-3-16,-11-1-10 16,-9-1 1-16,-8-3-7 15,-5 0 5-15,0 0 1 16,-5 2 5-16,-17 4 22 16,-5-1-5-16,-7 0 5 15,-2-5-3-15,3-1-14 16,6-9 16-16,5 1-20 15,6-4 5-15,7-2-4 16,4-1-2-16,5-3-9 16,0 0-51-16,3 0-84 15,13-8-124-15</inkml:trace>
  <inkml:trace contextRef="#ctx0" brushRef="#br0" timeOffset="3413.69">2785 3493 296 0,'0'0'126'16,"0"0"-93"-16,0 0-15 0,0 0-4 15,0 0-5-15,0 0-9 16,4 9 5-16,-4 15-5 16,0 3 28-16,0 2-10 15,0 0-2-15,0 1-7 16,2-1-7-16,1-1-1 16,-2-2-1-16,4-9 0 15,-2-7 2-15,3-2-2 16,-3-4 0-16,6-4 0 15,0 0 0-15,6-1 0 16,6-22 0-16,1-5 2 16,-1-4 0-16,-3-1-2 0,-9 5 0 15,-2 8 9-15,-4 9-7 16,0 5 19-16,-3 6 2 16,0 0-23-16,0 15-18 15,6 13 3-15,0 7 15 16,3 2 1-16,1 2 1 15,1-4 2-15,0-1-1 16,2-8-2-16,-4-6-1 16,0-8 1-16,4-11-1 15,1-1 6-15,2-7 8 0,6-17 26 16,1-12-8 0,2 2-22-16,-1 0 11 0,-6 4-19 15,-6 9 18-15,-6 1-20 16,-3 5 4-16,-2 4-8 15,1 1-1-15,-2 3-27 16,0 4-27-16,0 0-81 16</inkml:trace>
  <inkml:trace contextRef="#ctx0" brushRef="#br0" timeOffset="5242.64">3601 1412 145 0,'0'0'62'0,"0"0"-15"0,0 0 27 15,0 0 26-15,0 0-39 16,0 0-38-16,0-7 14 15,0 7-28-15,0 0-1 16,0 0-6-16,0 0-2 16,0 0-5-16,6 4-19 15,5 15-19-15,8 5 36 16,12 2 3-16,7 3 4 16,8-2 6-16,-3-1 2 15,-7-3-11-15,-9 1 3 16,-8-3-3-16,-11 3 1 15,-8 1-10-15,0 3-5 16,-9 2 0-16,-17 7 17 0,-8 1 10 16,-12 6 26-1,-5 4-19-15,-3-2 14 0,2-2-19 16,7 0-11-16,14-3 17 16,9-3-14-16,11-4-8 15,11-2-1-15,0 1 5 16,17-1-6-16,5 3 7 15,5-2-1-15,-8-2 0 16,-4-4 2-16,-9-6-2 16,-6-5 0-16,0-2-9 15,0-2 4-15,-12-1 3 16,-6 2 2-16,2 0 5 0,-2-2-1 16,9 1 9-1,4-4-13-15,5 2-56 0,0-6-126 16</inkml:trace>
  <inkml:trace contextRef="#ctx0" brushRef="#br0" timeOffset="6285.18">4634 1814 78 0,'0'0'102'0,"0"0"-24"16,0 0-15-16,0 0 3 16,-23-91-45-16,7 73 37 15,1-2-55-15,-3 4 22 16,4 4-8-16,4 4 0 0,3 5 10 16,1 3-24-1,-5 0-3-15,-5 11 0 0,-6 17-3 16,-5 12 2-16,1 8 1 15,5 4-1 1,2 1-4-16,4-3 5 0,7-2 0 16,1-7-2-16,3-4 10 15,4-6-10-15,0-8 2 16,0-6-17-16,0-9 9 16,11-5-8-16,6-3 16 15,13 0 9-15,7-21-7 16,5-7 41-16,-2-9-31 15,-4-4-9-15,-6-4 13 16,-6-2-5-16,-8-2-9 16,-6 7 19-16,-5 12-12 0,-5 14 30 15,0 11-14 1,0 5-25-16,0 17-3 0,0 25-19 16,-11 12 22-16,-2 4 6 15,4-2-2-15,6-8 0 16,3-6-4-16,0-2-17 15,11-8 7-15,9 2-25 16,6-8-41-16,-2-9-140 16</inkml:trace>
  <inkml:trace contextRef="#ctx0" brushRef="#br0" timeOffset="7289.34">3710 3170 176 0,'0'0'129'0,"0"0"-115"15,0 0-8-15,0 0-8 16,0 0 4-16,0 0 0 16,0 0 13-16,79 79-13 15,-63-56 10-15,-5 3-5 16,-5 6-1-16,-6 7-6 16,0 6 2-16,-22 7 2 15,-11-2 24-15,-6 1-15 16,0-2 43-16,2-2-32 0,7 0-13 15,9-2-3-15,15 7-8 16,6 3 0-16,0 1 0 16,15-1 3-16,3-5-1 15,0-6 3-15,-5-4-2 16,-1-1-3-16,-4-7 0 16,-4-3 0-16,-4-2 0 15,0-5 0-15,0-1 0 16,-7 1-1-16,-8 2 1 15,-1 1 0-15,-1-5 0 16,4-4-11-16,8-8-58 16,5-2-112-16</inkml:trace>
  <inkml:trace contextRef="#ctx0" brushRef="#br0" timeOffset="7898.87">4438 3428 460 0,'0'0'123'0,"0"0"-90"16,0 0-33-16,0 0-14 16,-3 81 14-16,-6-15 5 15,-4 15-5-15,5 8 0 16,1 1 6-16,-1-2-6 15,4-15 3-15,3-15-3 16,1-17 5-16,0-15-10 16,0-9 4-16,0-7 1 15,0-6 0-15,3-4 5 0,5 0 10 16,6-18 30 0,5-14-36-16,5-9-4 0,0-4-5 15,3 5 0-15,0 9-5 16,-2 11 5-16,-1 18-20 15,-6 2 7-15,1 15 7 16,-7 16-5-16,-2 9 7 16,-10 5-1-16,0 3 3 15,-10-2 1-15,-14 1 1 16,-3-3 0-16,-7-3 3 16,-3-3-3-16,-2-7-2 15,3-7 2-15,5-8-1 0,1-6-12 16,9-5 6-1,3-4-23-15,0-1-66 0,5 0-67 16</inkml:trace>
  <inkml:trace contextRef="#ctx0" brushRef="#br0" timeOffset="22570.45">5508 2007 185 0,'0'0'127'0,"0"0"-92"15,0 0-7-15,0 0-5 0,0 0 11 16,0 0 21-16,0 0-37 16,0 0 1-16,-12-2-5 15,12 0-13-15,0 0-2 16,13-5 1-16,23-4 0 16,25-2-2-16,26-6 2 15,26 2 0-15,20-1-12 16,16 3-4-16,0 2 8 15,-13 2 7-15,-20 5-3 16,-22 2 2-16,-17 2-4 16,-16 1 4-16,-12-1-1 15,-4 0 6-15,-12 0-2 16,-8-2-1-16,-9 2 0 0,-7 1 5 16,-4 1-3-16,-4 0 12 15,-1-1-3-15,0 1-7 16,0-2 22-16,0-6-12 15,0-2 1-15,0-5-15 16,0 2 2-16,-6 0-7 16,-1 5-1-16,1 2 6 15,-1 3 1-15,4 0-1 16,-2 2 0-16,2-1 4 16,3 2 5-16,-3 0-9 15,3 0 0-15,0 0 0 16,0 0-12-16,0 0 3 0,0 0-7 15,0 2 3-15,0 11 9 16,0 1 4-16,0 1 0 16,0 3-16-16,0 2-21 15,-3-4-63-15,-10-2-42 16</inkml:trace>
  <inkml:trace contextRef="#ctx0" brushRef="#br0" timeOffset="23452.3">7476 1639 462 0,'0'0'64'16,"0"0"-64"-16,0 0 0 16,0 0-7-16,13 109 7 15,-13-69 3-15,0-3 4 16,0-2-2-16,0-8-5 0,0-7 4 16,2-10-8-16,-2-6 4 15,0-2 0-15,1-2 17 16,-1 0-16-16,0-15 37 15,2-15-26-15,-1-11-4 16,5-4-8-16,1 2 0 16,1 7 0-16,3 15 1 15,-6 9 2-15,0 12-6 16,2 3 0-16,2 21-13 16,6 8 5-16,-1 7 11 15,-3-3 0-15,-5-5-1 16,-4-4-5-16,-2-8 5 0,0-8 1 15,0-5-3 1,0-5-5-16,0-1 11 0,0 0-3 16,0-2 23-16,0-17 3 15,0-9-15-15,6-1-11 16,10-1 7-16,5 2-9 16,5 6 2-16,-3 9 0 15,0 10-8-15,-5 3 3 16,1 3 4-16,2 17-1 15,3 2 1-15,-3 0-8 16,1-1 11-16,-5 0-2 16,0-3 1-16,-3 1-1 15,2-4-15-15,1 3-48 0,1-5-96 16,0-7-173-16</inkml:trace>
  <inkml:trace contextRef="#ctx0" brushRef="#br0" timeOffset="23798.22">8193 1731 428 0,'0'0'67'16,"0"0"-42"-16,0 0-14 15,-92 27 3-15,62 4-11 0,6 5-3 16,9-1 3-1,5-1-7-15,7-3 4 0,3-6 0 16,0-4-2-16,7-11-21 16,5-4 14-16,6-6 8 15,0-2 2-15,6-20-1 16,1-8 0-16,-4-1-12 16,0 4 10-16,-6 6 4 15,-8 9 3-15,-2 7 17 16,-4 3 4-16,1 2-13 15,-1 0-13-15,1 0-6 16,1 7-35-16,4 5-24 16,5-2-83-16,2-6-27 15</inkml:trace>
  <inkml:trace contextRef="#ctx0" brushRef="#br0" timeOffset="24149.89">8380 1789 89 0,'0'0'197'15,"0"0"-153"-15,0 0-29 16,0 0 57-16,0 0-6 16,3 98-25-16,-3-69-23 15,-6-1 15-15,0-2-29 16,-2-4 10-16,3-7-6 16,2-3-1-16,3-8-1 15,0-1-4-15,0-3 2 16,0-6 20-16,13-19-5 0,5-10-18 15,10-9-2-15,-1-5-7 16,0 2 4-16,-2 7-3 16,-5 8 4-16,-7 17-7 15,-7 8 9-15,-6 7-1 16,0 5-6-16,0 16-8 16,0 8 16-16,0 2 2 15,0 1-1-15,0-2 5 16,-3-1-6-16,0 1 0 15,3 0-5-15,0-5-111 16,0-6-103-16</inkml:trace>
  <inkml:trace contextRef="#ctx0" brushRef="#br0" timeOffset="24652.95">9106 1337 117 0,'0'0'114'0,"0"0"12"16,0 0-56-16,0 0 9 16,0 0-44-16,0 0 14 15,-116 65-19-15,64 14-16 16,4 10 10-16,3 3-5 0,11-5-19 16,10-2 17-16,6-3-17 15,5-4 0-15,10-9-1 16,1-6 1-16,2-7-35 15,5-6-41-15,17-7-37 16,5-12-69-16</inkml:trace>
  <inkml:trace contextRef="#ctx0" brushRef="#br0" timeOffset="25162.38">9342 1739 220 0,'0'0'111'16,"0"0"1"-16,0 0-55 15,0 0-4-15,-79-56 12 16,60 68-37-16,-2 23-25 16,-2 10-3-16,4 8 2 15,5 0 3-15,6-4-5 16,5-5 8-16,3-6-13 0,0-8 5 16,0-10-6-16,0-9-9 15,11-8-22-15,6-3 37 16,4-7 5-16,6-20 12 15,-1-6-17-15,-1-3 0 16,-5-7 0-16,-5-2 2 16,-4-2-2-16,-4 11 25 15,-4 9-24-15,0 12 20 16,-3 14 3-16,0 1-24 16,0 17-17-16,0 17 12 15,0 8 5-15,0 1 0 0,0-2 0 16,0-4 3-1,-1-7-6-15,1-1-32 0,0-4-17 16,0-6-13-16,0-8-182 16</inkml:trace>
  <inkml:trace contextRef="#ctx0" brushRef="#br0" timeOffset="25431.48">9775 1501 117 0,'0'0'69'16,"33"140"40"-16,-28-51-36 15,-5-5-13-15,-3 1-16 16,-17-7 8-16,-4-9-48 15,-1-7 9-15,-4-6-1 16,1-3-5-16,1-3-14 16,0-7-8-16,2-7-90 15,4-9-108-15</inkml:trace>
  <inkml:trace contextRef="#ctx0" brushRef="#br0" timeOffset="27435.24">5533 3995 164 0,'0'0'128'16,"0"0"-39"-16,0 0-27 0,0 0-33 15,0 0 13 1,0 0-11-16,0 0-6 0,0 0-20 16,5 0-3-16,26-4-2 15,21-6 5-15,30 0-1 16,24 1-4-16,21 0-5 16,10 4-4-16,5 3-18 15,-5 2-16-15,-10 0 22 16,-15 0 1-16,-10 0 19 15,-11 0 1-15,-14 2 6 16,-10-1 1-16,-18 2-7 16,-19-3 5-16,-13 0-4 15,-13 0 0-15,-2 0 5 0,-2 0 2 16,0 0 1-16,0 0 4 16,0 0-5-16,0 0-4 15,0 0 4-15,0 0-8 16,-9-4-2-16,-2-7-14 15,4 1-1-15,1 0 17 16,1-1 0-16,2 1-12 16,2 3 4-16,-1-2-13 15,1 5 16-15,1-2-7 16,0 3 12-16,0 0 13 16,0 3-6-16,0 0 2 15,4 0-9-15,5 0 2 0,0 5-3 16,-6 12 1-1,-3 6-18-15,0 2 15 0,0-3-4 16,-7 3 7-16,-5-1 13 16,0 1-12-16,-9 0-2 15,0-3-137-15</inkml:trace>
  <inkml:trace contextRef="#ctx0" brushRef="#br0" timeOffset="28261.39">7598 3976 100 0,'0'0'31'0,"0"0"39"15,0 0-17-15,0 99-31 16,0-79 16-16,-5-4-24 15,4-7 2-15,1-3 4 16,0-2-10-16,0-3 4 16,0-1 6-16,0 0 28 15,0 0 20-15,0-22-12 0,7-12-53 16,4-9 1 0,4 0-3-16,0 0-1 0,-3 11 1 15,1 13 4-15,-5 9-2 16,-4 10-3-16,6 4 0 15,1 21-10-15,0 13-1 16,-1 1 11-16,-6-3 1 16,1-3 1-16,-4-6-2 15,1-9 0-15,-1-6 0 16,-1-6 1-16,2-3-1 16,-2-3 0-16,1 0 6 15,2 0 1-15,6-20 9 0,-1-12-14 16,2-10-2-1,6 1 2-15,-2 2-2 0,4 8 0 16,-3 15 1-16,-2 11 1 16,2 5-2-16,3 21 0 15,2 13 0-15,-1 4-3 16,-4 0 1-16,1-5 2 16,-4-5 0-16,1-2 3 15,-2-4-4-15,4 1 1 16,-5-1-18-16,1-4-66 15,-5-5-175-15</inkml:trace>
  <inkml:trace contextRef="#ctx0" brushRef="#br0" timeOffset="28642.31">8176 3929 474 0,'0'0'40'0,"0"0"-29"16,0 0-11-16,-66 87 1 15,52-45-3-15,7 0 0 16,1-2 2-16,6-2 3 16,0-7-3-16,0-8-4 15,13-11-15-15,-1-10 19 16,5-2-6-16,2-9 1 0,2-17 5 15,1-10-4-15,-8-5-13 16,-4-6 17-16,-1 4 5 16,-3 6 1-16,-3 14 22 15,2 14-15-15,-2 9 31 16,4 7-44-16,-1 23 7 16,5 10-7-16,0 3 2 15,-2-4 0-15,0-7-4 16,3-6-4-16,-1-9-47 15,1-9-119-15,1-8-117 16</inkml:trace>
  <inkml:trace contextRef="#ctx0" brushRef="#br0" timeOffset="29001.94">8457 3964 175 0,'0'0'29'16,"0"0"34"-16,2 105-7 15,-2-65-15-15,0-3 14 16,0-5-21-16,-9 1 1 16,0-7-21-16,6-7-13 15,0-11 3-15,0-5-2 16,3-3 3-16,0 0 7 16,0-15 55-16,6-14-38 0,15-7-28 15,3-7 1-15,10-1-4 16,0-2-3-16,2 4-11 15,-6 6 9-15,-6 12 7 16,-12 10 7-16,-8 13 20 16,-4 1-14-16,0 25-13 15,-4 15 0-15,-12 8 13 16,-1 0 6-16,2-2-16 16,5-3 0-16,2 0 2 15,5-4-5-15,3-3-58 16,0-9-15-16,20-10-87 15</inkml:trace>
  <inkml:trace contextRef="#ctx0" brushRef="#br0" timeOffset="30009.04">9139 3598 164 0,'0'0'75'16,"0"0"-20"-16,0 0 0 16,0 0-12-16,0 0 12 15,0 0-10-15,0 0-5 16,-97 27-17-16,48 19-22 15,4 22 6-15,5 20-2 16,4 12 0-16,8 3 15 16,8-7-10-16,4-11 3 15,13-8-5-15,3-9-5 16,0-6-3-16,24-9 0 16,4-6 0-16,11-9-2 15,6-12-35-15,1-6-13 16,5-12-12-16,1-8-42 0,-9-4-112 15</inkml:trace>
  <inkml:trace contextRef="#ctx0" brushRef="#br0" timeOffset="30458.44">9377 3818 186 0,'0'0'46'0,"0"88"11"15,0-26 9-15,0-3-23 0,0 1-15 16,-8-1-2-16,-1-2 2 16,1 4-17-16,-3-4-6 15,2-14 0-15,3-15-4 16,3-13-1-16,3-11 1 15,0-4 1-15,0 0 11 16,0-13 29-16,12-19 13 16,4-12-54-16,1-4 1 15,2-3 4-15,-1 8-3 16,3 7-3-16,-2 13 0 16,-2 13-4-16,0 10-5 15,0 7-4-15,2 27 9 0,-4 7 4 16,-5 9-5-1,-8-2 6-15,-2-4-1 0,0-4 0 16,-5-7 8-16,-9 0-5 16,-6-7-3-16,-7 0 0 15,-11-2-1-15,-1-6-46 16,0-8-61-16,11-10-128 16</inkml:trace>
  <inkml:trace contextRef="#ctx0" brushRef="#br0" timeOffset="30712.17">10043 3841 250 0,'3'120'0'0,"-3"11"57"16,-12-6-43-16,-19-11-2 16,-8-14 5-16,-7-14 1 15,3-14 6-15,-5-5-13 16,0-5-8-16,-4-2-6 16,4-8-188-16</inkml:trace>
  <inkml:trace contextRef="#ctx0" brushRef="#br0" timeOffset="39922.94">10910 1981 66 0,'0'0'69'0,"0"0"-1"15,0 0 4-15,0 0 2 16,0 0 4-16,0 0-39 15,0 0-4-15,0 0-9 16,0-3-17-16,5 3-9 16,30 0-12-16,24 0 12 15,24 5 17-15,24-1-13 16,14-4 4-16,8 0-6 16,-1 0-1-16,0 0 2 15,-5 0-3-15,-10 0-27 0,-13 0 19 16,-17 0-10-16,-23 0 15 15,-21 0-1-15,-15 0-28 16,-15 0 30-16,-8 0 2 16,-1 0 9-16,0-4 12 15,-4-5-21-15,-12-5 0 16,-3 0 13-16,-3 1-13 16,0 0 5-16,7 6-5 15,-1-3 0-15,2 3 6 16,5 3-5-16,0 1 8 0,6 2-9 15,3 0 2-15,0 1-6 16,0 0 4-16,0 0 0 16,0 0-5-16,0 0-2 15,9 0-5-15,6 2 8 16,3 14 8-16,-2 0-1 16,-5 4-3-16,-4-1 0 15,-4-2-1-15,-3 0 3 16,0 2-2-16,0 0 0 15,-10-1 1-15,-7 5-9 16,-3-4-43-16,0 2-53 16,2-6-21-16,2-4-79 15</inkml:trace>
  <inkml:trace contextRef="#ctx0" brushRef="#br0" timeOffset="53807.37">13287 1726 68 0,'0'0'75'0,"0"0"-8"16,0 0-9-16,21-85-5 15,-17 65-22-15,2 2 15 16,0-1-11-16,-3 5-8 16,-3 1-1-16,0 0 3 15,0 4 25-15,-5-1-30 0,-18 6-22 16,-10 3 5-16,-12 1 2 15,-3 2 5-15,4 23-14 16,3 9 0-16,10 13-5 16,7 12-2-16,9 3 7 15,8 3-7-15,7-2 16 16,3-10-21-16,21-9 12 16,9-11-47-16,5-13 45 15,3-12 2-15,-1-8 1 16,1-2 12-16,-3-24-12 15,-4-7 5-15,-4-10-1 16,-6-7 1-16,-6-6 23 16,-5-4 4-16,-4 1-24 0,-4 10 14 15,-5 15-13-15,0 15 29 16,0 14 3-16,0 5-36 16,1 27-6-16,2 22-22 15,0 17 22-15,1 8 6 16,1-2-5-16,-1-11-2 15,4-7-34-15,1-7-11 16,1-9 15-16,1-6-35 16,4-9-3-16,1-8-56 15,3-9-80-15</inkml:trace>
  <inkml:trace contextRef="#ctx0" brushRef="#br0" timeOffset="53995.41">13673 2063 355 0,'0'0'37'16,"0"0"-2"-16,0 0 14 16,-31 108 14-16,22-77-20 15,2 0-21-15,4 2-12 16,0-8-9-16,3 1-2 16,0-10 1-16,0-3-27 15,0-7-41-15,0-6-60 16,11-7-65-16</inkml:trace>
  <inkml:trace contextRef="#ctx0" brushRef="#br0" timeOffset="54264.23">13684 1820 302 0,'0'0'31'16,"0"0"-26"-16,0 0 0 15,-48 88-3-15,43-71 0 16,5-5-2-16,0-5 8 16,0-3-6-16,8-4 12 15,5 0 31-15,4-11-14 16,-4-6-8-16,0-8-18 16,-2-3 0-16,-3-1 0 15,-5 10-1-15,-2 6-1 0,-1 10-3 16,0 3-27-16,-9 5-91 15,-15 10-67-15</inkml:trace>
  <inkml:trace contextRef="#ctx0" brushRef="#br0" timeOffset="55435">11125 4068 122 0,'0'0'84'0,"0"0"-80"15,0 0 4-15,0 0-4 16,0 0 4-16,0 0 24 16,0 0 52-16,33 7-11 15,-11-1-25-15,8 2-22 16,12 1 9-16,22 2-18 16,24 1-3-16,19 1 4 15,10-3-14-15,6-1-3 16,-4-1 4-16,-9-5-4 15,-10-3-2-15,-14 0-9 16,-11 0 10-16,-11 0 0 16,-16-6 0-16,-17 0 0 0,-16 0 0 15,-14-2 4-15,-1-1-11 16,-11-6 0-16,-16-3 7 16,0 3-1-16,-10 1 3 15,-1-1 5-15,6 1 0 16,8 6-4-16,10-1 12 15,8 6-9-15,5 2-3 16,1 1-3-16,0 0-1 16,0 0 1-16,0 0-4 15,0 0 8-15,15 0-2 16,5 0-2-16,6 6 0 16,-4 8-1-16,-1 1 1 0,-6 2 0 15,-3 1 2-15,-3 1 1 16,-7 4-4-16,-2 0 1 15,-8 5-3-15,-14 3 1 16,-10 0 2-16,-2-4-13 16,1-3-26-16,2-4-97 15,3-7-231-15</inkml:trace>
  <inkml:trace contextRef="#ctx0" brushRef="#br0" timeOffset="57030.99">13422 3724 1 0,'0'0'136'15,"0"0"-34"-15,0 0-75 0,0 0-22 16,0 0 11 0,-34 126 50-16,24-66-21 0,5 1-1 15,2-1-18-15,0-2-6 16,0-1-12-16,-1-3-4 16,-1-2-2-16,2-11 3 15,-1-6-5-15,4-15 7 16,0-9-5-16,0-9-2 15,0-2 4-15,0 0 0 16,0-6 28-16,4-23 35 16,10-11-66-16,4-7 6 15,1 1-1-15,7 5-6 16,2 7 0-16,5 16-7 16,6 13 7-16,2 5-7 0,3 14 7 15,-1 23 0 1,-3 9-2-16,-15 8-3 0,-11 2 6 15,-14-2-1-15,0-6 0 16,-14-4-6-16,-16-6 6 16,-10-5 0-16,-6-3 6 15,-8-5 0-15,4-5 17 16,3-10-5-16,10-3 4 16,10-7-11-16,6 0 4 15,6 0 9-15,2-2-20 16,6-8 3-16,2-2-7 15,5 2-21-15,0 3-50 16,27-1-64-16,9-1-190 16</inkml:trace>
  <inkml:trace contextRef="#ctx0" brushRef="#br0" timeOffset="57242.28">13951 4459 355 0,'0'0'107'16,"0"0"-101"-16,0 0 8 16,-11 113 32-16,-1-66 5 15,0 7-27-15,3-2-16 16,-1-5 2-16,7-6-7 0,2-11-3 16,1-10-21-1,0-10-35-15,6-10-15 0,8 0-81 16</inkml:trace>
  <inkml:trace contextRef="#ctx0" brushRef="#br0" timeOffset="57649.28">13935 4298 436 0,'0'0'72'15,"0"0"-72"-15,0 0 1 16,0 0 22-16,0 0 24 0,0 0-19 16,0 5 0-16,0-5 3 15,0 0 0-15,5-1-29 16,-2-8-1-16,2 4 0 16,-2 1-1-16,1-3-1 15,2-1-19-15,3 0 7 16,-5 3 8-16,1-1-7 15,-5 5 12-15,0 1-2 16,0 0-15-16,0 11 10 16,0 6 7-16,-8-1 0 15,3 0 4-15,3-4-4 0,2-4 0 16,0-5-1 0,0-1 5-16,0-2-3 0,2 0 3 15,11-5-3-15,2-8 10 16,1-1-11-16,-5 3-28 15,-10-1-51-15,-1 2-242 16</inkml:trace>
  <inkml:trace contextRef="#ctx0" brushRef="#br0" timeOffset="67791.39">18528 1552 199 0,'0'0'188'15,"0"0"-89"-15,0 0-41 0,0 0-1 16,0 0-5-16,0 0-25 16,0 0 0-16,0 0-27 15,0-11-5-15,0 27-1 16,1 19-9-16,2 19 15 15,0 9 0-15,-3-6 4 16,0-9 1-16,0-12-5 16,0-15-1-16,0-11-6 15,0-6 11-15,0-4-4 16,0 0 7-16,0 0-5 0,2-21 17 16,1-17-8-16,0-12-10 15,2-7 12-15,1-9-11 16,5-3 14-1,3 5-16-15,7 2 5 0,4 16-18 16,3 21 13-16,3 25-5 16,1 11-3-16,-2 35-2 15,-6 8 7-15,-6 3 3 16,-12-8-2-16,-6-5-7 16,0-10 5-16,0-7 4 15,0-6-2-15,-2-10 7 16,1-6-8-16,1-3 3 15,0-2-11-15,0 0 11 16,0-23 5-16,3-10-3 16,13-8 8-16,2-2-5 0,6 5 0 15,0 7-5-15,-1 12 9 16,-1 9-13-16,1 10 4 16,0 8-11-16,-3 20 8 15,-3 6-5-15,-6 3 8 16,-3-1 0-16,-3-2 4 15,-1 0-13-15,-2-3-1 16,2-2-64-16,4-5-17 16,4-10-110-16</inkml:trace>
  <inkml:trace contextRef="#ctx0" brushRef="#br0" timeOffset="67971.95">19232 1618 474 0,'0'0'139'15,"0"0"-138"-15,0 0 22 16,0 0 10-16,-34 94-2 16,25-57 5-16,4 2-32 15,1-4-1-15,1-4-6 16,3-7-23-16,0-7-53 16,0-11-8-16,9-6-102 15</inkml:trace>
  <inkml:trace contextRef="#ctx0" brushRef="#br0" timeOffset="68113.89">19298 1345 485 0,'0'0'81'16,"0"0"-16"-16,0 0-61 16,0 0-4-16,0 0-39 15,0 0-32-15,-9 49-184 16</inkml:trace>
  <inkml:trace contextRef="#ctx0" brushRef="#br0" timeOffset="68429.12">19408 1706 131 0,'0'0'120'16,"0"0"-9"-1,0 109-46-15,-1-79-32 0,-8-4 9 16,3-9-30-16,-1-6-7 15,4-8 3-15,3-3 0 16,0 0 101-16,0-20-41 16,0-10-64-16,1-8 5 15,12-7-9-15,8 3 0 16,3 7 7-16,3 8-1 16,1 13-6-16,-1 11 0 15,0 3-1-15,-3 5 0 16,-6 19-8-16,-5 8 9 15,-5 4-3-15,-8 0 3 0,0-3-5 16,0-3 5 0,-15 0-23-16,-3-3-13 0,-3-8-121 15</inkml:trace>
  <inkml:trace contextRef="#ctx0" brushRef="#br0" timeOffset="68704.97">19993 1203 222 0,'0'0'264'0,"0"0"-264"15,5 117 10-15,-13-28-6 16,-19 9 63-16,-4-8-18 15,0 0 7-15,2-4-6 16,7-2-48-16,4-8 7 16,12-6-9-16,6-8-6 15,6-2-13-15,24-7-55 16,10-1-55-16,5-13-11 16</inkml:trace>
  <inkml:trace contextRef="#ctx0" brushRef="#br0" timeOffset="69082.19">20287 1765 476 0,'0'0'124'16,"0"0"-43"-16,0 0-30 16,0 0 21-16,0 0-65 15,0 0 10-15,-101-19-28 16,65 64 11-16,8 1 0 15,9-2-4-15,9-6 10 16,7-7-12-16,3-10-16 16,0-11-6-16,0-6 3 15,13-4 10-15,7-7 15 16,8-20-2-16,2-8 3 0,0-3-1 16,-5 0 2-1,-5 13 3-15,-8 11 5 0,-5 14-3 16,2 0 2-16,-2 19-9 15,1 12 0-15,0 7 6 16,-7-2-6-16,-1-5 1 16,2-7-3-16,0-9-5 15,3-5-13-15,1-8-36 16,4-2-44-16,2-18-61 16</inkml:trace>
  <inkml:trace contextRef="#ctx0" brushRef="#br0" timeOffset="69283.25">20776 1436 307 0,'14'89'57'0,"-13"17"51"16,-1 1-55-16,-16-8 3 15,-13-8-44-15,-4-14 6 16,-2-11-6-16,1-6 1 15,-5-6-20-15,-3 0 7 16,-9-6-87-16,-1-8-298 16</inkml:trace>
  <inkml:trace contextRef="#ctx0" brushRef="#br0" timeOffset="70446.75">17831 4368 214 0,'0'0'119'15,"0"0"-57"-15,0 0-41 16,0 0-21-16,60 81 33 0,-45-46 9 16,-2-2-20-1,-4-2-9-15,-1 1-4 0,0-2-3 16,-1-1-3-16,-3-4 2 16,1-4-5-16,-1-10-1 15,-2-5 0-15,1-6-21 16,5 0 22-16,6-23-3 15,5-14 6-15,6-9-3 16,0-8 4-16,2 0-4 16,1 7 10-16,0 5-3 15,-1 16 32-15,-6 12-3 16,-8 11-15-16,3 3-14 0,0 15-7 16,1 13-1-1,0 2-5-15,-4-2 12 0,-4-4-4 16,-3-8-1-16,-3-3-1 15,-1-9 2-15,-1-4 2 16,1 3-4-16,-1-3 6 16,2 0-2-16,1-3 11 15,4-15-15-15,7-7-9 16,6 1 8-16,3 2-4 16,2 5 5-16,0 11 2 15,-5 6-2-15,1 3-2 16,0 21 2-16,-2 4 0 15,-2 3 21-15,-3-2-14 0,0-3-1 16,-5 0-6 0,3-6 5-16,-2-5-5 0,1-3-36 15,7-9-39-15,5-3-103 16</inkml:trace>
  <inkml:trace contextRef="#ctx0" brushRef="#br0" timeOffset="70633.1">18840 4331 449 0,'0'0'89'16,"0"0"-88"-16,0 0 40 15,0 0 9-15,-24 110-8 16,15-80-20-16,0 1-19 16,5-5 12-16,1-5-13 0,3-4-2 15,0-9-18-15,3-8-42 16,17 0-11-16,3-8-90 15</inkml:trace>
  <inkml:trace contextRef="#ctx0" brushRef="#br0" timeOffset="70752.59">18907 4078 452 0,'0'0'54'0,"0"0"-54"16,0 0-106-16,0 0-90 15</inkml:trace>
  <inkml:trace contextRef="#ctx0" brushRef="#br0" timeOffset="71074.11">19068 4535 250 0,'0'0'114'0,"0"0"15"16,24 108-76-16,-21-81-11 15,-2-7 0-15,-1-7-36 16,0-7 6-16,0-6-12 16,3 0 53-16,1-22 48 15,0-10-91-15,5-14-6 16,1-6-4-16,6 1 1 0,4 8-5 16,4 12-3-16,3 13-1 15,3 18 6-15,-1 0-7 16,3 14 0-1,-4 13 8-15,-8 4-1 0,-3 1-1 16,-4-1-12-16,-5-3-31 16,-2-2 7-16,-4-5-4 15,-2-3 1-15,0-7-56 16,-6-5-337-16</inkml:trace>
  <inkml:trace contextRef="#ctx0" brushRef="#br0" timeOffset="71441.92">20184 3759 321 0,'0'0'85'0,"0"0"20"15,0 0-12-15,0 0-91 0,0 0 23 16,-104 127 34 0,47-38-27-16,3 14 11 0,8 10-23 15,4 1-3-15,7 0-2 16,6-5-12-16,10-14 3 15,4-9-6-15,10-13-4 16,5-11-15-16,0-9-13 16,21-13-35-16,3-13-2 15,3-12-22-15,1-13-107 16</inkml:trace>
  <inkml:trace contextRef="#ctx0" brushRef="#br0" timeOffset="71811">20251 4263 534 0,'0'0'42'0,"0"0"-33"0,0 97-9 16,0-30 23-16,-7-3 10 16,-5-2-17-16,0-4-4 15,-5-7 6-15,2-4-18 16,4-17 0-16,3-11 0 15,7-13 3-15,1-6 3 16,0 0-1-16,0-7 8 16,15-18 6-16,7-5-19 15,5-2 5-15,6 7-5 16,6 9 0-16,0 11-5 16,0 5-1-16,-7 10 5 15,-9 16-9-15,-10 7 20 0,-10 3-18 16,-3 2 8-16,-12-2 0 15,-18-1 1-15,-6-3 5 16,-1-11-12-16,3-10 3 16,4-7-56-16,3-4-50 15,9-7-162-15</inkml:trace>
  <inkml:trace contextRef="#ctx0" brushRef="#br0" timeOffset="72050.07">20763 4267 315 0,'6'96'68'0,"-6"5"12"15,0-2-44-15,-24-7-6 16,-6-6-1-16,2-4-6 15,-1-3-23-15,1 0 5 16,-6 0-5-16,-8-3-1 16,0-9-70-16,0-20-106 15</inkml:trace>
  <inkml:trace contextRef="#ctx0" brushRef="#br0" timeOffset="73130.89">22154 1864 136 0,'0'0'94'16,"0"0"-62"-16,0 0-21 15,0 0 87-15,0 0-22 16,119 46-27-16,-34-29-7 16,30-2-32-16,24 3 7 0,14-2-16 15,12-1 3 1,6-3-4-16,-3 0 0 0,1-4-5 15,-5 2 1-15,-13-3-75 16,-16 1 11-16,-19-4 1 16,-25-4 38-16,-27 0 28 15,-23 0 2-15,-26-4 6 16,-13-14 89-16,-2-5-16 16,-14-6-42-16,-13-1-22 15,-2 3-6-15,0 8 19 16,11 5-19-16,7 7 18 15,8 6 13-15,3 1-39 16,0 0-2-16,0 0-12 0,0 0-14 16,0 11 6-16,3 6 19 15,3 5 1-15,-3-1 0 16,-3 2 11-16,0 1-13 16,-5 0 2-16,-16 0-22 15,-4 0-1-15,-4-2-63 16,4 1-29-16,6-8-139 15</inkml:trace>
  <inkml:trace contextRef="#ctx0" brushRef="#br0" timeOffset="78882">25955 1828 5 0,'0'0'6'0,"0"0"-3"15,0 0 18-15,0 0 20 16,0 0 9-16,0 0 6 16,0 0-20-16,0 0-15 15,0 0-2-15,0 0-10 16,0 0 5-16,0 0 1 0,0 0-11 16,0 0 14-1,0 0 0-15,0 0 15 0,0 0 17 16,0 0-20-16,0 0-6 15,0 0-3-15,0-5-21 16,0-6 11-16,0-3-11 16,-3-1 0-16,-6 0 17 15,2 2-14-15,-3 3 17 16,-1 3-9-16,-1 4-8 16,0 3 4-16,-2 0-1 15,-1 14-6-15,-4 19-2 16,1 18-6-16,-1 7 8 15,2 2 1-15,7 4 2 16,4-8-2-16,6-5-1 0,0-4 0 16,3-14-2-16,10-7-7 15,4-12 1-15,2-8 4 16,4-6-5-16,3-3 8 16,6-21 1-16,1-9 0 15,-5-6 13-15,-3-4 16 16,-4-1 19-16,-6-1-3 15,-2 8-13-15,-4 8 12 16,-4 14-18-16,-2 7-6 16,-3 8 5-16,0 0-25 15,1 13-11-15,1 17 3 16,-1 6 8-16,4 9 3 16,1 1-3-16,0-2-3 0,4-2-9 15,6-2-56-15,3-8-8 16,1-5-43-16,4-9-137 15</inkml:trace>
  <inkml:trace contextRef="#ctx0" brushRef="#br0" timeOffset="79218.78">26326 2352 323 0,'0'0'24'0,"0"0"-9"15,0 79 31-15,0-39 20 0,0 3 2 16,0 5-38-16,0-1-15 16,0-2 4-16,0-4 11 15,0-11-24-15,6-7 7 16,0-7-12-16,-3-5 2 16,-1-4 3-16,-1-4-4 15,-1-3 2-15,0 0 0 16,0 0 18-16,0 0 17 15,0-3 0-15,0-8 5 16,0-4-23-16,-3-4-21 16,-3-4 4-16,2 3-4 15,1-7-2-15,3-2-2 16,0 1-38-16,0-4-25 0,0-3-88 16,1 1-357-1</inkml:trace>
  <inkml:trace contextRef="#ctx0" brushRef="#br0" timeOffset="79415.16">26540 2071 73 0,'0'0'522'0,"0"0"-473"16,0 0-49-16,0 0-1 0,0 0-7 15,0 0 7 1,-2 9-43-16,-10 7-64 0,-3-4-281 16</inkml:trace>
  <inkml:trace contextRef="#ctx0" brushRef="#br0" timeOffset="80576.39">22286 4689 520 0,'0'0'21'16,"0"0"15"-16,0 0-36 15,94-10 0-15,-16 10 2 16,26 0 2-16,21 0-4 16,11 0 19-16,7 0-17 15,-5 0 2-15,-10-3-4 16,-5 3 0-16,-4 0 0 15,3-1 2-15,12-4-2 16,5-1 0-16,-4 0-4 0,-21 1-7 16,-23 0 1-1,-26-1-6-15,-27 2 15 0,-15 0 1 16,-16 1 0-16,-3-1 7 16,-4-5 11-16,0 0 0 15,0-4-18-15,0-1 0 16,0 1 7-16,0-1-3 15,-4 0-4-15,3 0 1 16,-2 4 1-16,1 3-4 16,-1 0 1-16,0 6-8 15,0-3 3-15,0 3-5 16,2 1 11-16,-1 0 13 16,2 0-11-16,0 0-4 15,0 0-7-15,0 0-1 16,5 14 10-16,11 9 3 0,7 2 1 15,-3 0 3-15,-3-3-4 16,-5 1-6-16,-11 0 3 16,-1-2-2-16,-12 6-4 15,-13 2-30-15,-5-3-85 16,5-7-205-16</inkml:trace>
  <inkml:trace contextRef="#ctx0" brushRef="#br0" timeOffset="81467.73">25933 4309 124 0,'0'0'145'0,"0"0"-8"15,0 0-62-15,0 0-75 16,0 0 0-16,0 0 0 16,0 103 1-16,0-34 25 15,-5 3-20-15,0 2 20 16,-1-5-20-16,-2-6 1 16,0-9-2-16,4-14-2 15,-1-13-3-15,4-15 0 16,1-7 2-16,0-5 4 0,0 0 7 15,0-15 63-15,4-15-34 16,14-12-36-16,8 4-6 16,3 10 5-16,6 11-4 15,3 14-2-15,1 3-1 16,-5 11-1-16,-2 18-1 16,-10 7-5-16,-11 1 9 15,-8-3 0-15,-3-3 4 16,-8-1-8-16,-20 1 10 15,-13-5-2-15,-5-3 30 16,-2-6-34-16,7-4 13 16,11-6-7-16,9-1 1 0,5 0-14 15,5 1 0-15,5 4-48 16,6 2-38-16,0 3-29 16,12-3-97-16</inkml:trace>
  <inkml:trace contextRef="#ctx0" brushRef="#br0" timeOffset="81662.28">26492 4985 474 0,'0'0'11'16,"0"0"-1"-16,-15 89 15 15,-1-51-7-15,2-1-3 0,1-6 1 16,7-6-12-1,1-7 3-15,4-6-7 0,1-2-17 16,0-6-72-16,0-4-141 16</inkml:trace>
  <inkml:trace contextRef="#ctx0" brushRef="#br0" timeOffset="81858.45">26517 4710 567 0,'0'0'70'0,"0"0"-58"0,0 0-10 15,0 0 7-15,0 0 0 16,0 0 6-16,2-3-15 16,-2 6-34-16,-5 16-105 15,-14-3-183-15</inkml:trace>
  <inkml:trace contextRef="#ctx0" brushRef="#br0" timeOffset="83543.25">15047 1041 344 0,'0'0'110'16,"0"0"-79"-16,-83 62-17 15,37 7 3-15,-5 32-8 16,-1 20 36-16,5 17-19 16,12 0-22-16,13-2 0 15,11-11 3-15,8-10-1 16,3-12-2-16,0-10-4 0,0-11 4 15,13-10-9-15,8-15-42 16,9-10-37-16,10-13-40 16,-1-19-79-16</inkml:trace>
  <inkml:trace contextRef="#ctx0" brushRef="#br0" timeOffset="83783.63">15265 1894 436 0,'0'0'39'0,"0"0"-38"0,-33 113 16 16,17-66 8-16,4-9-19 15,3-4 5-15,5-7-5 16,2-5-5-16,2-4-2 15,0-6-5-15,0-7-70 16,0-5-94-16,2 0-97 16</inkml:trace>
  <inkml:trace contextRef="#ctx0" brushRef="#br0" timeOffset="84032.57">15262 1485 319 0,'0'0'2'15,"0"0"28"-15,-21 84-16 16,17-64-1-16,1-10 18 16,3-6-13-16,0-3 27 15,0-1 22-15,0 0-5 16,0 0-10-16,0 0-39 15,0 0-12-15,3 0-1 16,7 0-128-16,-1 0-261 16</inkml:trace>
  <inkml:trace contextRef="#ctx0" brushRef="#br0" timeOffset="84295.09">15680 1812 579 0,'0'0'85'0,"0"0"-65"15,0 0-20-15,0 0-20 16,0 0-38-16,0 0-67 16,-42 3-175-16</inkml:trace>
  <inkml:trace contextRef="#ctx0" brushRef="#br0" timeOffset="84490.93">15628 2346 402 0,'0'0'156'0,"0"0"-100"16,0 0-11-16,0 0-27 16,0 0-14-16,0 0-4 15,4-2-94-15,-1-14-265 16</inkml:trace>
  <inkml:trace contextRef="#ctx0" brushRef="#br0" timeOffset="85344.39">16178 1607 137 0,'0'0'145'0,"0"0"-80"15,0 0-65-15,0 0 0 16,0 0 23-16,0 110 49 15,3-69-29-15,3 2-17 16,-5 0 3-16,-1 0-17 16,0 0 2-16,0 0-6 15,0-1-5-15,-7-3-6 16,3-5-17-16,1-6-41 16,3-8-77-16,0-8-135 15</inkml:trace>
  <inkml:trace contextRef="#ctx0" brushRef="#br0" timeOffset="85555.27">16412 2012 519 0,'0'0'57'0,"0"0"-48"15,0 0 5-15,0 0-12 16,91 0 7-16,-49 0-8 15,4 0 2-15,-2 0-6 16,-5 0-5-16,-2 0-22 0,-5 0-31 16,-2 0-70-16,-10-7-83 15</inkml:trace>
  <inkml:trace contextRef="#ctx0" brushRef="#br0" timeOffset="85781.51">16781 1899 78 0,'0'0'176'15,"0"0"-22"-15,0 0-74 16,0 0-55-16,0 0-25 16,0 0 0-16,9 11 0 15,7 9 19-15,-1-2-12 16,-2 1-6-16,-7 1 3 16,-1-2-4-16,-5 0 12 15,0 1-8-15,0-1 11 16,-6-2-9-16,-9-3-1 0,-3 1 2 15,-4 2-7-15,-2-2-58 16,6-5-198-16</inkml:trace>
  <inkml:trace contextRef="#ctx0" brushRef="#br0" timeOffset="86183.84">17109 1854 502 0,'0'0'16'0,"0"0"-9"0,0 0 4 16,27 104 0-16,-27-70 28 15,0 0-28-15,-1-4 3 16,-8-6-3-16,-1-6-10 15,6-8 0-15,1-6 5 16,3-4-2-16,0 0 15 16,0-7-5-16,0-16 1 15,6-13-3-15,9-3-12 16,4 3 0-16,4 6-1 16,-2 10 8-16,-2 12-7 15,-1 8 11-15,0 0-11 0,-2 12-3 16,-4 13-5-16,-6 5 8 15,-6-3 0-15,0 3-3 16,0-4 0-16,-10-4-22 16,1-4-52-16,-3-6-12 15,6-12-192-15</inkml:trace>
  <inkml:trace contextRef="#ctx0" brushRef="#br0" timeOffset="86424.97">17767 1480 356 0,'21'80'78'16,"-5"23"9"-16,-9 7-50 15,-7-3 1-15,-11-7-19 16,-19-11 2-16,-4-10 0 15,-7-8-20-15,0-7 4 16,-4-8-5-16,-1-5-1 16,-1 0-37-16,-5-3-90 15</inkml:trace>
  <inkml:trace contextRef="#ctx0" brushRef="#br0" timeOffset="87152.03">14662 3598 349 0,'0'0'116'0,"0"0"-99"16,0 0-11-16,-45 94 37 0,19-33 26 16,0 16-51-16,4 16 23 15,4 14-33-15,5 9 2 16,2-1 2-16,10-10-8 16,1-11-7-16,1-20 3 15,21-12 0-15,6-13-2 16,7-9 2-16,7-9-19 15,7-10-34-15,5-11-36 16,0-10-86-16</inkml:trace>
  <inkml:trace contextRef="#ctx0" brushRef="#br0" timeOffset="87378.02">15122 4244 452 0,'0'0'24'16,"-2"84"-17"-16,-5-30 16 15,-2-4-8-15,6-9 0 16,3-8 15-16,0-5-16 16,0-6 1-16,3-4-14 15,6-2-2-15,-2-3 1 16,1-5-80-16,-2-8-95 15</inkml:trace>
  <inkml:trace contextRef="#ctx0" brushRef="#br0" timeOffset="87558.04">15120 3921 492 0,'0'0'75'15,"0"0"-25"-15,0 0-19 16,0 0-24-16,0 0-7 16,0 0-75-16,6 10-178 15,17 11-35-15</inkml:trace>
  <inkml:trace contextRef="#ctx0" brushRef="#br0" timeOffset="87918.62">15464 4263 549 0,'0'0'92'0,"0"0"-70"16,0 0-22-16,0 0-109 16,0 0-289-16</inkml:trace>
  <inkml:trace contextRef="#ctx0" brushRef="#br0" timeOffset="88070.32">15431 4631 226 0,'0'0'26'0,"0"0"9"16,0 0-11-16,0 0-21 15,0 0-3-15,0 0-75 16</inkml:trace>
  <inkml:trace contextRef="#ctx0" brushRef="#br0" timeOffset="88403.8">15928 3823 501 0,'0'0'88'16,"0"0"-77"-16,0 90-9 15,-11-21 2-15,-4 1 4 0,2 2 10 16,1-3-14 0,-3 1 16-16,1-4-14 15,0-4-6-15,-2-5 4 0,2-5-1 16,3-5-6-16,4-7-26 15,3-2-41-15,4-7-74 16,5-11-184-16</inkml:trace>
  <inkml:trace contextRef="#ctx0" brushRef="#br0" timeOffset="88674.19">16054 4460 370 0,'0'0'1'0,"0"0"11"16,0 0-11-16,0 0 17 15,0 0 16-15,-7 85-12 16,4-78-12-16,1-4-6 16,2-2-1-16,0-1 9 15,0 0-5-15,0 0 12 16,3 0 10-16,15 0-12 15,2 0-16-15,4 0-1 16,-4 0-33-16,2 0-66 16,0 0-31-16,0 0-32 15</inkml:trace>
  <inkml:trace contextRef="#ctx0" brushRef="#br0" timeOffset="88967.13">16074 4542 257 0,'0'0'109'0,"0"0"-51"16,0 0-15-16,0 0-43 15,0 0 0-15,0 0 39 16,65 31-5-16,-27-22-18 16,-2-7-13-16,-1-2 12 0,-4 0-14 15,-5 0 3-15,-5 0-4 16,-6 0-41-16,-8-4-74 16,-4-6-254-16</inkml:trace>
  <inkml:trace contextRef="#ctx0" brushRef="#br0" timeOffset="89499.38">16539 4355 450 0,'0'0'12'15,"0"0"-2"-15,0 0 0 16,-13 98 9-16,2-75 19 0,2-2-5 16,2-4-17-1,1-1-11-15,2-7-2 0,1-6 4 16,3-2-4-16,0-1 2 16,0 0 12-16,0-8 18 15,10-13-11-15,6-9-24 16,7-1 0-16,3 0-2 15,0 11 2-15,-7 5 0 16,-2 13 8-16,-5 2 3 16,1 11-7-16,-2 14-3 15,-1 3 1-15,-4 2 6 16,-2 1-8-16,-2-6 0 0,-2 0-2 16,0-3 2-1,0-7-21-15,0-2-36 16,0-7-60-16,0-6-210 0</inkml:trace>
  <inkml:trace contextRef="#ctx0" brushRef="#br0" timeOffset="89740.66">17138 3995 307 0,'10'111'72'0,"-7"12"-4"16,-3-3-19-16,-18-9-5 0,-19-9 18 15,-11-8-25-15,-1-12 9 16,3-11-35-16,7-16-11 16,7-13-9-16,4-12-65 15,0-13-44-15,-2-11-119 16</inkml:trace>
  <inkml:trace contextRef="#ctx0" brushRef="#br0" timeOffset="90661.72">13915 5168 260 0,'0'0'179'0,"0"0"-127"15,0 0-50-15,0 0 0 0,0 0-2 16,0 0 6-1,98 26-4-15,-71-26-2 0,-6 0-14 16,-9 0-60-16,-9 0-148 16</inkml:trace>
  <inkml:trace contextRef="#ctx0" brushRef="#br0" timeOffset="90826.73">13772 5304 174 0,'0'0'101'15,"0"0"-70"-15,0 0-1 16,0 0 19-16,0 0 39 16,0 0-50-16,118 43-23 15,-66-42-12-15,-1-1-3 0,-2 0-46 16,-10-6-137-16</inkml:trace>
  <inkml:trace contextRef="#ctx0" brushRef="#br0" timeOffset="91811.58">13612 2634 189 0,'0'0'113'0,"0"0"-19"16,0 0 2-1,0 0-37-15,0 0-43 16,0 0-10-16,9 0-4 0,10 0-2 15,7 1 6-15,5 4-2 16,0-2-8-16,4-2-3 16,-4-1-42-16,-7 0-60 15,-9 0-132-15</inkml:trace>
  <inkml:trace contextRef="#ctx0" brushRef="#br0" timeOffset="91962.52">13581 2809 31 0,'0'0'86'0,"0"0"-48"15,0 0 15-15,92 23-31 16,-53-23-22-16,1 0-104 16</inkml:trace>
  <inkml:trace contextRef="#ctx0" brushRef="#br0" timeOffset="94816.32">529 1213 293 0,'0'0'103'16,"0"0"6"-16,0 0-93 15,0 0-13-15,0 0-3 16,0 0 0-16,5 37 0 0,8-3 17 16,4 8 3-1,-4 5 14-15,5 5-27 0,0-1 15 16,-3-5-12-16,3 1-8 15,-6-6 5-15,1 0-7 16,-4-7 0-16,0-6-9 16,4-2-11-16,1-5-31 15,-1-9-53-15,8-12-88 16</inkml:trace>
  <inkml:trace contextRef="#ctx0" brushRef="#br0" timeOffset="95026.12">923 1364 483 0,'0'0'105'0,"0"0"-87"0,0 0-17 16,0 0 24-16,0 0-25 15,0 0 19-15,115-32-13 16,-64 13 4-16,4 0-20 15,2-2 6-15,-2-2-96 16,-4-3-189-16</inkml:trace>
  <inkml:trace contextRef="#ctx0" brushRef="#br0" timeOffset="95694.98">1547 814 20 0,'0'0'87'0,"0"0"-58"16,0 0-14-16,0 0 18 16,0 0 64-16,0 0-9 15,16 99-9-15,-8-66-42 16,-1 4 4-16,2-1-5 15,-2 0-30-15,1-3 1 16,-2-1-2-16,2 1 2 16,-1-5-14-16,-1-1-6 0,0-8-71 15,0-7-68-15,-3-12-155 16</inkml:trace>
  <inkml:trace contextRef="#ctx0" brushRef="#br0" timeOffset="95912.71">1742 704 312 0,'0'0'65'0,"0"0"-36"15,0 0-19-15,79-21 20 16,-58 15-30-16,3 0 0 15,-6 1 0-15,-3-2-64 16,-5-2-61-16,-10 3-78 16</inkml:trace>
  <inkml:trace contextRef="#ctx0" brushRef="#br0" timeOffset="96250.21">1765 702 84 0,'0'0'73'0,"0"0"-10"15,-9 79-9-15,9-55-5 16,-5-5 7-16,5-5-11 16,0-3-22-16,-3-5 15 15,3-4-23-15,0-2 13 0,0 0 24 16,0 0-31-16,0 0 3 16,0 1-24-16,15 4 3 15,15 5-3-15,13 6 0 16,2 4 2-16,-6 4-2 15,-9 1 5-15,-11 2-8 16,-10-2 3-16,-3-2-1 16,-6 1-5-16,0 0 12 15,-9-6 0-15,-8-2 27 16,-5 0-30-16,1-5 9 0,6-2-2 16,-1-5-8-1,10-4-2-15,-2 0-20 0,2 0-68 16,1-4-126-16</inkml:trace>
  <inkml:trace contextRef="#ctx0" brushRef="#br0" timeOffset="96572.87">2251 691 453 0,'0'0'9'0,"0"0"-9"16,0 107 6-16,6-61 18 16,12-1-23-16,0-3 20 0,9-4 1 15,-2-11-20-15,3-10 6 16,-4-13-6-16,-2-4-1 16,-2-2 22-16,-4-23-22 15,-4-7 16-15,-4-9 10 16,-8-4-9-16,0-7 26 15,0-3-12-15,-20 2-14 16,-8 1 5-16,-8 10-23 16,-2 14-7-16,-9 17-46 15,-5 11-49-15,-3 24-43 16,-2 17-176-16</inkml:trace>
  <inkml:trace contextRef="#ctx0" brushRef="#br0" timeOffset="96888.11">446 2005 535 0,'0'0'0'0,"0"0"-139"16,0 0-1-16,0 0 140 15,128 4 133-15,-22-42-21 16,40-17-58-16,30-19-12 0,24-6 6 16,9-2-47-1,6-2 8-15,-8 6-9 0,-4-1 0 16,-12 7 4-16,-24 12-4 16,-28 13-13-16,-35 17-45 15,-38 13-49-15,-29 9-11 16,-31 6 87-16,-16 2 12 15,-53 13-112-15</inkml:trace>
  <inkml:trace contextRef="#ctx0" brushRef="#br0" timeOffset="97155.72">1008 1948 89 0,'-110'55'161'0,"38"-16"-66"0,36-16-91 16,23-11-4-16,13-9-62 15,28-3 62-15,29-7 21 16,34-22 108-16,39-16-55 16,28-18-46-16,36-13-27 15,22-18 13-15,17-5 13 16,12 1-1-16,-5 2-16 16,-18 7-7-16,-22 13 7 15,-28 9-10-15,-29 17 4 16,-30 14 1-16,-31 12-3 15,-33 13-2-15,-29 8-72 16,-20 3-38-16,-27 0-183 16</inkml:trace>
  <inkml:trace contextRef="#ctx0" brushRef="#br0" timeOffset="99343.25">27317 1219 31 0,'0'0'57'16,"0"0"-23"-16,0 0-9 16,0 0 20-16,0 0-15 15,0 0 15-15,0 0-19 16,19-22-24-16,-20 30 36 16,-22 38-37-16,-11 35 21 15,-12 32 67-15,-5 23-20 16,5 8-37-16,12-9-19 15,13-10-6-15,15-11-12 0,6-9 11 16,1-6-4-16,16-6 2 16,-2-7-4-16,-1-10-12 15,5-13-36-15,4-14-61 16,4-21 23-16,4-17-37 16,1-11-71-16</inkml:trace>
  <inkml:trace contextRef="#ctx0" brushRef="#br0" timeOffset="99641.38">27814 1721 78 0,'0'0'166'0,"0"0"-155"16,0 0 8-16,-25 153 67 16,6-70 14-16,2 2-33 15,3-1-42-15,2-5 6 16,5-4-18-16,-1-11-10 16,2-8 9-16,1-7-12 15,0-12-4-15,4-7-9 16,1-8-43-16,0-8-28 15,0-8-65-15,6-6-36 16</inkml:trace>
  <inkml:trace contextRef="#ctx0" brushRef="#br0" timeOffset="100032.4">27945 1414 323 0,'0'0'0'16,"0"0"-60"-16,0 0-91 16</inkml:trace>
  <inkml:trace contextRef="#ctx0" brushRef="#br0" timeOffset="100362.19">28336 2330 581 0,'0'0'78'0,"0"0"-40"16,0 0-24-16,0 0-13 15,0 0 12-15,0 0-13 16,51 0 0-16,-20 0-11 16,3 1-46-16,-2 5-27 15,-10-4-112-15,-10-2-152 16</inkml:trace>
  <inkml:trace contextRef="#ctx0" brushRef="#br0" timeOffset="100528.27">28324 2500 167 0,'0'0'55'16,"0"0"-11"-16,0 0 59 15,0 0-12-15,0 0-36 16,82 66-28-16,-46-58-22 15,1 0-5-15,4-8-120 16,-1 0-231-16</inkml:trace>
  <inkml:trace contextRef="#ctx0" brushRef="#br0" timeOffset="101127.69">29409 1823 392 0,'0'0'109'0,"0"0"-66"16,0 0-43-16,0 0-8 16,0 104 8-16,-8-43 31 15,0 5-18-15,0-2 0 16,-1 2-10-16,4-2 1 16,1-2 3-16,1-6-7 15,3-1-11-15,0-3-24 16,0-8-74-16,3-12-163 0</inkml:trace>
  <inkml:trace contextRef="#ctx0" brushRef="#br0" timeOffset="101325">29760 2348 586 0,'0'0'62'0,"0"0"-29"16,0 0-33-16,114 0 3 16,-60 0-15-16,-2 3 10 15,3 3-59-15,-2-1-45 0,-10-3-200 16</inkml:trace>
  <inkml:trace contextRef="#ctx0" brushRef="#br0" timeOffset="101673.81">30353 2281 462 0,'0'0'7'0,"0"0"-2"16,0 0-5-16,0 113 2 16,-9-77 7-16,-1 0 11 15,-2-3-20-15,-2-7 3 16,7-8 2-16,1-9 2 15,4-7-6-15,2-2-1 0,0 0 11 16,0-5 22-16,9-16 6 16,11-9-36-16,5-5 8 15,4 3-9-15,-3 4 5 16,0 11 2-16,-4 7-7 16,-4 10 34-16,1 0-36 15,1 7 1-15,-1 14-4 16,-1 3 5-16,-6 4-7 15,-4 1 5-15,-4-1-9 16,-4 0-16-16,0-3-31 16,0-9-35-16,0-11-161 15</inkml:trace>
  <inkml:trace contextRef="#ctx0" brushRef="#br0" timeOffset="101908.32">31274 1976 262 0,'5'86'42'0,"-5"28"93"16,-7 13-79-16,-20 8-11 15,-13-5-17-15,-3-7-24 16,-5-9 10-16,3-12-14 15,-2-11-1-15,2-8-39 16,-3-6-20-16,2-14-130 0</inkml:trace>
  <inkml:trace contextRef="#ctx0" brushRef="#br0" timeOffset="102522.03">27650 3456 247 0,'0'0'33'15,"0"0"-15"-15,0 0 3 16,-90-30 39-16,68 48-48 15,-8 33 12-15,-7 23-13 16,-5 25 55-16,-3 10-31 16,6 4-16-16,8 4-12 15,3 7-2-15,4 4-1 16,4 2 45-16,1 5-21 0,7-6-25 16,3 2-2-1,5-3 0-15,4-8-2 0,1-15-43 16,25-21 3-16,15-26-47 15,13-23-59-15,6-26-108 16</inkml:trace>
  <inkml:trace contextRef="#ctx0" brushRef="#br0" timeOffset="103176.16">28321 4442 228 0,'0'0'32'16,"0"0"68"-16,-33 101-57 15,23-70-22-15,2-1-5 16,2-3-3-16,3-5-3 15,3-3-7-15,0-5-2 16,0-4-1-16,0-4-1 16,3-5-84-16,12-1-68 15</inkml:trace>
  <inkml:trace contextRef="#ctx0" brushRef="#br0" timeOffset="103338.98">28393 4091 521 0,'0'0'45'15,"0"0"-32"-15,0 0-13 16,0 0-80-16,0 0-195 16</inkml:trace>
  <inkml:trace contextRef="#ctx0" brushRef="#br0" timeOffset="103564.96">29127 4562 545 0,'0'0'90'0,"0"0"-31"15,0 0-58-15,0 0-1 16,0 0-10-16,0 0 5 16,23 11-31-16,-4-2-26 15,4-1 9-15,0-2-157 16</inkml:trace>
  <inkml:trace contextRef="#ctx0" brushRef="#br0" timeOffset="103707.04">29043 4744 217 0,'0'0'83'0,"0"0"-78"16,0 0-1-16,0 0 10 15,0 0 6-15,91 58-20 16,-42-54-36-16,7-4-264 16</inkml:trace>
  <inkml:trace contextRef="#ctx0" brushRef="#br0" timeOffset="104148.67">29824 4380 131 0,'0'0'113'16,"0"138"-8"-16,-5-59-53 16,-2-4-27-16,-1-6-16 15,-4-7-2-15,2-5 6 16,2-8-7-16,4-5-5 0,4-5-1 15,0-8-55 1,0-6-170-16</inkml:trace>
  <inkml:trace contextRef="#ctx0" brushRef="#br0" timeOffset="104340.02">29987 4942 522 0,'0'0'73'0,"0"0"-60"16,0 0-8-16,107 10-4 15,-67-7-1-15,6 6-20 0,5-5-40 16,-2 1-55 0,-3-5-125-16</inkml:trace>
  <inkml:trace contextRef="#ctx0" brushRef="#br0" timeOffset="104711.87">30635 4838 430 0,'0'0'26'0,"0"0"-16"16,3 96-10-16,-3-59 21 15,0-2-1-15,-5-6-11 16,-5-4 14-16,0-6-18 15,1-4-2-15,3-5 1 0,2-8-2 16,4-2-1-16,0 0 8 16,0 0 24-16,5-17 31 15,15-8-45-15,8-10-17 16,3-1-1-16,2-2 3 16,-1 5-4-16,-4 6-13 15,-7 13 7-15,-11 11 6 16,-1 3 0-16,3 21-16 15,3 14 9-15,3 8 7 16,-4 0 2-16,-3-2 1 16,-5-3-3-16,-3 0-1 15,-1-7-2-15,-2-4-11 16,0-5-29-16,0-10-56 0,0-12-119 16</inkml:trace>
  <inkml:trace contextRef="#ctx0" brushRef="#br0" timeOffset="104957.99">31516 4648 250 0,'0'106'31'0,"-19"18"84"0,-7-2-69 15,-7 0-20 1,-2-13-6-16,2-19 16 0,-2-8 12 16,-2-14-32-16,-2-7-4 15,-3-4-12-15,-1-6-12 16,2-9-48-16,1-11-121 16</inkml:trace>
  <inkml:trace contextRef="#ctx0" brushRef="#br0" timeOffset="114491.51">4322 2699 176 0,'0'0'120'15,"0"0"-109"-15,0 0-5 16,0 0 38-16,0 0 19 15,0 0-15-15,0 0-22 16,0 0-1-16,-3 15-25 16,16-6 10-16,17 1-1 0,15-1-7 15,13-2 5-15,12-6 12 16,3-1-16-16,6 0-3 16,-6 0-9-16,-9 0-68 15,-19-7-49-15,-22 4-140 16</inkml:trace>
  <inkml:trace contextRef="#ctx0" brushRef="#br0" timeOffset="114639.7">4459 2882 283 0,'0'0'4'0,"0"0"37"15,0 0-14-15,100 34 7 0,-30-31-14 16,15-3-20-16,8 0-33 15,-1-7-274-15</inkml:trace>
  <inkml:trace contextRef="#ctx0" brushRef="#br0" timeOffset="115393.48">4168 4882 463 0,'0'0'110'15,"0"0"-55"-15,0 0-52 16,0 0 0-16,0 0 0 16,115 10-1-16,-73-3 0 15,4 1-4-15,-1-3-7 16,-2-3-20-16,-3-2-10 15,-5 0-17-15,-13 0-118 16</inkml:trace>
  <inkml:trace contextRef="#ctx0" brushRef="#br0" timeOffset="115537.72">4144 5099 230 0,'0'0'162'0,"0"0"-150"16,0 0-12-16,0 0-1 15,0 0 1-15,115 6 0 16,-52-6-48-16,7 0-268 16</inkml:trace>
  <inkml:trace contextRef="#ctx0" brushRef="#br0" timeOffset="117456.27">4195 2566 213 0,'0'0'85'16,"0"0"-37"-16,0 0-6 16,0 0 31-16,0 0-6 15,0 0-41-15,-21-80 12 16,17 79-38-16,1 1-11 16,-5 0 9-16,-11 10-19 0,-8 12 21 15,-15 12-17-15,-7 6 34 16,-11 2-33-16,-1 2 16 15,-3-4 0-15,-6 0 5 16,1 1 0-16,-13 1-5 16,-16 9 0-16,-20 4-16 15,-15 4 16-15,-3 7-14 16,-4 1 14-16,1 7 24 16,5-1-14-16,4 6 4 15,-1 3-8-15,4 6 10 16,6 2-15-16,3 5-1 15,2 7 7-15,7 6-4 0,-6 4-3 16,3 4 0-16,2 0-6 16,-2 0 17-16,9 5-11 15,9-4 0-15,12 0 0 16,12-1-18-16,10 5 21 16,11 3-3-16,13-2 0 15,6-1 0-15,8-5-1 16,13-6 1-16,6-6 0 15,3 0-5-15,12-8 5 16,16-6 0-16,11-3-7 16,12-7 10-16,13-6-3 15,13-6 0-15,13-9 3 16,10-7-7-16,9-7 8 0,9-6-2 16,6-11 21-16,10-7-3 15,8-9-7-15,10-2 22 16,9-4-25-16,6-3-6 15,6 1-4-15,3-3 1 16,3-1 11-16,0 0-12 16,3 0-4-16,0-1-6 15,-9-5 8-15,-6 3-1 16,-19 2-21-16,-12 1 6 16,-17 0 15-16,-7 0 0 15,-8 0 3-15,-8 0 9 16,-10 1-9-16,-8 5 0 0,-9 1-35 15,-11-2 16 1,-15-3 19-16,-12 2 0 0,-11-4-1 16,-10 0 2-16,-8 0 4 15,-2 0 5-15,0 0-5 16,0 0 13-16,0 0-18 16,0 0-1-16,-3 0 1 15,-6-4-4-15,0-2 0 16,0 1-1-16,0-1 5 15,0 2 9-15,2-1-9 16,2 2 0-16,2 1 0 16,3 2 0-16,0 0 2 15,0 0-6-15,0 0 10 16,0 0-6-16,0 0 0 16,0 0-8-16,0 0 5 0,0 0-8 15,0 0 3-15,6 0 8 16,2 7 5-16,-2 0-3 15,-3 2-2-15,-2 2-4 16,-1 0 1-16,0 3-2 16,-7 5 5-16,-10-2-1 15,2-2-2-15,2-2 1 16,1 1-54-16,6-7-107 16</inkml:trace>
  <inkml:trace contextRef="#ctx0" brushRef="#br0" timeOffset="118290.65">5994 5800 85 0,'0'0'110'0,"0"0"-62"0,0 0-15 16,0 0 42-16,0 0-36 15,0 0-8-15,-67 14 0 16,40 24 11-16,-3 18-22 16,-3 22 10-16,-5 13-18 15,2 11 7-15,2 7-1 16,4-2-12-16,3-2 6 16,9 1 0-16,2-6-8 15,8-3 3-15,5-1-6 16,3-10-2-16,12-11-33 15,15-9-28-15,10-13-41 0,5-10 4 16,1-13 72 0,2-18-171-16</inkml:trace>
  <inkml:trace contextRef="#ctx0" brushRef="#br0" timeOffset="118964.87">6643 6354 277 0,'0'0'85'16,"0"0"-14"-16,-104-45-43 15,65 43 25-15,2 2-22 16,2 17-4-16,2 23-5 16,2 16-20-16,3 9 9 15,4-3-5-15,13-3-6 16,7-9-2-16,4-6-6 15,0-8 8-15,15-9 0 16,4-8-8-16,-1-13-27 16,3-6 35-16,4 0 0 15,4-25 0-15,-2-7-8 16,4-9-13-16,-1-8 18 16,-3-4-1-16,-3-3 4 0,-5 10 21 15,-4 14 8 1,-7 17-8-16,-4 15 33 0,0 0-54 15,1 24-3-15,2 9 3 16,-2 7 5-16,1-1 1 16,-2 3-4-16,-1-3-2 15,0-1 0-15,5 2-35 16,2-6-6-16,2-2-34 16,6-12-106-16</inkml:trace>
  <inkml:trace contextRef="#ctx0" brushRef="#br0" timeOffset="119783.04">6998 5935 89 0,'0'0'62'15,"0"0"-57"-15,0 0 19 16,0 0 78-16,0 0-31 16,0 0-33-16,-18 58-15 15,11-48 4-15,1 0-23 16,3-2 1-16,0-1 3 15,0 1-7-15,3 3-1 0,0 1-51 16,0-1-97-16</inkml:trace>
  <inkml:trace contextRef="#ctx0" brushRef="#br0" timeOffset="120575.97">6943 6911 218 0,'0'0'77'16,"0"0"-39"-16,0 0 7 15,0 0-1-15,-12 82-16 0,3-60-13 16,-1 1-4-16,1-1-7 16,0-3-4-16,4-1 0 15,1-2-26-15,4-2-46 16,0-7-186-16</inkml:trace>
  <inkml:trace contextRef="#ctx0" brushRef="#br0" timeOffset="121089.04">7810 6774 304 0,'0'0'32'0,"7"85"15"16,-7-30 5-16,-19-1-50 16,-17-1-2-16,-6-6 0 15,1-6 5-15,6-6 2 16,10-2-7-16,13-8-97 16,9-3-88-16</inkml:trace>
  <inkml:trace contextRef="#ctx0" brushRef="#br0" timeOffset="121828.12">8692 6189 398 0,'0'0'81'0,"0"0"15"15,0 0-40-15,0 0-21 16,0 0 1-16,-88-11-32 16,58 54-2-16,4 17 0 15,7 5-1-15,11-5-2 16,8-7-8-16,0-13 9 0,11-11-12 15,5-12-12 1,2-10 17-16,5-7-3 0,2 0 10 16,6-21 19-16,5-19-17 15,0-17 0-15,-3-9 13 16,-6 1-15-16,-10 4 30 16,-6 18 4-16,-3 16-8 15,-5 16 6-15,-2 11-12 16,-1 0-20-16,0 34-9 15,2 16 4-15,-1 16 5 16,1 6 3-16,5-5-3 16,2-6 0-16,3-7-14 0,7-4-40 15,2-6-10 1,2-10-49-16,2-12-188 0</inkml:trace>
  <inkml:trace contextRef="#ctx0" brushRef="#br0" timeOffset="122060.29">9283 6691 288 0,'0'0'135'15,"0"0"-75"-15,0 0-7 16,0 0-23-16,58 92-13 16,-60-55 28-16,-16 1 4 15,-1-1-25-15,0-8-6 16,8-8 4-16,5-4-22 15,4-4 1-15,2-2-1 0,0 0 0 16,14-5-2 0,10-6-32-16,7 0-29 0,7-10-48 15,3-18-93-15</inkml:trace>
  <inkml:trace contextRef="#ctx0" brushRef="#br0" timeOffset="122504.26">9542 5898 359 0,'0'0'97'16,"0"0"-54"-16,0 0-1 16,-66 115-28-16,52-79-1 15,6 1-11-15,2 0-4 16,6 3-24-16,0-8-216 15</inkml:trace>
  <inkml:trace contextRef="#ctx0" brushRef="#br0" timeOffset="123014.83">10864 6924 518 0,'0'0'88'0,"0"0"-69"0,3 79-12 16,-3-22 6-16,-6 5-9 16,-20-1-4-16,-5-1 11 15,0-2-6-15,-2-5-5 16,6-1-26-16,8-7-89 15,10-12-59-15</inkml:trace>
  <inkml:trace contextRef="#ctx0" brushRef="#br0" timeOffset="123635.88">11662 6361 231 0,'0'0'17'0,"-28"82"4"16,4-22 10-16,0 0-3 16,3-1 4-16,-1-3 12 15,2 0-9-15,5-7-5 0,5-9-20 16,7-14-4-16,3-5 7 16,0-6-10-16,2-4 28 15,11 2-9-15,2-8-7 16,4-1-4-16,2-4-10 15,2 0-1-15,0-4 21 16,1-13-16-16,-3-5 5 16,0-4-9-16,-2-3-1 15,-2-3 2-15,-4-7-2 16,-2 3 0-16,-2-1 5 16,1 4-1-16,-4 5 9 15,6 1 5-15,0 4-13 0,-5 8 16 16,-2 8-17-1,-4 7 22-15,-1 0-20 0,0 0-6 16,0 17 0-16,2 11 3 16,-1 7 10-16,-1 6 5 15,2 6-18-15,-2-1 0 16,3 0 4-16,-3-1 3 16,0-5-14-16,0-6-7 15,0-2-28-15,0-4 1 16,0-6-37-16,0-1-22 15,0-5-103-15</inkml:trace>
  <inkml:trace contextRef="#ctx0" brushRef="#br0" timeOffset="124011.31">11999 7078 219 0,'0'0'163'15,"0"0"-56"-15,0 0-61 16,0 0 2-16,0 0-17 16,0 0-31-16,6 0-17 15,-6 0 5-15,0 0 9 16,0 5 3-16,0 0 0 16,0 3 3-16,0 2-1 15,0 1-3-15,3 2 4 16,0 0-3-16,0 0 4 0,0-4-4 15,2 0 0 1,2 0 0-16,-1 0 0 0,-3 5 14 16,-3 5-8-16,-2 6 2 15,-18 3 9-15,-4-2 3 16,4-4 0-16,1-2-8 16,-2-3-10-16,-1 0 8 15,-5-4-10-15,0-3-9 16,2-6-75-16,7-4-73 15,7-7-56-15</inkml:trace>
  <inkml:trace contextRef="#ctx0" brushRef="#br0" timeOffset="124259.11">12345 6050 312 0,'0'0'56'0,"-17"93"38"15,-3-25-50-15,1 9-22 16,5 2-22-16,7-3-7 15,7-13-127-15</inkml:trace>
  <inkml:trace contextRef="#ctx0" brushRef="#br0" timeOffset="124745.11">13396 6802 492 0,'0'0'0'15,"0"0"-16"-15,0 0-96 16,128 32-134-16</inkml:trace>
  <inkml:trace contextRef="#ctx0" brushRef="#br0" timeOffset="124890.03">14396 6895 200 0,'0'0'243'16,"0"0"-168"-16,0 0-47 15,0 0-2-15,0 0-26 16,0 0-28-16,95 15-138 15,-38-14-186-15</inkml:trace>
  <inkml:trace contextRef="#ctx0" brushRef="#br0" timeOffset="125039.65">15286 7044 340 0,'0'0'161'15,"0"0"-96"-15,0 0-46 16,0 0 28-16,0 0-20 15,0 0-17-15,33 0-10 0,-21 0-74 16,-3 0-113-16,-2-4-201 16</inkml:trace>
  <inkml:trace contextRef="#ctx0" brushRef="#br0" timeOffset="125624.23">17370 6062 269 0,'0'0'122'0,"0"0"-50"16,0 0-72-16,24 86 0 15,-7 13 35-15,5 29 8 16,0 13-16-16,-4 4-3 16,-3-9-10-16,-12-15-10 15,-3-8 0-15,-5-8-3 0,-20-5 1 16,-11-7 1-16,-10 0-3 16,-2-6-2-16,1-5-15 15,12-5-2-15,13-15-48 16,22-25-148-16</inkml:trace>
  <inkml:trace contextRef="#ctx0" brushRef="#br0" timeOffset="125776.02">18356 7549 573 0,'0'0'0'0,"0"0"-411"16</inkml:trace>
  <inkml:trace contextRef="#ctx0" brushRef="#br0" timeOffset="135381.41">5083 8851 68 0,'0'0'87'15,"0"0"-45"-15,0 0 2 16,0 0 9-16,0 0-1 15,0 0-9-15,0 0-17 16,0 0 4-16,0-8-1 16,0-6-20-16,0-1 2 15,0-7-4-15,0-3-1 16,0-3 14-16,-11-1-8 16,-5-3 7-16,-1 1-2 0,-5 1-7 15,0 3 13-15,-2 4-13 16,1 7-4-16,-2 7 1 15,0 9-7-15,-5 0 0 16,-3 22 0-16,-1 11-1 16,1 10 1-16,6 4 0 15,3-4 1-15,6-1-3 16,5 5 2-16,2 9 0 16,5 12 0-16,2 10 0 15,4 2 0-15,0 1-1 16,0-6 1-16,13-3-14 15,8-8-13-15,3-8-16 0,3-15 8 16,4-16-41 0,2-14 24-16,3-11-48 0,4-15 37 15,-1-28 44-15,3-12 19 16,-2-8 56-16,-10-6-6 16,-9-6-3-16,-3-4 60 15,-8-5-51-15,-5-2-40 16,-5 4 11-16,0 17-11 15,0 15 10-15,0 20 15 16,-5 16 14-16,4 13-12 16,-4 2-43-16,-1 37-5 15,0 32 5-15,-4 23-2 16,10 8 2-16,0-4 1 16,7-13 4-16,14-11-9 15,3-9 4-15,7-12-47 0,-2-10-44 16,2-9 11-16,-1-20-122 15</inkml:trace>
  <inkml:trace contextRef="#ctx0" brushRef="#br0" timeOffset="137580.07">5530 8435 233 0,'0'0'46'0,"0"0"-26"15,11 119 18-15,-11-70-28 16,0-5-5-16,-8-3 8 16,5-10 10-16,3-7-15 15,-4-13-7-15,4-2 3 16,0-8-2-16,0-1 8 16,0 0 1-16,0-11-6 15,0-12-5-15,-3-4 0 16,-2-1 6-16,-2 0 6 15,-1 5 6-15,1 9 22 16,3 6-14-16,2 5 13 16,-4 3-28-16,0 4-9 0,-3 13-3 15,-6 5 2-15,3-1 2 16,5-6-3-16,1-4 2 16,6-5-2-16,0-5 2 15,0-1 3-15,0 2 21 16,0-2 1-16,0 0 3 15,0 0-1-15,0-16-4 16,13-6-2-16,-1-8-22 16,1 2 3-16,-5 7-4 15,1 5 0-15,-3 15-22 16,0 1-72-16,-2 29-194 16</inkml:trace>
  <inkml:trace contextRef="#ctx0" brushRef="#br0" timeOffset="138719.96">5583 8475 230 0,'0'0'98'0,"0"0"-98"16,0 0 11-16,0 0-11 16,-27 92 36-16,18-60-24 15,0-4-12-15,1-4 20 16,4-3-3-16,1-6 8 16,0-6-22-16,3-1 7 0,-2-4-4 15,2-4-4-15,0 0 7 16,0 0 0-16,0-16 16 15,0-13-7-15,0-7-15 16,0 1 23-16,0 4-7 16,0 8 3-16,0 11 1 15,0 10 8-15,0 2-16 16,0 16-15-16,-4 19-12 16,-4 9 12-16,2 0 0 15,2-11 6-15,3-8-5 16,1-13-1-16,0-6 1 15,0-5 0-15,0-1 1 16,0 0 3-16,0-10 22 0,0-18-6 16,0-10-17-1,0-6-4-15,0 1 0 0,0 8 3 16,0 12-3-16,0 10 0 16,0 7 3-16,0 6-3 15,-2 0-8-15,-1 14-14 16,-3 10 21-16,3 2-3 15,-3-8 4-15,6-7-8 16,0-5 8-16,0-3 0 16,0-3 0-16,0 0 4 15,0 0 0-15,0-3 11 16,0-13-15-16,15-2-6 16,9 1-68-16,0 6-164 0</inkml:trace>
  <inkml:trace contextRef="#ctx0" brushRef="#br0" timeOffset="139051.87">6693 8915 162 0,'0'0'462'0,"0"0"-409"16,0 0-53-16,0 0-3 15,0 0 0-15,0 0 3 16,47 7 10-16,-5-7 19 15,4 0-18-15,-1 0-11 16,-2-3-3-16,-4-1-80 16,-12 2-84-16,-14-3-252 15</inkml:trace>
  <inkml:trace contextRef="#ctx0" brushRef="#br0" timeOffset="139282.07">6602 9234 239 0,'0'0'142'15,"0"0"-65"-15,0 0 9 16,0 0-26-16,0 0-1 16,92 42-20-16,-59-36-12 15,5-3-4-15,0-3-13 16,-2 0-10-16,0 2 0 15,-2-1-4-15,-6 1-44 16,-10 4-87-16,-12-5-293 0</inkml:trace>
  <inkml:trace contextRef="#ctx0" brushRef="#br0" timeOffset="140675.06">8705 8969 26 0,'0'0'110'15,"0"0"-52"-15,0 0-23 16,0 0 53-16,0 0-28 16,0 0-2-16,17-51-5 15,-16 40-23-15,-1-2 10 16,0-1-12-16,0-2-8 0,0-4-9 16,-6-2-6-16,-2-3 8 15,-5-3 14-15,-3-2-16 16,-4-1 11-16,-2-2-7 15,-4 0-11-15,0 1 20 16,-1 4-14-16,3 11-10 16,-1 12 0-16,-5 5 0 15,0 4 8-15,-3 24-8 16,2 13-2-16,7 13 0 16,3 10-3-16,3 12 5 15,6 4 0-15,8-1-3 16,4-5 3-16,0-10 0 15,0-5 2-15,9-4-6 16,4-11-21-16,5-12-4 16,-2-9-3-16,-1-15 8 0,3-8 24 15,0 0 0-15,6-14 0 16,4-17-3-16,2-9 2 16,0-9 1-16,3-10 0 15,0-10 2-15,1-13-1 16,-3-2 0-16,-1 0 10 15,-6 12 2-15,-6 17-10 16,-6 19 11-16,-8 17 21 16,-4 13-16-16,0 6-5 15,0 6-14-15,0 25-4 16,-4 22 4-16,-8 11 8 16,6 7 8-16,5-1-10 0,1-3-4 15,0-4 1-15,6-5-3 16,8-11-1-16,3-9-17 15,2-11-19-15,2-7-5 16,-3-9-9-16,6-8-17 16,-2-3-99-16,-4-3-212 15</inkml:trace>
  <inkml:trace contextRef="#ctx0" brushRef="#br0" timeOffset="141862.23">9266 9257 286 0,'0'0'159'0,"0"0"-109"15,0 0-26-15,0 0 12 0,0 0-18 16,0 0-1-16,0 31-5 15,0-8 22-15,0 9 4 16,-5 6-23-16,2 1-9 16,2 4 5-16,-2-5-10 15,2-1 0-15,1-10-1 16,0-5 0-16,0-5-2 16,0-9-42-16,0-5-23 15,0-3-40-15,0-4-249 16</inkml:trace>
  <inkml:trace contextRef="#ctx0" brushRef="#br0" timeOffset="142312.34">9261 9082 149 0,'0'0'31'16,"0"0"2"-16,0 0-2 16,0 0 1-16,0 0 29 15,0 0-33-15,-10 65-18 0,10-65 10 16,0 0 25 0,0 0 9-16,0 0 5 0,0-3-10 15,0-13-31 1,0-1-9-16,0-2-9 0,0-1 13 15,0 3 15-15,0 2-18 16,0 7 12-16,0 5-12 16,0 3 8-16,0 0-18 15,0 0-1-15,-4 8-6 16,-2 11 3-16,0 0 4 16,4-2-1-16,2-4-5 15,0-7-2-15,0-2-10 16,0-4 2-16,11 0 14 15,5 0 2-15,4-2 0 16,-4-10 0-16,-1 1-3 0,-5 4-11 16,-5-1-36-1,-5 3-75-15,0 3-264 0</inkml:trace>
  <inkml:trace contextRef="#ctx0" brushRef="#br0" timeOffset="144030.79">10299 8940 268 0,'0'0'195'0,"0"0"-134"0,0 0-32 15,0 0 5-15,0 0-6 16,0 0-23-16,25 16 0 15,12 0 25-15,17-1 12 16,12 1-27-16,11-2 9 16,11-3 3-16,1-4-23 15,-3-2 20-15,-7-5-24 16,-14 0 0-16,-11 0 23 0,-11-3-21 16,-14-5-2-1,-13 1 5-15,-10 4 5 0,-3 1-20 16,-3 2 9-16,0 0-58 15,-5 0-52-15,-17 2-66 16,-6 5-191-16</inkml:trace>
  <inkml:trace contextRef="#ctx0" brushRef="#br0" timeOffset="144884.72">12271 8610 216 0,'0'0'111'0,"0"0"32"16,-51-106-102-16,27 74 9 0,-1 4-35 16,5 8 2-16,1 7-11 15,7 10-6-15,-7 3 0 16,-8 34 30-16,-9 20-28 16,-1 17 6-16,2 7-6 15,8-1 1-15,13-2-3 16,12-5-5-16,2-6-13 15,15-11 7-15,11-12-13 16,2-16-6-16,2-12 12 16,3-13-21-16,2-1 39 15,1-26 9-15,3-11-4 16,-2-13 3-16,-1-10 11 0,0-5 16 16,-8-3-9-16,-1 0 9 15,-6 1-6-15,-3 6-9 16,-6 10-1-16,-6 18 3 15,-3 17 13-15,-3 13 9 16,0 4-44-16,0 21-2 16,-11 24 2-16,-5 20 1 15,1 7 6-15,6 2-1 16,9 0-4-16,0-2-3 16,4-1 1-16,20-6-7 15,2-13-9-15,5-10-55 16,2-11-11-16,-2-10-11 15,3-9-206-15</inkml:trace>
  <inkml:trace contextRef="#ctx0" brushRef="#br0" timeOffset="145512.53">12811 9072 257 0,'0'0'169'0,"0"0"-166"16,0 0 1-16,0 109 5 16,-2-77-2-16,-2-2-6 0,1-5 14 15,1-5-12-15,1-6 3 16,1-6 0-16,0-8-6 15,0 0 6-15,0-3 15 16,0-21 11-16,1-8-27 16,10-11 3-16,4-5 17 15,3 1-23-15,1 4 4 16,-4 8 2-16,-2 15 17 16,-5 9 17-16,-4 10-14 15,2 1-28-15,-1 8-1 16,4 14-7-16,-3 8 8 15,-2 0 2-15,-2 2 1 16,-2-2-3-16,0-3-3 0,0-8 3 16,0-3 0-1,0-8-8-15,0-5-3 0,0-3-15 16,0 0 26-16,1-4 5 16,11-17-4-16,6-5 1 15,4-2-1-15,-2 4 0 16,5 0-1-16,-1 6 0 15,-3 5 10-15,-8 6 7 16,-2 7 5-16,-1 0-22 16,-1 6 12-16,0 13-5 15,1 4 4-15,-5 5 1 16,0 2-12-16,-1 0 4 0,-1-1 0 16,2 0-3-1,-2-7-1-15,-1-4-1 0,1-2-5 16,-1-5-39-16,1-2-40 15,3-3-72-15</inkml:trace>
  <inkml:trace contextRef="#ctx0" brushRef="#br0" timeOffset="145733.46">13384 9086 527 0,'0'0'48'16,"0"0"-40"-16,0 0 33 16,0 0 2-16,0 99 2 0,0-73-32 15,0 3-12 1,-2-4 3-16,-2-5-4 0,4-5-8 16,0-5-28-16,0-9-83 15,0-1-141-15</inkml:trace>
  <inkml:trace contextRef="#ctx0" brushRef="#br0" timeOffset="146001.84">13430 8792 286 0,'0'0'199'0,"0"0"-186"15,0 0-13-15,0 0 4 16,0 0-1-16,0 0-3 15,-52 46-26-15,52-45-5 16,0-1-11-16,0 0 5 16,0 0 31-16,0-4 3 15,0-9-15-15,0 6-3 16,0 2 21-16,0 2 13 16,0 3-9-16,-3 0 2 15,-2 1-4-15,-2 13-1 16,-1 2-1-16,1-1-159 15</inkml:trace>
  <inkml:trace contextRef="#ctx0" brushRef="#br0" timeOffset="146376.18">13603 9177 337 0,'0'0'96'0,"0"0"-29"16,0 0-32-16,20 106-21 16,-20-72-3-16,0-1 2 15,0-11-3-15,0-6-8 16,0-9 6-16,0-6-4 0,4-1 2 16,6 0 5-1,2-11 0-15,5-14-4 0,-2-9-4 16,2-3 1-16,2 2-7 15,0 6 3-15,-3 9 0 16,-2 12 1-16,1 8 36 16,4 0-15-16,0 23-14 15,1 11 0-15,-4 2 11 16,-5 4-12-16,-4-2 0 16,-3-4-5-16,-2-4 0 15,-2-4-4-15,0 0 2 16,-6 0-66-16,-9-8-76 15</inkml:trace>
  <inkml:trace contextRef="#ctx0" brushRef="#br0" timeOffset="147394.91">7841 9897 5 0,'0'0'68'16,"0"0"14"-16,0 0-30 15,0 0 30-15,0 0-38 0,0 0-24 16,0 47 10-16,0-47 15 15,0 1-7-15,3-1-21 16,3 3-5-16,5 1 8 16,8 4-4-16,2-3-6 15,3 2-6-15,6 0 4 16,3 0-6-16,8-1-2 16,9-2 3-16,12 1-6 15,14 0 15-15,20-3-12 16,20 4 14-16,17-3-9 15,19 0-5-15,18 0 3 16,18-3 2-16,17 5 28 16,17-5-31-16,17 0-1 0,18 1 24 15,12-1-21-15,12 0 19 16,11 0-5-16,12 0-2 16,7 0 2-16,2 0-6 15,3 0-2-15,5 0 13 16,-3 0-18-16,-6 2 7 15,-14 3-12-15,-16 2 1 16,-25-2 6-16,-19 3-7 16,-26-3 0-16,-25 1-3 15,-20 1 7-15,-19-3-4 0,-20-1 0 16,-16-3 0 0,-23 0 5-16,-22 0 1 0,-25-3-9 15,-19-1 6-15,-16 1 0 16,-7 1-3-16,0 0-2 15,-27 0-125-15,-25-1-246 16</inkml:trace>
  <inkml:trace contextRef="#ctx0" brushRef="#br0" timeOffset="148417.01">8665 10837 132 0,'0'0'35'0,"0"0"-24"15,0 0 11-15,0 0 128 16,-11-90-84-16,-1 63 3 16,-7-2-39-16,-3 1-11 15,-10 2 9-15,-2 4-4 16,1 10 6-16,2 9-29 16,4 3 30-16,-1 15 2 0,-2 24-33 15,0 11 5-15,3 8-1 16,8 4-4-16,4 2 0 15,10-3 0-15,5-2 0 16,0-2-10-16,8-3 9 16,11-6-22-16,5-8-6 15,1-15-6-15,-2-9-8 16,7-14 40-16,-2-2-35 16,3-7 21-16,5-21-38 15,4-11-2-15,-1-8 34 16,2-11 23-16,-3-5 22 15,-5-6 58-15,-3-2-60 0,-9 0 26 16,-6 7-14-16,-6 12 8 16,-9 20-11-1,0 18 26-15,0 14-5 0,0 3-26 16,-6 33-20-16,-9 18-4 16,6 17 9-16,6 1-8 15,3-1 3-15,0-9-3 16,9-6-1-16,3-5 0 15,0-5-2-15,2-7-37 16,3-7-31-16,5-12-73 16,5-8-239-16</inkml:trace>
  <inkml:trace contextRef="#ctx0" brushRef="#br0" timeOffset="149511.12">9092 11215 179 0,'0'0'197'0,"0"0"-133"15,0 0-64-15,0 0 3 16,0 0 13-16,-13 94 4 15,7-66-7-15,2-1-4 16,3-6-5-16,1-9-3 16,0-5 5-16,0-4-2 15,0-3-4-15,0 0 3 16,4-3 7-16,5-18 17 0,2-7-9 16,0-8-6-1,0 2-8-15,1-2 6 0,0 4 3 16,-3 8-5-16,-2 10 30 15,-1 11-26-15,1 3-12 16,1 13-12-16,0 13 1 16,-4 9 11-16,-2 5 0 15,-2-1 2-15,0-7 1 16,0-7-3-16,0-8-3 16,0-9-1-16,0-5 1 15,0-3-1-15,0 0 4 16,0-11 5-16,11-14 9 15,3-7-14-15,4 1 0 16,1 3-2-16,-1 5 2 16,0 8 0-16,-8 9 3 0,2 6-2 15,2 0-1-15,1 9-2 16,4 9 2-16,-5 4-2 16,2 3 5-16,-3 4-6 15,4-2-18-15,-1 0-46 16,-1-3-45-16,5-7-38 15,0-9-143-15</inkml:trace>
  <inkml:trace contextRef="#ctx0" brushRef="#br0" timeOffset="149848.06">9650 11222 363 0,'0'0'159'16,"0"0"-49"-16,0 0-93 15,0 0-16-15,0 0 16 16,-74 90 3-16,60-48-14 16,5-3-3-16,1-2-6 15,8-12 2-15,0-9-29 16,0-12 9-16,0-4-6 16,6 0-4-16,12-21 31 15,0-12 2-15,4-2-2 16,-3 0 0-16,-3 5-10 15,-2 7 10-15,-6 11 13 0,-4 9-5 16,-1 3 5-16,0 0-13 16,2 10 0-1,4 6-1-15,-2 0 3 0,-1-4-8 16,0-3-31-16,3-4-42 16,0-5-91-16,6 0-99 15</inkml:trace>
  <inkml:trace contextRef="#ctx0" brushRef="#br0" timeOffset="150185.96">9848 11242 247 0,'0'0'159'0,"0"0"-125"15,0 0 37-15,0 0 3 16,40 104-41-16,-34-67-6 0,-3-2-16 16,-3 0-7-16,0-8-4 15,0-6 2-15,0-8-2 16,0-10 7-16,0-3-3 15,0 0 20-15,0-20 18 16,7-13-37-16,13-13 4 16,5-1-9-16,5 1-12 15,0 4-4-15,-5 11 16 16,-8 12 5-16,-7 12 14 16,-8 7 15-16,-2 0-12 15,0 4-22-15,0 22 7 16,0 10 27-16,0 7-10 15,0 3-14-15,0-1-7 16,0-3-3-16,0-7 0 0,0-6-3 16,0-6-61-16,16-9-38 15,14-10-196-15</inkml:trace>
  <inkml:trace contextRef="#ctx0" brushRef="#br0" timeOffset="150456.84">10846 11205 650 0,'0'0'119'0,"0"0"-87"0,0 0-32 16,0 0 0-16,0 0 11 15,125 2 15-15,-49 5-1 16,7-6-13-16,-6-1-6 16,-8 0-6-16,-11 0 0 15,-15 0-22-15,-9 0-56 16,-11 0-29-16,-8 0-88 16</inkml:trace>
  <inkml:trace contextRef="#ctx0" brushRef="#br0" timeOffset="151432.25">12647 10946 255 0,'0'0'148'0,"0"0"-101"15,0 0-21-15,18-99 39 16,-17 69-14-16,-1-4 6 16,0 2-28-16,-4-3 3 0,-14 2 11 15,-9 4-25-15,-6 6-12 16,-7 15-6-16,-2 8-2 15,2 14 2-15,-3 32 0 16,5 21 2-16,8 16-4 16,11 4 2-16,13 0 0 15,6-6-2-15,6-9 1 16,18-10-16-16,4-9-24 16,5-19-15-16,3-12 20 15,2-18 18-15,3-4 10 16,1-14 0-16,1-17 2 15,-4-9 4-15,-3-6 2 0,-7-9 10 16,-3-7 1-16,-10-7 41 16,-4 0-3-16,-3 5-3 15,-4 13-10-15,-2 16 0 16,0 18-12-16,-3 13 11 16,4 4-23-16,0 26-12 15,4 24-7-15,4 18 4 16,1 7 6-16,-1-1-1 15,1-9-2-15,-5-5-3 16,1-6-10-16,-1-1-60 16,0-7-8-16,0-6-101 15,1-11-295-15</inkml:trace>
  <inkml:trace contextRef="#ctx0" brushRef="#br0" timeOffset="151964.91">13136 11455 375 0,'0'0'75'16,"0"0"-73"-16,0 0 27 16,0 0-19-16,0 0 34 15,15 84-16-15,-15-82-15 16,0 0 0-16,0-2 7 15,0 0 33-15,3-2 2 16,3-16-18-16,6-11-33 0,3-4-4 16,4-3 0-16,1 0-5 15,1 9-7-15,-7 11 7 16,-6 9 2-16,-4 7 3 16,1 0-3-16,-1 15-1 15,4 10 4-15,-2 10-2 16,-5-5 3-16,1 6-1 15,-2-2 6-15,0-4-6 16,0-7-7-16,0-10 4 16,0-8-15-16,0-5 15 15,0 0 3-15,7-10 10 16,4-14 7-16,2-11-17 16,4 1 0-16,-4 1 14 0,-1 9-10 15,0 9 12-15,-5 6 18 16,4 9-7-16,2 0-27 15,2 9-2-15,1 11 2 16,-2 4-1-16,-5 0 10 16,1-1-15-16,-4 2 6 15,-1 3-1-15,-2-2 1 16,0-1-72-16,0-2-75 16,4-9-386-16</inkml:trace>
  <inkml:trace contextRef="#ctx0" brushRef="#br0" timeOffset="152167.15">13739 11509 519 0,'0'0'99'16,"0"0"-79"-16,0 0-20 15,0 0 40-15,0 0-21 16,1 80-10-16,-1-59-9 15,-3-3-9-15,3-7-33 16,0-7-27-16,0-4-54 16,2 0-84-16</inkml:trace>
  <inkml:trace contextRef="#ctx0" brushRef="#br0" timeOffset="152413.26">13802 11150 110 0,'0'0'313'16,"0"0"-277"-16,0 0-23 15,0 0-11-15,0 0 2 16,-80 67-4-16,80-63-4 16,0-3 3-16,0-1 2 15,0 0 6-15,11 0 43 16,-1-5-34-16,2-5 0 0,-4 4-10 15,-4-1-6-15,1 2 0 16,-4 0-103-16,-1 1-195 16</inkml:trace>
  <inkml:trace contextRef="#ctx0" brushRef="#br0" timeOffset="152744.47">13925 11448 245 0,'0'0'157'0,"0"0"-87"16,15 95-17-16,-15-70-10 15,0-7-19-15,0-5-7 16,0-7-13-16,0-3 0 16,0-3 2-16,0 0 37 0,3-19 27 15,5-8-66-15,1-9 1 16,7-10-5-16,1-4 5 15,3 7-5-15,3 11 0 16,-4 12 0-16,2 17 7 16,0 3 23-16,0 5-1 15,1 19-7-15,-1 6 5 16,-1 5-21-16,-3 7-6 16,-4-1 6-16,-5 1-14 15,-6-4-19-15,-2-1-62 16,-6-12-148-16</inkml:trace>
  <inkml:trace contextRef="#ctx0" brushRef="#br0" timeOffset="167215.66">18652 8851 38 0,'0'0'229'0,"0"0"-143"16,0 0-22-16,0 0-41 15,0 0 18-15,0 0 4 16,0 0-25-16,0 0-4 16,15-72-15-16,-15 72 2 15,0 0-3-15,0 0-5 16,0-1 4-16,0-3-7 0,-9-3 16 16,-14-3 17-16,-8-2-21 15,-5 0-1-15,-4 0 8 16,-2-3 0-16,5 2-4 15,4 3 0-15,6 3-7 16,7 6 8-16,7 1-6 16,4 0-1-16,3 12-2 15,2 23-29-15,1 31 30 16,3 16 2-16,0 12 1 16,3 12 4-16,10 5-7 15,-1 2 9-15,2 8 39 16,-2 0-43-16,0-2 5 0,0-4-5 15,-2-2 0 1,-1-4-3-16,0-5-2 0,-3-14 0 16,-3-14-4-16,-3-14 4 15,0-19-3-15,0-12-10 16,0-12-37-16,0-12-36 16,0-7-136-16</inkml:trace>
  <inkml:trace contextRef="#ctx0" brushRef="#br0" timeOffset="167717.78">18974 9257 154 0,'0'0'75'16,"0"0"13"-16,0 0-24 15,-82 118 4-15,66-53-8 16,1 6 4-16,9-2-34 15,6-3-11-15,0-5-19 0,7-6 3 16,16-5-3-16,2-2 4 16,6-11-2-16,1-4-2 15,3-15-3-15,4-15-5 16,3-3-11-16,1-26 19 16,0-12 10-16,-5-13-6 15,-8-5 3-15,-12-6 0 16,-7-9-5-16,-6-5-2 15,-5-5 10-15,-3-1-7 16,-19 3 3-16,-10 8 23 16,-5 12-5-16,-9 17-10 15,-1 13-14-15,-2 15-6 16,1 14-1-16,4 3-70 0,8 22-32 16,12 5-113-16</inkml:trace>
  <inkml:trace contextRef="#ctx0" brushRef="#br0" timeOffset="168734.2">20031 9811 311 0,'0'0'109'15,"0"0"-49"-15,0 0-49 16,0 0-3-16,0 0 0 15,0 0 21-15,0 0 8 0,0 0 4 16,0 0-16-16,0 0-14 16,0 0-6-16,0 0-2 15,0 0-4-15,0 0 1 16,0 0-7-16,0 0 0 16,0 13-33-16,0 7 38 15,0-3-10-15,-3 1-18 16,-2-4 7-16,3-2-7 15,1-7 24-15,-1-1 1 16,2-3-10-16,0-1 15 16,0 0 6-16,0 0-4 15,0 0 15-15,0-10 9 16,5-2-21-16,1 2 12 0,-4 8-5 16,-2 2 0-1,0 0-12-15,0 0-2 0,0 0 2 16,0 0-8-16,0 1-4 15,-6 9 11-15,-4-1 1 16,-3-3 0-16,3-2-3 16,2-4 8-16,2 0 15 15,1 0-4-15,0 0 6 16,2-6 7-16,3-13-27 16,0-6-1-16,8-1 2 15,12 3 3-15,4 6-5 16,0 11 0-16,-2 6 15 15,-1 3-16-15,-5 24 5 16,-5 8 1-16,-8 4 18 0,-3 0-14 16,-2 1 4-16,-20 4 1 15,-6 3-10-15,-2 6 3 16,4-4-8-16,12-2-10 16,14-12-56-16,0-11-71 15,25-14-202-15</inkml:trace>
  <inkml:trace contextRef="#ctx0" brushRef="#br0" timeOffset="169276.81">20751 9418 327 0,'0'0'73'15,"0"0"3"-15,0 0-60 16,28-108 8-16,-20 73 26 16,-2 0-24-16,0 3-2 15,-1 6 6-15,-3 6-28 16,-2 13 36-16,0 6-6 15,0 1-17-15,0 12-15 0,0 30-15 16,-7 21 15-16,-2 16 5 16,1 3-1-16,1-1-5 15,0-7 7-15,0-6-6 16,3-6 0-16,-1-6 4 16,4-5-3-16,-1-1-1 15,2-10-23-15,0-7-9 16,0-9-30-16,0-8-16 15,0-7 12-15,0-4-4 16,-3-3 15-16,-5-2 35 16,-6 0 20-16,-4 3 51 15,3-1-3-15,2 0-23 16,9 2 31-16,4-2-14 0,0-2-25 16,0 1-13-1,0-1-4-15,8 2 13 0,19-2 3 16,13 0 27-16,5 0-43 15,0 0-18-15,-5 0-188 16,-1-12-209-16</inkml:trace>
  <inkml:trace contextRef="#ctx0" brushRef="#br0" timeOffset="170146.66">21187 8832 226 0,'0'0'112'16,"0"0"-22"-16,0 0-46 16,0 0-28-16,0 0-10 15,0 0 13-15,46-85-17 16,-21 83 2-16,5 2-2 15,2 0-1-15,-1 4-2 16,-3 12 0-16,-3 4 1 16,1 6 0-16,-4 9 2 15,-1 13-4-15,-3 18 7 16,-4 14-1-16,-8 22 15 0,-2 11-9 16,-3 4-7-1,-1-2 2-15,0-12-4 0,5-10-1 16,-2-3 0-16,1 0 5 15,-2 15-5-15,-2 16 0 16,0 3-7-16,-11-4-19 16,0-17 6-16,8-27-47 15,3-17 42-15,0-16 25 16,0-13-3-16,0-12 3 16,0-11 0-16,-2-7 9 15,1 0 59-15,-3-7 13 16,-2-16-74-16,-3-1-4 0,-7 1-6 15,-5-1-13 1,-8 2-161-16</inkml:trace>
  <inkml:trace contextRef="#ctx0" brushRef="#br0" timeOffset="191477.31">6112 14493 55 0,'0'0'94'15,"0"0"-12"-15,0 0 47 0,0 0-44 16,-1-96-37-16,-8 75 13 15,-2-3-35-15,-5-1 28 16,-4-2 1-16,-5 3-38 16,-5 3-2-16,0 7-7 15,-4 12-6-15,-2 2 8 16,-4 24-3-16,0 18-6 16,4 14-1-16,6 4-2 15,8 2-4-15,8 0 6 16,7-3 0-16,7-5-14 15,0 0 1-15,7-5-7 16,8-8-25-16,1-11-2 0,-2-16 6 16,2-14 28-1,4 0 13-15,4-24 15 0,4-11-12 16,3-11 1-16,-2-7-4 16,-3-6 10-16,-2-5-10 15,-6 2 5-15,-3 3 17 16,-7 13 28-16,-5 17-25 15,-2 15-11-15,-1 14 26 16,3 10-40-16,0 28-7 16,2 14 5-16,3 12 2 15,-3-2 9-15,1 0-8 16,5-7-2-16,0-3-45 16,3-5-47-16,2-12-23 15,4-11-135-15</inkml:trace>
  <inkml:trace contextRef="#ctx0" brushRef="#br0" timeOffset="192062">6266 14913 120 0,'0'0'109'0,"0"0"-23"16,0 0-58-16,0 0 17 15,0 0 8-15,4 84-26 0,-4-81 4 16,0-3 6 0,0 0 17-16,0 0 34 0,0-5-43 15,0-15-13-15,0-9-32 16,0-4 7-16,8-4-7 16,1 4 0-16,1 8 0 15,-1 8 7-15,-3 7-1 16,0 6-6-16,6 4 0 15,0 0-8-15,7 6 3 16,1 14-1-16,-1 3 6 16,-2 1-7-16,-4 0 11 15,-3-4-4-15,-2-3 1 16,-5-2 2-16,1-5-3 16,-1-4 0-16,-1-2 0 15,-2-4 0-15,0 0 6 0,0 0-6 16,1 0 14-1,2-8-13-15,0-8 6 0,3-3-7 16,2-1 0-16,-1 6-5 16,-1 6 6-16,0 3-1 15,-3 2 0-15,2 3-5 16,2 0 4-16,0 0-10 16,4 0 8-16,2 16-4 15,1 2 8-15,-2 0-1 16,-1 3 0-16,0-2 3 15,-5-4-3-15,1-2 0 16,-4-2 2-16,0-4-9 0,-1 0-16 16,1-4-33-16,1-3-51 15,2 0-151-15</inkml:trace>
  <inkml:trace contextRef="#ctx0" brushRef="#br0" timeOffset="192273.33">6743 14854 382 0,'0'0'116'16,"0"0"-90"-16,0 0-1 15,0 0-9-15,0 0 68 16,0 0-55-16,2 82-26 16,-2-57 8-16,0 1-11 15,0-2 0-15,-2-4-2 16,1-6-46-16,1-4-7 0,0-8-26 15,0-2-86-15,4-6-59 16</inkml:trace>
  <inkml:trace contextRef="#ctx0" brushRef="#br0" timeOffset="192413.97">6788 14639 402 0,'0'0'113'0,"0"0"-62"15,0 0-23-15,0 0-19 16,0 0-9-16,0 0-128 16,-12 4-64-16</inkml:trace>
  <inkml:trace contextRef="#ctx0" brushRef="#br0" timeOffset="192743.93">6940 14846 194 0,'0'0'148'0,"0"0"-14"16,0 0-78-16,0 0 8 16,0 0-25-16,32 92 0 15,-32-78-29-15,0-4 0 16,-3-4-1-16,1-6-8 16,2 0 31-16,-3-5 19 15,3-17-40-15,0-12-11 0,0-4 0 16,16-2-11-16,4 9-8 15,7 9-10-15,1 12 24 16,-3 8 3 0,-4 2-1-16,-1 6 3 0,-4 10 1 15,-4 3 0-15,-3 3 9 16,0 1-7-16,-5 0-2 16,-1 1 1-16,-1-5-2 15,-1 3-10-15,-1-5-72 16,0-4-139-16</inkml:trace>
  <inkml:trace contextRef="#ctx0" brushRef="#br0" timeOffset="193285.23">7938 14537 406 0,'0'0'129'0,"0"0"-74"16,0 0-44-16,0 0 32 15,130 58 20-15,-63-42-33 16,6-6-14-16,0 0-12 15,-2-5 6-15,-6 0-20 16,-5-1-28-16,-13-4-145 16</inkml:trace>
  <inkml:trace contextRef="#ctx0" brushRef="#br0" timeOffset="194021.63">9293 14455 82 0,'0'0'72'0,"0"0"-2"16,0 0-43-16,25-98 53 15,-25 68-4-15,0 0-8 16,-15 3 2-16,-8 8-55 16,-9 6 19-16,-2 13-31 15,-5 6 0-15,0 33 6 16,1 16 5-16,8 11-8 0,9 5-6 15,12-2 0 1,9-5 2-16,0-6-2 0,18-3-4 16,5-6-10-16,3-14-43 15,-2-14-14-15,4-15-8 16,-1-6 26-16,-2-16 36 16,-1-16-7-16,-3-15-27 15,0-9 27-15,-2-7 24 16,-4-4 25-16,-3 3 11 15,-6 10 29-15,-3 11 30 16,-3 17-44-16,0 12 0 16,0 14 38-16,0 0-54 0,0 20-34 15,0 16 9-15,0 6-9 16,0 0 33-16,0 0-34 16,11-3 6-16,0-2 2 15,0-1 0-15,1-2-8 16,1 0 0-16,1-5-75 15,2-9-42-15,2-10-269 16</inkml:trace>
  <inkml:trace contextRef="#ctx0" brushRef="#br0" timeOffset="194521.81">9658 14827 309 0,'0'0'125'0,"0"0"-80"16,0 0-24-16,0 0-10 16,0 0 30-16,12 84-32 15,-12-82-5-15,0-2 11 16,0 0 0-16,0-4 24 16,0-17-8-16,0-7-27 15,14-5-4-15,7 6 0 16,4 4 6-16,2 10-12 15,-5 10 6-15,-5 3-4 16,-3 3-4-16,-3 13 10 16,-3 1-2-16,-4 1 0 0,-2-1 5 15,-2 1-4-15,0 3-1 16,-3-1 0-16,-5-4 1 16,2-7 4-16,4-6-5 15,2-3 0-15,0 0 3 16,5-6-3-16,12-16 0 15,5-3 0-15,2 3-5 16,-4 4 16-16,0 6-11 16,-4 5 1-16,-1 7-1 15,0 0 15-15,0 7-15 16,3 10 0-16,-6 2 12 16,1 2-9-16,-5-1 0 15,-4 2-3-15,-1-4 7 16,-3-1-17-16,0-3-6 0,0-5-49 15,0-3-38-15,0-6-225 16</inkml:trace>
  <inkml:trace contextRef="#ctx0" brushRef="#br0" timeOffset="194702.67">10176 14818 353 0,'0'0'167'0,"0"0"-127"16,0 0-34-16,0 0 72 15,0 0 2-15,0 0-70 16,0 93 4-16,-1-66-7 16,-5-2-4-16,1 1-6 0,2-6-25 15,3-5-69-15,0-14-48 16,0-1-317-16</inkml:trace>
  <inkml:trace contextRef="#ctx0" brushRef="#br0" timeOffset="194814.8">10161 14588 213 0,'0'0'0'16</inkml:trace>
  <inkml:trace contextRef="#ctx0" brushRef="#br0" timeOffset="195093.42">10337 14866 117 0,'0'0'158'16,"0"0"-65"-16,53 100-55 15,-48-77-1-15,-5-3-18 16,0-10 6-16,0-4-12 16,0-6 12-16,2 0 89 15,2-17-20-15,5-5-90 16,2-1 20-16,7 5-23 15,2 4 4-15,3 4-5 16,5 7 5-16,2 3-12 0,5 0 7 16,-1 0 0-1,0 10-7-15,-7 1 11 0,-6 2-8 16,-8 3 1-16,-11 0-108 16,-2 8-44-16</inkml:trace>
  <inkml:trace contextRef="#ctx0" brushRef="#br0" timeOffset="195782.07">5280 15518 42 0,'0'0'74'16,"0"0"-51"-16,0 0-11 16,0 0 53-16,0 0 36 15,0 0-49-15,0 0 3 16,116 48-31-16,-31-35-20 16,27 2-3-16,31-1 6 0,41-4-4 15,29-5 4 1,24-3-7-16,23-1-8 15,17 2-8-15,28 0-17 0,26-1 10 16,23 3 14-16,24 2-8 16,12-4 17-16,8-3 0 15,7 0 33-15,-12 0 39 16,-9-1-21-16,-28-4 9 16,-35 2 15-16,-47 3-65 15,-54 0-8-15,-62 8 1 16,-56 4 1-16,-58 1-8 15,-44 0-35-15,-43-4-109 16,-57 0 68-16,-54-7-274 0</inkml:trace>
  <inkml:trace contextRef="#ctx0" brushRef="#br0" timeOffset="196569.83">5530 16401 149 0,'0'0'149'0,"0"0"-30"15,-12-95-55-15,-10 63 6 16,-5 5-12-16,-3 11-30 16,-3 14-3-16,-1 2-7 15,-5 30-9-15,-4 22 27 16,3 16-32-16,9 5 4 16,9-1-8-16,12-6 1 0,9-8-1 15,1-4 0-15,0-8-1 16,7-12-12-16,-1-11-30 15,6-17 4-15,9-6 38 16,4-13 1-16,11-20 7 16,1-9-7-16,1-11-24 15,-5-4 17-15,-5-7-11 16,-6-1 18-16,-4 10-6 16,-9 14 13-16,-3 19 18 15,-3 11 23-15,-3 11-7 16,0 4-7-16,0 30-34 15,0 14 0-15,0 10 23 16,0-2-22-16,0-5 11 16,0-10-12-16,8-8-6 15,3-1-14-15,4-8-80 0,3-9-203 16</inkml:trace>
  <inkml:trace contextRef="#ctx0" brushRef="#br0" timeOffset="197041.34">5865 16669 24 0,'0'0'484'15,"0"0"-438"-15,0 0-44 16,0 0 18-16,0 0-15 16,0 0 25-16,28 53-6 15,-28-50-14-15,0-3 14 0,0 0 18 16,0 0 18-16,0-6 12 15,0-17-52-15,0-6-14 16,0-1-6-16,3 1 3 16,4 7-13-16,5 8 10 15,0 9 0-15,0 5 0 16,2 0-18-16,2 0 18 16,-6 7 0-16,-2 3-4 15,-4 6-3-15,-4 2 1 16,0 2 6-16,0 1-3 15,0-7-13-15,0-5-11 0,0-8-2 16,0-1 29 0,0-4 23-16,12-20-23 0,7-4 2 15,1-1 7 1,1 5-8-16,-3 4 17 0,4 4 8 16,-1 5-24-16,1 6 8 15,-1 3-10-15,0 2 0 16,0 0-1-16,-3 2-3 15,1 14-8-15,-5 7-29 16,2 2-42-16,-4 2-54 16,1-3-383-16</inkml:trace>
  <inkml:trace contextRef="#ctx0" brushRef="#br0" timeOffset="197335.14">6430 16574 492 0,'0'0'102'0,"0"0"-86"16,0 0 6-16,-84 36 8 15,65-12-27-15,4-2-3 16,6 2 0-16,2-5 0 16,2-5 0-16,5-3-37 15,0-5-8-15,2-6-6 16,14 0 25-16,9-20 8 15,-2 0-62-15,2-2-17 16,-7 5 35-16,-4 4 62 16,-4 8 82-16,-6-1 16 0,2 4-66 15,-1 2-30-15,-1 0-2 16,1 0-76-16,2 0-73 16</inkml:trace>
  <inkml:trace contextRef="#ctx0" brushRef="#br0" timeOffset="197655.04">6430 16574 34 0,'109'43'114'16,"-102"-32"36"-16,2 4-45 15,-1 3-16-15,-2 1-37 16,-2 3-23-16,-4 1 0 0,0 3-16 16,0-4-4-1,-1-5 3-15,-2-11-6 0,3-6-2 16,0 0 7-16,0-5 1 15,1-23 3-15,14-11-15 16,3-5-14-16,6 2 0 16,-2 4-25-16,-4 12 39 15,-3 9 11-15,-9 12 80 16,-6 5-33-16,3 0-39 16,0 0-11-16,0 16 19 15,0 4-4-15,-3 6-11 16,0 3-12-16,0 1 5 15,0-1 4-15,0 3-9 0,0-7-60 16,4-9-116 0</inkml:trace>
  <inkml:trace contextRef="#ctx0" brushRef="#br0" timeOffset="198002.58">8031 16493 607 0,'0'0'73'0,"91"25"-65"16,-17-9-7-16,13-1 7 15,7-7-8-15,4 0-2 16,-2-6-28-16,-13-2-288 15</inkml:trace>
  <inkml:trace contextRef="#ctx0" brushRef="#br0" timeOffset="198774.75">9661 16191 239 0,'0'0'164'0,"0"0"-53"15,-74-89-38-15,46 69-43 16,-5 12 12-16,-3 8-36 15,-3 17-5-15,2 29-1 16,-2 19 3-16,5 21-1 16,11 9-2-16,10-1 0 15,11-8 0-15,2-11 1 16,8-7-1-16,17-19 0 16,5-13-48-16,3-22 18 0,3-14 13 15,1-12 17-15,0-20 10 16,-1-10-7-16,-5-9 2 15,-4-6-4-15,-9-7 4 16,-8-13 22-16,-10 1 5 16,0 5-5-16,0 21 11 15,0 20-15-15,-1 18 18 16,-2 12 17-16,3 9-50 16,0 25-8-16,0 21-9 15,0 15 9-15,1 0 2 16,10-5-2-16,3-5-6 15,5-7-65-15,5-10-56 16,4-9-84-16</inkml:trace>
  <inkml:trace contextRef="#ctx0" brushRef="#br0" timeOffset="199275.03">10073 16801 285 0,'0'0'58'16,"0"0"-32"-16,0 0-24 16,0 0 34-16,0 0 18 15,9 80-21-15,-9-79-18 16,0-1 31-16,0-1 95 0,0-19-87 16,0-10-48-1,12-8 1-15,2-8-5 0,2-4-4 16,2 5-11-16,1 13-20 15,-5 12 31-15,-1 16-1 16,-4 4 3-16,0 4 0 16,1 20-2-16,-1 4 2 15,-3 5 0-15,-4 5 8 16,-2-3-9-16,0-2 1 16,0-9 0-16,0-10-5 15,0-8-3-15,0-6 8 16,0 0 6-16,0-10-2 15,10-13 11-15,2-11-15 16,2-1 0-16,-1 4-4 16,1 8 10-16,-3 7-5 0,-2 9 42 15,2 7-13-15,2 0-11 16,-1 0-19-16,1 17 2 16,-5 6 1-16,-2 3 1 15,0 3-4-15,-6 2 0 16,0 2-3-16,2-5-22 15,2-9-66-15,5-9-125 16,1-10-248-16</inkml:trace>
  <inkml:trace contextRef="#ctx0" brushRef="#br0" timeOffset="199464.93">10561 16720 534 0,'0'0'129'0,"0"0"-129"15,0 0 0-15,0 0 25 16,0 0-5-16,0 86-10 16,-3-51-6-16,0-2 3 15,1-3-9-15,2-5 2 16,0-10-82-16,0-11-31 16,3-4-255-16</inkml:trace>
  <inkml:trace contextRef="#ctx0" brushRef="#br0" timeOffset="199602.1">10592 16355 356 0,'0'0'0'0,"0"0"-93"15</inkml:trace>
  <inkml:trace contextRef="#ctx0" brushRef="#br0" timeOffset="199915.23">10749 16706 239 0,'0'0'143'0,"0"0"-34"0,0 0-61 16,0 0 41-1,51 92-40-15,-48-78-4 0,-3-4-34 16,0-7-6-16,0-3 13 15,0 0 36-15,0-1 13 16,0-21-34-16,1-11-33 16,5-6-1-16,5-9-16 15,2 7-31-15,4 11 24 16,-1 12-9-16,2 11 33 16,1 7-2-16,3 2-7 15,1 20 6-15,-4 8 2 16,-2 0 1-16,-5 6-9 15,-5-2 9-15,-5 2-31 16,-2 3 1-16,-2-7-105 16,-16-4-178-16</inkml:trace>
  <inkml:trace contextRef="#ctx0" brushRef="#br0" timeOffset="200559.84">10697 14451 494 0,'-127'54'45'15,"-28"19"43"-15,-17 12-80 0,-7-1-6 16,-1-4 3-1,5-7-1-15,8-10-4 0,15 2-16 16,7 0-45-16,3-1 16 16,-4 2-109-16,-9-6 47 15,-2-9-107-15</inkml:trace>
  <inkml:trace contextRef="#ctx0" brushRef="#br0" timeOffset="200912">6709 14418 364 0,'0'0'44'0,"-87"147"53"15,22-51-23-15,-22 6-58 16,-22 5-3-16,-10 3-7 15,-2 3-6-15,22-10-37 16,40-15-72-16,44-20-112 16</inkml:trace>
  <inkml:trace contextRef="#ctx0" brushRef="#br0" timeOffset="201671.94">12727 15255 409 0,'0'0'100'0,"0"0"-68"16,0 0-31-16,0 0 2 15,0 0 12-15,106 8-9 16,-78 2-12-16,-5 0-25 16,-5-3-221-16</inkml:trace>
  <inkml:trace contextRef="#ctx0" brushRef="#br0" timeOffset="201820.47">12698 15426 462 0,'0'0'20'16,"0"0"-6"-16,0 0-9 16,0 0-3-16,83 35 21 0,-34-32-23 15,2-3-28-15,-2 0-290 16</inkml:trace>
  <inkml:trace contextRef="#ctx0" brushRef="#br0" timeOffset="202301.96">13479 14705 547 0,'0'0'30'16,"0"0"-6"-16,-115 102 5 16,81-33-23-16,12 13 38 15,10 12-15-15,12 5-6 16,0 1 16-16,12-8-26 15,7-8 3-15,-2-7-11 16,-1-8 4-16,-1-13-18 0,4-17 2 16,2-18-45-16,5-17 45 15,11-4 7-15,3-31 23 16,5-19-5-16,1-15-14 16,-7-12 12-16,-2-9-16 15,-7-12-9-15,-6-4 5 16,-6-3-31-16,-11 2 2 15,-7 13 13-15,-1 15-17 16,-29 22 17-16,-12 28-48 16,-15 25-112-16,-12 7-95 15</inkml:trace>
  <inkml:trace contextRef="#ctx0" brushRef="#br0" timeOffset="204909.94">680 14408 252 0,'0'0'132'0,"0"0"-23"16,0 0-100-16,-12 82 2 16,7 0 27-16,-2 18 19 15,-3 4-12-15,-8 2-41 16,0-6 14-16,-3-9-16 16,3-10-2-16,3-22 5 15,3-18 9-15,9-22-14 16,-1-11 1-16,4-8 3 15,-6-16 26-15,-5-23-3 16,-8-17-10-16,4-7-21 16,3 0 10-16,8 8-3 15,4 20-3-15,0 13 1 0,0 15 29 16,0 7-30-16,8 3-3 16,21 17-2-16,11 14 5 15,5-1 1-15,1 3-1 16,-4-5-26-16,-3-6-15 15,4-9-39-15,-3-14-17 16,-1-2 12-16,0-18-141 16</inkml:trace>
  <inkml:trace contextRef="#ctx0" brushRef="#br0" timeOffset="205166.05">929 14873 381 0,'0'0'127'15,"0"0"-38"-15,0 0-89 0,0 0 11 16,-55 90-11-16,46-41 0 15,6-4 7-15,3-6-8 16,0-7 7-16,9-10-12 16,4-11-7-16,1-11 7 15,-1 0 6-15,5-22 16 16,0-13 19-16,-3-12-6 16,-3-6-18-16,-11-3 29 15,-1 5-11-15,0 2-16 16,-16 14 0-16,4 10-13 15,3 14-12-15,5 11-13 16,2 0-108-16,1 17-165 16,1 5 23-16</inkml:trace>
  <inkml:trace contextRef="#ctx0" brushRef="#br0" timeOffset="205562.17">1111 14842 334 0,'0'0'109'0,"0"0"-103"16,0 0-6-16,0 0 44 16,45 90-10-16,-32-61-5 15,-5-7-26-15,2-7-1 16,-4-8 7-16,-3-3-2 16,2-4-1-16,-4 0 3 0,2 0-4 15,2-20 27-15,2-7-31 16,0-6 0-16,-2 5 0 15,-2 6 9-15,-3 12-6 16,0 7 30-16,0 3-12 16,3 0-22-16,3 8-2 15,7 16-6-15,1 6 2 16,2 0 12-16,1-4-4 16,-3-8-2-16,0-4 2 15,-8-8-1-15,4-6 2 16,-1 0-1-16,2-11 25 15,5-16 1-15,-1-11-5 16,-2-3-12-16,-5 0-6 0,-5 4-10 16,-3 11-33-16,0 11-36 15,0 12-111-15</inkml:trace>
  <inkml:trace contextRef="#ctx0" brushRef="#br0" timeOffset="206063.27">1611 15061 389 0,'0'0'74'15,"0"0"-22"-15,0 0 29 16,46-109 0-16,-38 70-47 0,-2-3-23 16,-6 0 16-1,0 4-5-15,-5 7 24 0,-7 8-19 16,5 13-18-16,-2 10-3 15,0 6-6-15,0 24-19 16,0 12 9-16,6 7 10 16,3-2-21-16,0-3 20 15,0-5-14-15,6-8-1 16,6-8-22-16,-2-10-16 16,5-10-27-16,2-3 39 15,5-10 16-15,8-18-12 16,-2-6 12-16,-4-7 26 15,-6-2 0-15,0 1 4 16,-3 5 5-16,-5 9 9 16,-4 11 23-16,0 11 2 0,0 6-5 15,7 0-20-15,4 19-18 16,10 8-2-16,-2 2 2 16,-5 4 0-16,-4-2 3 15,-7 3 1-15,-6-5-2 16,-3-2 5-16,0-6 1 15,0-5-2-15,-12-3 13 16,-3-3-15-16,2-6 1 16,-5-4-10-16,4 0-25 15,-2 0-62-15,4-10-206 16</inkml:trace>
  <inkml:trace contextRef="#ctx0" brushRef="#br0" timeOffset="206650.23">2094 14213 363 0,'0'0'28'0,"24"101"-27"15,-3-12 152-15,0 13-61 16,-2-2-19-16,-7-11-34 16,0-10-30-16,-6-10 14 15,2-10-23-15,-4-6 3 16,-2-12-7-16,-2-11-1 15,0-13-78-15,0-17-46 16,0-3-339-16</inkml:trace>
  <inkml:trace contextRef="#ctx0" brushRef="#br0" timeOffset="206776.5">2060 14671 443 0,'0'0'150'0,"0"0"-122"16,82-19-25-16,-30 18-3 15,5 1 0-15,10 0-8 16,-7-4-322-16</inkml:trace>
  <inkml:trace contextRef="#ctx0" brushRef="#br0" timeOffset="207203.11">2875 14080 502 0,'0'0'129'16,"0"0"-117"-16,0 0-12 0,102 96 0 15,-63-44 10-15,-6 6-6 16,-6 4 1-16,-6 3 0 16,-11 4-2-16,-2-8 4 15,-5-18-6-15,3-18 0 16,-2-16 2-16,5-9 5 15,3 0 20-15,6-25 46 16,9-17-53-16,-2-14-3 16,-2-10-18-16,-4-6 0 15,-2-3-4-15,0 15-68 16,4 18-46-16,-3 19-64 0</inkml:trace>
  <inkml:trace contextRef="#ctx0" brushRef="#br0" timeOffset="208232.24">3494 14302 442 0,'0'0'86'0,"0"0"-51"16,0 0-22-16,0 0 24 15,-70 88 6-15,56-47-21 16,8 0-21-16,-1-7 4 15,5-7-7-15,2-9 2 16,0-8-20-16,0-10-29 16,18 0 22-16,6-18 26 0,0-18 2 15,1-6 0-15,-7-5 4 16,-9-1-3-16,-3 6 6 16,-1 12 0-16,-5 14 2 15,1 9 32-15,5 7 0 16,3 7-42-16,3 18-5 15,4 13 1-15,-2 0 3 16,-1 2-3-16,1-8 8 16,0-6-2-16,0-10-1 15,-3-7-1-15,5-9 3 16,-1 0 5-16,6-17 11 16,1-19-2-16,0-10-14 0,-7-10 5 15,-4-12-8-15,-7-11 0 16,-4-12 0-16,0-7-6 15,0 2-12-15,-13 14-6 16,-1 25 19-16,1 24 5 16,7 20 5-16,6 13 12 15,0 29-17-15,0 27-10 16,0 27 10-16,19 16 11 16,4 5-3-16,4-11 4 15,-2-14-12-15,-1-18 0 16,-2-12 1-16,2-16 0 15,-3-12-1-15,0-11 1 16,-3-10 0-16,0-6 8 0,1-21-5 16,-4-12-4-1,-1-3-10-15,-7-5-19 0,-6-1 14 16,-1 4-1-16,0 11 16 16,0 10 7-16,0 14-5 15,0 9 3-15,0 12-5 16,3 19-22-16,6 7 22 15,-1-4 0-15,2-3 0 16,1-10 0-16,-2-8 3 16,1-5-5-16,-1-8 2 15,0 0-5-15,4-11 5 16,-2-16 5-16,-2-10-3 0,1-4-2 16,-1 2 1-1,-3 6 3-15,-1 13 3 0,-4 9-2 16,1 10 23-16,-1 1-28 15,2 12 1-15,1 11-2 16,1 4 1-16,1-3 0 16,3-4 0-16,3-6 2 15,-2-7 0-15,4-1-2 16,4-6-17-16,2 0 6 16,0-25-11-16,1-11 11 15,-5-12 9-15,-2-9-6 16,-7-8 8-16,-4 13 0 15,-3 15 4-15,0 18 48 16,0 18-11-16,0 3 10 16,-6 35-51-16,-1 18 0 0,-1 14 11 15,8 0-5-15,0-8-6 16,20-10 5-16,18-14-5 16,12-18-51-16,9-15-22 15,-5-4-89-15</inkml:trace>
  <inkml:trace contextRef="#ctx0" brushRef="#br0" timeOffset="210534.96">941 15884 43 0,'0'0'156'15,"0"0"-143"-15,0 0-2 0,0 0 21 16,0 0-12-16,0 0 38 15,-30 0-21-15,26 0 9 16,-2 9-45-16,1 14 2 16,-1 10-6-16,0 8 6 15,5 8-1-15,1-2-2 16,0-4 1-16,3-11 2 16,6-9-3-16,0-7-9 15,-2-9 8-15,-1-3 1 16,0-4 0-16,0 0 27 15,0 0-10-15,1-6 35 0,-2-5-20 16,1-8 3 0,-3 2 17-16,0-1-35 0,-3 4-1 15,0 3-9-15,0 2 3 16,0 5-18-16,0 0 8 16,0 2 0-16,0 1-1 15,0-2-5-15,0 3 5 16,0-1-2-16,0 1 6 15,0 0-12-15,0 0 9 16,0 0-7-16,0 0 0 16,0 0 1-16,0 0 6 15,0 0 0-15,0 0 0 16,0 0-2-16,0 0 2 16,0 0 0-16,0 0-9 0,0 0 9 15,0 0 0-15,0 1-2 16,0 5 3-16,3-2-1 15,0-2 0-15,-3-2 3 16,0 0 2-16,0 0-1 16,0 0 8-16,3 0 5 15,0 0-13-15,-2-2 21 16,2-11-24-16,-1-4 3 16,1-5 1-16,-2-1 2 15,1-2-2-15,-2-2 1 0,0 1-3 16,0-3 4-1,0 3-7-15,-9 8 0 0,-3 7-1 16,6 7 1-16,-5 4-14 16,-3 9-2-16,-3 15 16 15,-1 13 0-15,8 4 0 16,8 2 0-16,2 0-8 16,0 1 8-16,12-3 0 15,6-4-3-15,5-6-8 16,-1-6 3-16,3-11-26 15,-1-8 8-15,1-6 26 16,-2-13 4-16,2-19 2 16,-1-12 10-16,-6-10-12 15,-6-4-3-15,-6-5 6 16,-6 1 9-16,0 2 13 0,-6 12-11 16,-2 17 14-1,1 16-3-15,4 15-8 0,3 5-21 16,0 41-29-16,2 21 28 15,17 23-5-15,5 7 12 16,1-3-3-16,2-2-3 16,-3-2 8-16,0 1-12 15,-5-9 4-15,-7-12 0 16,-3-19-2-16,-6-23 2 16,-3-15 0-16,0-12 0 15,0 2 0-15,0-3 9 16,0 0 13-16,-6 0 6 0,-1 0 13 15,-1 0-37 1,5 0 24-16,-1 0-3 16,4 0-24-16,0-3 15 0,0 0-16 15,-3-7 4-15,3 0-13 16,-3-1 11-16,1-5-2 16,2-5 0-16,0-11 3 15,0-10-10-15,0-13 0 16,8-12-16-16,13-7 22 15,7-9-45-15,6-2-8 16,1-4-25-16,-10 6-133 16</inkml:trace>
  <inkml:trace contextRef="#ctx0" brushRef="#br0" timeOffset="211231.31">1963 15537 34 0,'0'0'104'0,"0"0"-54"16,0 0-30-16,0 0 0 16,0 0-4-16,0 0 38 15,-40-48 38-15,37 48-16 16,3 0-40-16,-3 6-36 15,3 26-11-15,0 20 11 0,0 12 36 16,0 2-4 0,10 1-11-16,4-9-18 0,2-2 2 15,2-9-5-15,3-6 7 16,-3-7-16-16,3-10-33 16,-2-6-7-16,-4-13-54 15,-3-5-105-15</inkml:trace>
  <inkml:trace contextRef="#ctx0" brushRef="#br0" timeOffset="211397.34">1854 15818 357 0,'0'0'156'0,"0"0"-130"0,0 0-18 15,109-28-7-15,-58 19 0 16,-2 3-1-16,3-3 0 15,-7-1-60-15,-9-2-141 16</inkml:trace>
  <inkml:trace contextRef="#ctx0" brushRef="#br0" timeOffset="211627.48">2215 15763 164 0,'0'0'78'15,"0"0"-6"-15,61 106 6 16,-40-71-30-16,-6-2-16 15,-6-5-21-15,-3-5-11 0,-5-9 12 16,-1-10-9-16,0-4 35 16,0 0 50-16,0 0-3 15,0-4-9-15,-1-16-44 16,-9-11-27-16,2-6-3 16,7-4-2-16,1-1-3 15,13 1-35-15,26 8-50 16,9 5-37-16,7 8-141 15</inkml:trace>
  <inkml:trace contextRef="#ctx0" brushRef="#br0" timeOffset="212378.05">2728 15719 236 0,'0'0'165'0,"0"0"-88"0,0 0-16 16,0 0 0-16,0 0-60 15,0 0-1-15,-80 85 0 16,75-44 6-16,5-6-6 16,0-2 0-16,0-9-1 15,3-10 1-15,3-7-3 16,-1-7-3-16,1 0 5 16,4-11 1-16,-1-16 33 15,3-9-32-15,-3-7 6 16,-6-5-6-16,0 0 3 0,-3 8 9 15,0 14 4-15,0 12 18 16,0 11 10-16,3 3-11 16,0 0-34-16,3 13-17 15,4 5 16-15,1 3 0 16,-2-1 2-16,4 2 0 16,-4-5-1-16,0-3 3 15,1-6-7-15,-5 1-20 16,1-9-16-16,0 0 33 15,4 0-2-15,-1-16 6 16,2-6-16-16,-2 0-18 16,-2 0 30-16,-4 4-14 15,2 5 10-15,-5 8 8 16,0-1 5-16,0 5-2 16,0-1 0-16,0 2 1 0,0 0-8 15,0 0 5-15,0 0 2 16,0 0-5-16,0 0-2 15,0 0 3-15,0 0-1 16,1 0 5-16,-1 0 9 16,0 0-3-16,0 0-1 15,0 0 15-15,0 0 0 16,0 0 11-16,0 0 8 16,0 0-14-16,0 0 1 15,0 0-26-15,0 0-12 16,0 3 10-16,6 6-7 15,2 2 9-15,2-5 3 0,-4 2-2 16,3-6 0-16,-4 1 0 16,-1 0 1-16,-4-3 3 15,0 0-5-15,0 2-1 16,0 2 0-16,0 2-6 16,0 4 6-16,-12 2 1 15,3 2 4-15,0 2-4 16,-3-2-90-16,3-6-85 15</inkml:trace>
  <inkml:trace contextRef="#ctx0" brushRef="#br0" timeOffset="212927.86">2979 15194 600 0,'0'0'50'16,"18"94"-25"-16,1-10-25 15,8 7 32-15,3-4-6 16,1-3-6-16,-4-2-11 15,-4-8-6-15,-4-8-1 16,-8-8 2-16,-3-7-8 16,-5-10-3-16,-3-13-34 15,0-10-22-15,0-16-27 16,0-2 77-16,0-25 8 16,-1-14-87-16,-5-8 33 0,-3-7 13 15,0-1 18-15,3 1 28 16,4 6 0-16,2 5 19 15,0 4 2-15,14 1-5 16,8 3 5-16,2 0-21 16,2 4-13-16,-1 3-152 15</inkml:trace>
  <inkml:trace contextRef="#ctx0" brushRef="#br0" timeOffset="213151.23">3339 15408 355 0,'0'0'43'15,"0"0"11"-15,-11 86 39 0,5-49-23 16,0-2-19-16,6 3-43 16,0-8 3-16,0-2-7 15,0-13-4-15,3-6 0 16,2-9-2-16,-1 0 2 16,2-7 16-16,0-18 29 15,4-10-36-15,-5-7-6 16,-2-8-2-16,-3 0-1 15,0-2-50-15,0-1-76 16,0 4-372-16</inkml:trace>
  <inkml:trace contextRef="#ctx0" brushRef="#br0" timeOffset="213342.04">3458 15413 137 0,'0'0'183'0,"0"0"-51"0,33 87-46 16,-30-64-11-16,1-4-28 15,-4-7 8-15,0-10-40 16,0-2 24-16,0 0 61 16,0-2-5-16,0-13-43 15,0-5-52-15,0-5-47 16,-4-5-33-16,4-1-48 16,0-3-77-16</inkml:trace>
  <inkml:trace contextRef="#ctx0" brushRef="#br0" timeOffset="213997.16">3589 15409 182 0,'0'0'131'0,"0"0"-46"16,0 0-15-16,20 84-37 16,-17-70-13-16,-2-8-15 15,1-1 1-15,-2-5 0 16,0 0 12-16,1-5 75 15,1-8-49-15,2-6-42 16,2 2 2-16,0 0-2 16,5 3-4-16,0 3-1 15,0 4-33-15,1 1 22 16,3 4-10-16,0-4-16 16,-2 3 14-16,2 0 9 0,-3 0 17 15,-2 2-1-15,-2-1 2 16,2 0 0-16,-1 2 0 15,-1-3 9-15,-2 3 13 16,1-2-11-16,-3 1 13 16,1-1 13-16,-2 2-22 15,3 0-14-15,2 0-2 16,3 0-2-16,1 0 0 16,6 0 3-16,0 0-1 15,6 0 0-15,1-11-5 16,4-6 4-16,-1-5-9 15,-1-5-4-15,-6-5 9 0,1 0-13 16,-6-4 8 0,-5 3 5-16,-2 3 5 0,-4 7 4 15,-4 11 17-15,-1 7 39 16,0 5 8-16,0 0-23 16,3 8-45-16,0 16-8 15,3 11 8-15,1 6 12 16,-1 7-9-16,-1 5-3 15,-5 0 0-15,0-9-23 16,0-12-48-16,0-14-39 16,0-9 21-16,0-8-37 15,0-1-142-15,0 0 268 16,0-1 2-16,4-9 77 0,8 1 18 16,6-2-27-1,0-1-55-15,6 1-4 0,4 1-11 16,2 3-20-16</inkml:trace>
  <inkml:trace contextRef="#ctx0" brushRef="#br0" timeOffset="-213584.92">17315 12698 156 0,'0'0'80'16,"0"0"-68"-16,0 0 2 16,0 0 5-16,0 0 36 15,21 110-1-15,-21-54 12 16,0 7-31-16,0 10 0 16,-5 4-3-16,-1-6-31 15,1-8 15-15,3-14-16 16,2-14 0-16,0-12-2 0,0-9 4 15,0-9-4 1,3-5-15-16,4 0 17 0,4-5-5 16,5-18 5-16,-1-6 0 15,3 0-2-15,-1 0 9 16,-1 1-7-16,-1 3 0 16,3 6 2-16,-2 2-5 15,8 2 3-15,1-3-8 16,4 3-5-16,0-2-36 15,1-1 22-15,-4-3-1 16,-7-2 18-16,-4-3 5 16,-7 0 6-16,-7 2-1 15,-1 5 24-15,0 6 2 16,-1 8 17-16,-13 5-3 16,1 14-29-16,-1 22 2 0,2 16-12 15,8 7 7-15,4 2 5 16,0-5-7-16,0-4-1 15,12-7-5-15,10-10-21 16,5-8-66-16,3-11-128 16</inkml:trace>
  <inkml:trace contextRef="#ctx0" brushRef="#br0" timeOffset="-213441.76">17875 13287 251 0,'0'0'30'0,"0"0"35"15,0 0-4-15,0 0-19 0,-22 93-5 16,21-76-37-16,1-5 0 16,0-7-103-16,0-5-199 15</inkml:trace>
  <inkml:trace contextRef="#ctx0" brushRef="#br0" timeOffset="-212296.49">17983 13112 4 0,'0'0'71'0,"0"0"-11"0,0 0-10 16,0 0 23-16,0 0 8 16,0 0-42-16,24 49 23 15,-24-49-3-15,0 0-26 16,2 0 22-16,-1 0-55 16,5 0 2-16,3 0-8 15,4 0-25-15,1 0 6 16,-1 0 9-16,-1 0-16 15,-1 0 29-15,1 0-21 16,-5 0 24-16,-1 0-10 0,-3 0 14 16,-1 0-4-16,-2 3 21 15,0 12-20-15,0 20-1 16,0 19 0-16,0 14 1 16,0 12 38-16,0-1-25 15,0-3 15-15,0-12-21 16,0-10 2-16,7-14-11 15,11-14 1-15,1-8 0 16,1-9 2-16,-2-9-2 16,-2 0-1-16,-1-14-1 15,-1-13 4-15,2-11-10 16,-1-10 8-16,3-12 0 16,1-11-1-16,1-10 3 0,3-9-2 15,3-2 0-15,-4-1 4 16,-2 3-10-16,-6 9 4 15,-6 14 2-15,-7 20 0 16,-1 19 2-16,0 28-2 16,0 18 1-16,-7 57 15 15,-6 30 10-15,5 21 45 16,4 10-35-16,2-9 6 16,2-18-33-16,0-20 3 15,0-28-12-15,15-22 5 16,4-18-2-16,2-11-3 15,2-10 0-15,2-7 17 0,0-18-15 16,1-14 12 0,-4-4-14-16,-5-11 8 0,-3-4-20 15,-5 4 5-15,-1 13 4 16,-2 13-6-16,0 17 13 16,-2 9-4-16,7 2 0 15,5 14-20-15,5 15 12 16,3 8 8-16,-2-2 0 15,-1-1-9-15,-1-9 15 16,-3-7-6-16,0-6 0 16,-1-7-2-16,-2-5-5 15,2 0 7-15,-1-10 0 16,1-8 6-16,1-8-2 0,-1-8-8 16,-4-1 4-1,-4-4 0-15,-5 2-4 0,-3 12 4 16,0 10 0-16,0 15-2 15,0 1 2-15,-3 26-5 16,-5 9-1-16,4 3 12 16,1-3-11-16,3-6 5 15,0-5-30-15,3-11 8 16,14-8-33-16,3-6 54 16,4 0-2-16,1-17-4 15,0-3 2-15,-3 2-17 16,0 6 17-16,0 5 0 0,-4 7 10 15,2 0 21 1,-1 5 9-16,-6 6-13 0,-2 2 12 16,-1 0-24-16,-5-1-6 15,-4 5-8-15,-1-2-14 16,-10 0-126-16</inkml:trace>
  <inkml:trace contextRef="#ctx0" brushRef="#br0" timeOffset="-211762.68">17272 14497 117 0,'0'0'67'16,"85"139"5"-16,-53-61-28 15,-15-3 20-15,-9-2-22 16,-7-12 4-16,-1-18-11 15,0-21-27-15,3-12 55 16,-2-10 11-16,5-1 86 16,5-27-13-16,8-16-122 15,5-15-12-15,0-10 3 16,4-12-14-16,2-2-4 16,2 7-6-16,4 14-95 15,2 30-53-15,-4 28-157 0</inkml:trace>
  <inkml:trace contextRef="#ctx0" brushRef="#br0" timeOffset="-211111.36">17949 14829 252 0,'0'0'182'16,"0"0"-135"-16,0 0 19 15,0 0-19-15,-97 37-6 16,76-14-17-16,9 3-20 0,5-3 10 15,6-5-14 1,1-4-3-16,0-7-1 0,7-1 1 16,9-6 3-16,8 0 11 15,1-7-10-15,2-11-2 16,-4-9-2-16,-2-2 3 16,-6 3 14-16,-4 9-9 15,-5 5 19-15,-4 9 13 16,-2 3-35-16,3 0-4 15,3 0-4-15,6 10 6 16,4-2-12-16,8-7 2 16,3-1 0-16,3-1 1 15,1-21-14-15,-1-5 15 16,-5-12-3-16,-7-4 11 16,-6-10-9-16,-12-5 8 0,0 1-10 15,-10 13 11-15,-5 17 8 16,0 17 58-16,1 11-45 15,0 35-15-15,-1 13 1 16,2 15-6-16,12-4-1 16,1-4 0-16,3-3 18 15,17-11-25-15,5-11 7 16,3-8 0-16,4-15-5 16,2-8 16-16,2 0-11 15,2-16 1-15,0-10 3 16,-5-5-5-16,-7 1 1 15,-4 8 0-15,-11 8 8 0,-5 8-4 16,-6 6-6-16,0 0 2 16,0 0-22-16,2 0 21 15,1 10 1-15,3-2 0 16,7 3 2-16,4 2 9 16,3 1-1-16,3 1 1 15,-7-2-4-15,0 0-9 16,-2-1 2-16,5-8-44 15,7-4-128-15</inkml:trace>
  <inkml:trace contextRef="#ctx0" brushRef="#br0" timeOffset="-209580.34">21461 12995 56 0,'0'0'32'0,"0"0"-25"0,0 0-7 16,0 0 4-16,0 0 0 16,0 0-3-16,3 1 7 15,-3-1 6-15,0 0 23 16,0 0 5-16,0 0-31 16,0 1 6-16,0-1-7 15,0 0-5-15,0 3 10 16,0-3-12-16,0 0-3 15,0 6 11-15,0 0-9 16,0 6 8-16,-1 3-10 16,-14-3-13-16</inkml:trace>
  <inkml:trace contextRef="#ctx0" brushRef="#br0" timeOffset="-204935.63">9436 8442 141 0,'0'0'97'15,"0"0"-60"-15,0 0-16 16,0 0 39-16,-94-61-10 15,78 48-8-15,-2 1-10 16,3 1-13-16,-1 1-2 16,0-1-6-16,-3-2-10 15,-6 1 20-15,0-2-21 0,-11-2 2 16,-9 0 6-16,-9 2-8 16,-10 1 0-1,-6 1 26-15,-12 2-1 0,-5 4-18 16,5 2 26-16,3 4-5 15,15 0-25-15,13 3 15 16,5 14-18-16,3 5-13 16,6 5 13-16,-2 2 0 15,0 4 4-15,-3 4 8 16,5 2-12-16,1 2-5 16,2 4 2-16,2-1 3 15,1 1 0-15,6 1-6 16,2-1 10-16,8-1-14 15,4-1 10-15,3 7-3 0,2-1-4 16,3 5 4-16,3 3 3 16,0-2 2-16,0-2 2 15,15 0-8-15,4-7 3 16,7 0 1-16,3 2 4 16,3-2-4-16,2 1 0 15,-1-2-4-15,-3-3 9 16,-2 0-5-16,0-3 0 15,1-2 0-15,-1-2 2 16,6-4 0-16,-1 0-2 16,3-5 0-16,0-1 8 15,3-3-8-15,2-2 1 0,3 0-1 16,2-3 6-16,-1 1-6 16,-2 0-31-16,-1 1 13 15,-3-3-18-15,1-3 26 16,5-5 7-16,1-3 3 15,2-2-2-15,-2-1 4 16,-3 0 4-16,-7 4 6 16,-5 0-9-16,-5-1 2 15,-3 2-5-15,0-4 2 16,2-3-2-16,7 0 0 16,2 0 3-16,6 0-3 15,8-11 3-15,6 1-3 0,1-7 0 16,-1-1 4-1,-2-3-3-15,-6-6-1 16,-3-7-4-16,-4-3 0 0,-4-6 2 16,-7-7-5-16,-7-3 3 15,-9-4 8-15,-5-4-11 16,-7-3 7-16,0-1 0 16,-2-5-3-16,-17 1-22 15,-5-3 25-15,-4-2 4 16,-5-2 2-16,-4 2 5 15,-5 6-11-15,-7 10-16 16,-8 6 4-16,-4 8-36 16,0 8-17-16,3 3-2 15,8 10 1-15,4 8-79 16</inkml:trace>
  <inkml:trace contextRef="#ctx0" brushRef="#br0" timeOffset="-203869.64">12375 9778 293 0,'0'0'154'16,"0"0"-115"-16,0 0-10 15,0 0-29-15,0 0 1 16,81 28 27-16,-11-9 18 16,19 2-16-16,13-4-30 15,2-4 12-15,-1-3-12 16,-7-7-3-16,-14 0-8 16,-14-2-17-16,-18 0 10 15,-22 2-29-15,-19 1-39 16,-9 2-68-16,-18 2-120 0</inkml:trace>
  <inkml:trace contextRef="#ctx0" brushRef="#br0" timeOffset="-203681.94">12651 9985 89 0,'0'0'133'0,"0"0"-62"16,0 0-30-16,0 0 21 15,0 0-19-15,0 0-41 16,-28 0 17-16,64 0 66 15,17 0-17-15,13 0-60 16,6 0 10-16,5 0-18 16,2-4-9-16,0-3-105 15,-13 0-179-15</inkml:trace>
  <inkml:trace contextRef="#ctx0" brushRef="#br0" timeOffset="-203001.95">8578 12044 296 0,'0'0'149'0,"0"0"-34"15,0 0-82-15,0 0-8 16,139-34 50-16,-48 23-28 16,9 5-14-16,6-1-15 15,-3 0-16-15,-3-2 7 16,1 4-9-16,-14-3-7 16,-8 8-30-16,-23 0-34 15,-24 0-47-15,-25 0-54 16,-7 8-112-16</inkml:trace>
  <inkml:trace contextRef="#ctx0" brushRef="#br0" timeOffset="-202842.93">8857 12144 213 0,'0'0'137'0,"-89"25"-79"16,84-16-58-16,5-7 18 16,39 0 11-16,16-2 69 15,24 0 0-15,12 0-46 16,5-9-28-16,4 0-24 15,3 3-2-15,-5 0-51 16,-2-2-164-16</inkml:trace>
  <inkml:trace contextRef="#ctx0" brushRef="#br0" timeOffset="-202027.64">12792 12018 404 0,'0'0'107'0,"0"0"-9"16,0 0-85-16,0 0 18 15,0 0 1-15,0 0-20 16,125 17 22-16,-34-14-23 16,22 0-3-16,5-2-8 15,1 1-3-15,-14 2-48 16,-23-1-23-16,-18 0-49 16,-25-1 26-16,-21-2-83 15</inkml:trace>
  <inkml:trace contextRef="#ctx0" brushRef="#br0" timeOffset="-201832.57">12739 12230 302 0,'0'0'172'16,"0"0"-144"-16,0 0 18 15,82 0-46-15,8 0 61 16,26 0-7-16,10 0-48 15,-3 6-6-15,-8 2-6 0,-21 1-78 16,-16 0-34 0,-15 0-49-16</inkml:trace>
  <inkml:trace contextRef="#ctx0" brushRef="#br0" timeOffset="-192579.84">22194 13112 32 0,'0'0'68'0,"0"0"-27"15,0 0-2-15,0 0 12 16,0 0 12-16,0 0-40 16,0 0 3-16,-17-51-12 15,17 41-8-15,0-2 18 0,0-4-24 16,-3-5 17 0,0-2 16-16,-4-3-4 0,-5-1 25 15,-3-1-22-15,-4 8-10 16,-4 0 8-16,2 9-7 15,-1 6 7-15,-5 5-10 16,-4 13-8-16,-4 23-12 16,1 17 0-16,6 12 0 15,7 5-1-15,10 1 3 16,5-2 2-16,6-8-4 16,0-4 0-16,11-7-6 15,11-12-15-15,7-10-8 16,0-11 20-16,4-14-10 15,3-3 19-15,0-8-6 0,3-21 12 16,1-5-9 0,-6-8 3-16,-4-6 0 0,-9-2 16 15,-5-1 5-15,-8 4 4 16,-5 15 6-16,-3 12-7 16,0 14 32-16,0 6-25 15,0 12-31-15,0 23-2 16,0 17-2-16,0 8 4 15,0-2 0-15,0-4-17 16,15-6-22-16,13-5-41 16,9-10-108-16</inkml:trace>
  <inkml:trace contextRef="#ctx0" brushRef="#br0" timeOffset="-191702.89">22547 13521 193 0,'0'0'83'0,"0"0"-71"15,0 0 26-15,0 0 6 16,0 0 2-16,-23 99-7 16,15-69-5-16,0-3-25 15,1-1-7-15,0-9 4 16,2-8-6-16,5-8 0 16,0-1 6-16,0 0-3 15,0 0 42-15,0-6 26 0,0-15-40 16,12-9-27-1,3-2-4-15,4-5 0 0,2 2-6 16,2 1 6-16,-1 6 0 16,-4 6 0-16,-3 10 7 15,-8 5-19-15,-2 7 12 16,-2 9-12-16,-3 21 4 16,0 11 8-16,0 6 23 15,0-3-7-15,0-6-15 16,-3-9 6-16,0-9-7 15,1-9 0-15,2-3-1 16,0-7 8-16,0-1-7 16,0 0 9-16,6-9-5 15,12-16 19-15,3-9-23 16,0 2 0-16,-2 6 5 0,-4 9 2 16,2 11-5-1,-2 6-2-15,7 0-7 0,0 18-5 16,2 6 12-16,-6 4 0 15,0 3-3-15,-3 0 2 16,0 0-32-16,-8-1-45 16,-2-5-190-16</inkml:trace>
  <inkml:trace contextRef="#ctx0" brushRef="#br0" timeOffset="-191351.5">23002 13684 73 0,'0'0'372'16,"0"0"-249"-16,0 0-109 15,0 0-14-15,0 0 31 16,0 0-26-16,-56 36-5 16,45-15 6-16,2-5-3 15,6-4-6-15,0-3-8 16,3-4-20-16,0-5 16 15,5 0-52-15,11 0 67 16,-1-14 7-16,0-2 0 16,-4 2-2-16,-4 2-3 15,-1 5-2-15,-2 5 34 0,-4 0-27 16,0 2 20-16,3 0-27 16,3 0 6-16,3 3-11 15,5 8 5-15,-1 2 0 16,2 1 0-16,-4 0-7 15,-2-3-90-15,-2-7-228 16</inkml:trace>
  <inkml:trace contextRef="#ctx0" brushRef="#br0" timeOffset="-191011.79">23183 13671 331 0,'0'0'19'0,"0"0"78"15,0 0-30-15,0 95-27 0,0-71-29 16,-3 1 5-16,-3-10-15 16,5-4 3-16,-1-6 2 15,2-5-1-15,0 0 8 16,6-13 18-16,12-15-24 16,4-5 0-16,-1-5-7 15,-1 4 0-15,-4 3 1 16,-6 12 7-16,-2 10-8 15,-5 9 20-15,1 7-18 16,1 18-1-16,-2 9 4 16,-2 2 7-16,-1-3 2 15,0 3-10-15,0-3 4 0,0-2-8 16,0 1-6 0,0-8-15-16,0-3-53 15,0-13-50-15,14-8-288 0</inkml:trace>
  <inkml:trace contextRef="#ctx0" brushRef="#br0" timeOffset="-190800.47">24015 13425 534 0,'0'0'31'16,"0"0"-2"-16,85 48-23 0,-53-34 8 16,-1-1-14-16,-1-5-14 15,-2-4-93-15,2-4-367 16</inkml:trace>
  <inkml:trace contextRef="#ctx0" brushRef="#br0" timeOffset="-190068.72">24863 13188 200 0,'0'0'124'0,"-42"-98"10"16,18 52-53-16,-1 8-4 15,1 10-16-15,1 9-27 16,3 14-31-16,-3 5 1 16,-2 29-4-16,-5 29 11 15,-1 21-18-15,5 9 11 16,10 2-4-16,7-3 0 0,9-10-2 16,0-9-4-1,11-15-39-15,9-22-19 0,6-18 29 16,0-13 23-16,6-6 12 15,2-24 11-15,5-9-8 16,-3-9 6-16,-2-6-6 16,-5-7 13-16,-7-5 10 15,-6 3-18-15,-4 5 21 16,-4 15 1-16,-5 18-21 16,-2 16 30-16,-1 9-22 15,0 3-17-15,0 30-4 16,3 14-4-16,7 10 8 15,3 0-1-15,1-2 9 16,4-9-16-16,2-1-4 0,2-8-60 16,-1-10-26-16,1-9-214 15</inkml:trace>
  <inkml:trace contextRef="#ctx0" brushRef="#br0" timeOffset="-189527.5">25283 13509 339 0,'0'0'13'0,"0"0"64"0,0 0-24 16,11 96-11-16,-11-73 2 15,-1-4-29-15,-5-7-5 16,1-6 4-16,3-6-12 15,2 0 27-15,0 0 26 16,0-2 0-16,0-17-12 16,3-7-43-16,7-8 0 15,3-2 0-15,0 0 5 16,4 1-10-16,-1 8 0 16,-1 9 5-16,-4 9-6 15,-1 9 4-15,2 6-15 16,-3 18 16-16,1 12-1 15,-2 3 2-15,-7-2 0 0,-1 1 0 16,0-7-6-16,0-8 6 16,0-9-6-16,0-10 0 15,0-4 12-15,0 0-5 16,3 0 6-16,9-16-3 16,4-10 1-16,6-6-5 15,1 3 0-15,-3 5 0 16,-4 8 9-16,-6 8-9 15,-4 6 5-15,-4 2 2 16,1 0-7-16,2 0-15 16,2 14 15-16,2 6-1 15,-2 3 8-15,-2 3-7 0,-5 3 0 16,3-2-52 0,-2-5-36-16,7-9-110 0</inkml:trace>
  <inkml:trace contextRef="#ctx0" brushRef="#br0" timeOffset="-189353.69">25780 13601 116 0,'0'0'397'16,"0"0"-391"-16,0 0 27 16,0 0-3-16,0 0 17 15,0 81-1-15,-3-62-40 16,-3 0-6-16,2 1-11 0,-2-5-65 15,5-9-68 1</inkml:trace>
  <inkml:trace contextRef="#ctx0" brushRef="#br0" timeOffset="-189219.78">25768 13350 95 0,'0'0'303'15,"0"0"-303"-15,0 0-127 16,0 0-31-16</inkml:trace>
  <inkml:trace contextRef="#ctx0" brushRef="#br0" timeOffset="-188958.04">25874 13655 147 0,'0'0'115'16,"0"0"-65"-16,0 0 15 15,0 0-12-15,0 0 26 16,0 0 1-16,43 52 8 16,-27-70-1-16,4-6-56 15,0 4-9-15,-2 5-9 16,-2 10-8-16,4 3 12 16,0 2-5-16,2 0-8 15,-2 7-8-15,-4 8 4 16,-3 4-12-16,-4 0-10 15,-4 5-37-15,-5 3-11 0,0 5-17 16,-13 0-36-16,-8 0-227 16</inkml:trace>
  <inkml:trace contextRef="#ctx0" brushRef="#br0" timeOffset="-188358.72">22182 14558 417 0,'0'0'70'15,"0"0"-23"-15,0 0-26 16,0 0-17-16,0 0-4 0,0 0 0 15,-76-13 7-15,68 13-7 16,2 0 19-16,3 2-2 16,3-2 13-16,0 1-30 15,0 2-1-15,0 4-2 16,12 6-12-16,21-2 15 16,25-1 11-16,34-6 2 15,35-4 15-15,42 0-22 16,34-4 1-16,30-6 14 15,26 0-19-15,22-1 3 16,13 0-5-16,15-3-10 16,14-1 4-16,7-3 6 15,0-3 0-15,-13 2-3 16,-27-4 17-16,-39 6-9 0,-42 2 5 16,-54 11-3-1,-60 1-7-15,-50 3 0 0,-45 2-27 16,-46 13-88-16,-59 7-5 15,-57 2-286-15</inkml:trace>
  <inkml:trace contextRef="#ctx0" brushRef="#br0" timeOffset="-187688.17">22401 15580 9 0,'0'0'95'15,"0"0"-4"-15,0 0-9 16,3-87 37-16,-3 48-20 15,-12 3-31-15,-12-7 6 16,-8 1-25-16,-9 4-31 16,-2 9 11-16,1 15-24 15,6 14 2-15,5 3-6 16,3 37 5-16,4 17-12 16,7 16 5-16,6 9 1 15,9-1 1-15,2-3-1 16,2-10-2-16,18-16-52 15,6-22-21-15,3-18 27 16,4-12 40-16,3-14 8 0,2-21 16 16,0-8-16-16,-4-7 15 15,-4-10 13-15,-6 0-2 16,-1 1 26-16,-4 7-26 16,-7 19 8-16,-6 12 12 15,-4 15-14-15,-2 6 34 16,0 0-66-16,0 13-17 15,0 16 13-15,0 12 4 16,0 6-4-16,4-2-32 16,5 0-40-16,3-10-29 0,3-12-105 15</inkml:trace>
  <inkml:trace contextRef="#ctx0" brushRef="#br0" timeOffset="-187269.97">22706 15722 224 0,'0'0'118'16,"0"0"-45"-16,1 88-68 16,-1-64 10-16,0-3 9 15,0-9-17-15,0-7 2 16,0-5-4-16,0 0 10 16,3-20 89-16,6-8-96 15,0-9 13-15,3-1 43 16,1 7-50-16,-2 8 22 15,-4 14-26-15,0 6-1 0,-1 3-9 16,2 11-1-16,0 11-1 16,-4 4 2-16,-4-2-19 15,0-2 11 1,0-3-31-16,0-6 2 0,0-6-3 16,0-7 11-16,0 0 29 15,0-11 30-15,18-11-21 16,6-2 10-16,1 0-19 15,-2 6 15-15,-6 6 40 16,-8 7-37-16,-4 5 15 16,-1 0-33-16,-3 0-4 15,1 0 4-15,1 11 0 0,0-1-19 16,-1 3-27-16,2 3-50 16,5-2 10-16,6-3-167 15</inkml:trace>
  <inkml:trace contextRef="#ctx0" brushRef="#br0" timeOffset="-186955.42">23181 15687 458 0,'0'0'130'16,"0"0"-53"-16,0 0-52 16,-80-7 30-16,52 31-22 15,1 4-31-15,7 3 1 16,4 0-3-16,8-3 0 15,5-7-2-15,3-8-56 16,0-7 7-16,0-6 35 0,14 0 16 16,5-7 21-16,3-17-20 15,3-2 5-15,0 2 6 16,-3 6-6-16,-5 9 14 16,-3 7 41-16,-3 2-41 15,-2 0-13-15,-2 11-7 16,1 7 0-16,-7 6-7 15,-1 2 7-15,0-1-36 16,0-4-37-16,0-1-93 16,0-4-362-16</inkml:trace>
  <inkml:trace contextRef="#ctx0" brushRef="#br0" timeOffset="-186764.89">23420 15897 434 0,'0'0'110'15,"0"0"-66"-15,0 0-10 16,100 3-7-16,-54-3-26 16,3-6-1-16,-2-4-56 15,-7-2-163-15</inkml:trace>
  <inkml:trace contextRef="#ctx0" brushRef="#br0" timeOffset="-185657.88">25072 15384 18 0,'0'0'113'16,"0"0"-28"-16,0 0-45 15,0 0 31-15,0 0-27 16,0 0-6-16,-20-79-10 15,16 58-25-15,-2 0-2 0,-6-3 36 16,-7-1-13-16,-7 0 15 16,-5 1-8-16,-5 3 6 15,-1 7 11-15,-2 12-27 16,-1 2 5-16,1 35-8 16,3 22-8-16,8 15-11 15,10 8 1-15,10 5 0 16,8-3-4-16,0-5 4 15,20-7 0-15,6-14-4 16,7-17-15-16,2-13-20 16,2-19 11-16,-1-7 28 15,1-13 6-15,5-20-6 0,-3-7 0 16,0-11 19 0,-8-8-14-16,-6-5 6 0,-7-7 19 15,-7 0-19-15,-5 3 9 16,-5 17-4-16,1 16-14 15,-2 18 52-15,0 15-35 16,0 2-5-16,0 30-14 16,0 17-5-16,0 15-6 15,0 5 11-15,0-3-56 16,0 0 5-16,0-12-67 16,0-12-78-16</inkml:trace>
  <inkml:trace contextRef="#ctx0" brushRef="#br0" timeOffset="-185199.29">25394 15745 162 0,'0'0'165'0,"0"0"-73"16,0 0-65-16,0 0-21 15,3 88 27-15,-3-78-13 16,-2-6-7-16,1-3 4 15,-2-1-11-15,3-1 77 16,0-19-30-16,0-8-52 16,10-6 35-16,2 1-20 0,2 3-1 15,-2 7 3-15,-5 10-9 16,-2 7 8-16,0 6-17 16,0 0-18-16,-2 17 15 15,1 7-3-15,-4 3-1 16,0-3 6-16,0 0-32 15,0 0 18-15,0-6-9 16,-3-5-28-16,3-7-3 16,0-6-15-16,3-4 70 15,17-19 44-15,2-7-37 16,2 1 29-16,1 0-21 16,-1 7 15-16,-1 2 21 15,-4 8-36-15,-3 6-4 16,-3 6-4-16,-4 0-7 15,-2 1-2-15,-1 15 1 0,-5 2-17 16,-1 3-16-16,0-3-83 16,0-2-86-16</inkml:trace>
  <inkml:trace contextRef="#ctx0" brushRef="#br0" timeOffset="-184975.86">25809 15681 423 0,'0'0'91'0,"0"0"-84"16,0 0-4-16,0 0 60 15,0 0-26-15,0 0-16 0,-27 94-21 16,21-75 11-16,1 3-19 16,4-4 8-16,1-2-41 15,0-5 27-15,0-9 6 16,13-2-2-16,7 0 10 15,-4 0-126-15,2-15-245 16</inkml:trace>
  <inkml:trace contextRef="#ctx0" brushRef="#br0" timeOffset="-184863.45">25821 15409 239 0,'0'0'0'15,"0"0"-14"-15</inkml:trace>
  <inkml:trace contextRef="#ctx0" brushRef="#br0" timeOffset="-184623.76">25862 15756 4 0,'0'0'158'16,"0"0"-79"-16,0 0-46 15,0 0-15-15,0 0 24 16,0 0-2-16,36 51 87 15,-27-70-6-15,4-6-86 16,4 0 15-16,-1 3-10 16,-1 8-11-16,5 7 32 0,3 7-28 15,3 0-32 1,6 0 9-16,-3 11-9 0,-2 2-1 16,-3 0 0-1,-6 0-46-15,-5-2-22 0,-8-1-31 16,-5-1-97-16</inkml:trace>
  <inkml:trace contextRef="#ctx0" brushRef="#br0" timeOffset="-184007.13">26820 13590 174 0,'0'0'34'0,"0"0"-17"16,-105-34-16-16,39 29 21 15,-21 4 99-15,-22 1-29 16,-25 0-5-16,-36 8-45 16,-39 10 11-16,-34 4-39 15,-35 3-6-15,-29 3 14 16,-21 0-21-16,-23 7-1 15,-12 3 14-15,-4 2-7 16,9 8-7-16,12-2 5 0,27-5-1 16,34 0-4-16,36-9 0 15,43-6 0-15,45-1-7 16,36-5-2-16,43-4-8 16,38-6-1-16,41-2-47 15,27-2-130-15,43-3-80 16</inkml:trace>
  <inkml:trace contextRef="#ctx0" brushRef="#br0" timeOffset="-183452.43">26670 15369 342 0,'-117'13'87'0,"-19"14"2"16,-22 9-11-16,-21 10-35 16,-24 2-12-16,-25 4 8 15,-30-3-36-15,-22 0 10 16,-19-4-13-16,-7-2 0 0,0 0 1 16,7-2-1-16,16-1 0 15,20 0-9-15,15-2 10 16,10-1-2-16,10-4-16 15,33-10-13-15,52-13 30 16,69-10-20-16,67-13-49 16,31-25-344-16</inkml:trace>
  <inkml:trace contextRef="#ctx0" brushRef="#br0" timeOffset="-182576.1">26798 14295 481 0,'0'0'126'0,"0"0"-70"16,0 0-56-16,0 0 0 0,0 0-5 15,0 0 3-15,53 32-3 16,-24-22-81-16,-4-6-49 16,-7-4-70-16</inkml:trace>
  <inkml:trace contextRef="#ctx0" brushRef="#br0" timeOffset="-182417.05">26732 14573 56 0,'0'0'91'0,"0"0"30"16,0 0 12-16,0 0-79 0,0 0-48 15,115 0-6-15,-70-20-46 16,1-3-152-16</inkml:trace>
  <inkml:trace contextRef="#ctx0" brushRef="#br0" timeOffset="-181669.51">27341 14147 264 0,'0'0'136'16,"0"0"-48"-16,0 0-17 15,40-113 7-15,-25 76-23 0,0-5-18 16,3-4-10-16,-2-2-20 16,2-1 15-16,-4 1-9 15,-4 4-9-15,-4 11 16 16,-5 11-16-16,-1 12 1 16,0 10 10-16,0 3-15 15,-6 39-18-15,-10 26 10 16,1 19 14-16,-1 11-6 15,2-6 3-15,0-7 1 16,-2-6-4-16,3-8 0 16,1-10 0-16,5-9-2 15,-1-11 13-15,4-11-13 0,-1-8 2 16,1-11-1-16,2-3-10 16,1-6 7-16,1 0 4 15,0-2 2-15,-2 1-1 16,2-1 2-16,0 0 0 15,-1 0-1-15,1 0 1 16,0 0-3-16,0 0 0 16,0 0 16-16,-2 0-5 15,2 2 17-15,0-2-9 16,0 0-16-16,0 0 7 16,0 0-10-16,0 0-6 15,0 0-2-15,0 0-17 16,0 0 9-16,0 0 5 15,0 3 0-15,0-3 5 16,-7 1-12-16,-5 6-21 0,-4 0 39 16,-2 0 10-16,3 0 7 15,7-3-17-15,5-1-6 16,3-1 1-16,0 3-20 16,0-4 12-16,0-1 12 15,0 2 2-15,8 0-1 16,8-1 4-16,6 0 6 15,4-1-3-15,1 0-5 16,1 0 4-16,-1 0-1 16,-3 0-1-16,-6 0-5 0,-5-1 1 15,-5 1-19 1,-7 0-37-16,-1-1-145 0</inkml:trace>
  <inkml:trace contextRef="#ctx0" brushRef="#br0" timeOffset="-130182.96">23387 5822 174 0,'0'0'86'16,"0"0"35"-16,0 0-82 16,0 0-12-16,0 0 24 15,0 0-5-15,0 0 5 16,0 0-17-16,8-22-22 15,2 19-9-15,5 0-3 16,6 0-5-16,1 1-35 16,1 1-43-16,-4 1-25 15,-7-2-68-15,-12 0-28 16</inkml:trace>
  <inkml:trace contextRef="#ctx0" brushRef="#br0" timeOffset="-129731.59">23247 5795 51 0,'-27'19'106'0,"3"6"-24"16,5 2-38-16,2-3-15 16,10 7 1-16,7 1-28 15,0 3 6-15,3 6 8 16,11 6-9-16,5 2-4 16,5 19 7-16,-8 28-6 15,-6 22 1-15,-8 24-4 16,-2 17-1-16,-7 3-42 15,-7 1 42-15,2 0 2 0,2 2 38 16,7 12-19-16,1 15 15 16,-1 18 11-16,-3 8-22 15,-4 10 3-15,3 8-9 16,2 0 7-16,5-12 11 16,2-24-33-16,20-31 11 15,8-30-15-15,-1-17 0 16,-5-8 2-16,-9 0 0 15,-10-1 8-15,-5 3 4 16,-3-3-8-16,-19 1 1 16,-8-3-7-16,-2-1-15 15,3-1 4-15,3 1 3 16,5-16 5-16,5-20-28 16,5-21 31-16,4-20-2 0,2-16 2 15,2-10-6-15,2-7-1 16,-5-3-30-16,0-23-110 15,-5-20-41-15</inkml:trace>
  <inkml:trace contextRef="#ctx0" brushRef="#br0" timeOffset="-126485.15">23456 5049 219 0,'0'0'69'0,"0"0"30"16,0 0-49-16,0 0 7 15,0 0 3-15,0 0-60 16,0 0-10-16,0 71 10 16,-2-4 0-16,-5 0 9 15,0-1-6-15,-1-8 0 16,3-7-1-16,1-9-2 15,0-13 0-15,4-11 2 16,0-8 8-16,0-4-10 16,0-5 0-16,0-1 10 15,5-10 66-15,9-24-63 0,5-12-12 16,1-6 12-16,-1 2-12 16,-4 9 8-16,-3 10-9 15,-8 13 0-15,-1 12-6 16,-1 6 6-16,4 0-12 15,6 16 8-15,4 11 4 16,4 1-1-16,-4-4 1 16,3-6 0-16,1-5-8 15,-4-1 9-15,1-5-1 16,-5-3 4-16,1 2 1 16,0-6-2-16,3 0-1 15,3-13-1-15,0-11 3 0,-2-5 3 16,-1-3-7-16,-2-7 0 15,-1-5 1-15,-4-2-2 16,-5-1 1-16,-4 8 0 16,0 11 5-16,0 13-5 15,0 15 0-15,0 6-7 16,0 33-8-16,-4 16 15 16,1 10 0-16,3 0 2 15,0 1-6-15,0-5-2 16,9-3-39-16,4-10-42 15,1-13-101-15</inkml:trace>
  <inkml:trace contextRef="#ctx0" brushRef="#br0" timeOffset="-126343.9">23784 5282 420 0,'0'0'62'0,"0"0"-10"0,0 0-45 16,0 0 13-16,0 0-16 15,96 25-8-15,-43-1-57 16,-2-5-391-16</inkml:trace>
  <inkml:trace contextRef="#ctx0" brushRef="#br0" timeOffset="-125151.48">24987 5321 122 0,'0'0'70'0,"0"0"-10"16,0 0-8-16,0 0-24 16,0 0 34-16,0 0-35 0,-6-54 2 15,6 54-29-15,0 0-5 16,-3 14-5-16,-2 16 4 15,-1 11 6-15,2 3 6 16,1-4-4-16,3-4-4 16,0-10-4-16,6-9-10 15,7-9-1-15,9-4-21 16,2-4 38-16,6 0 1 16,0-12 5-16,-3-10-1 15,0-5-3-15,-3-1 2 16,-7 3 27-16,-4 4 8 15,-7 7-9-15,-3 8 19 16,-3 6-15-16,0 0-34 16,0 7 0-16,0 18-5 15,4 6-1-15,3 4 6 0,4-7-9 16,-1-5 1-16,4-3 3 16,-4-6 1-16,-1-5 4 15,3-2 0-15,-4-3 4 16,-2-2 1-16,-2-2-5 15,2 0 13-15,-2 0 3 16,2-16 6-16,2-7-12 16,1-6 8-16,1-2 2 15,2-3-16-15,1 0-4 16,0 6 0-16,3-2-49 16,-1 1-62-16,0-4-197 15</inkml:trace>
  <inkml:trace contextRef="#ctx0" brushRef="#br0" timeOffset="-124985.22">25601 5106 64 0,'0'0'65'0,"-10"84"38"16,-1-25-21-16,3 8-13 16,5 4-11-16,3 4-11 15,0 1-32-15,0-8-12 16,13-4-6-16,8-18-91 15,1-13-137-15</inkml:trace>
  <inkml:trace contextRef="#ctx0" brushRef="#br0" timeOffset="-124837.61">25519 5499 219 0,'0'0'77'16,"0"0"-61"-16,0 0 3 15,0 0-6-15,135 8-13 16,-68 3-10-16,-5-1-218 16</inkml:trace>
  <inkml:trace contextRef="#ctx0" brushRef="#br0" timeOffset="-123284.73">26135 5247 84 0,'0'0'34'0,"0"0"-10"16,0 0 22-1,0 0 14-15,0 0-14 0,81 0-38 16,-66 0 9-16,0 0 3 16,1 0-14-16,4 0 25 15,2 1-3-15,5 0 2 16,1 2-9-16,-1 2-16 16,-3 1-2-16,-5 2-3 15,-2 3-1-15,-5 4 0 16,-3 4 2-16,-1-6-1 15,-3 3 0-15,-2-2 3 16,-1 3-1-16,-2 6 3 16,1 6-2-16,-1 8 13 15,0 5-13-15,0 5 1 16,0-2-4-16,0-1-3 0,0-2-3 16,2 3 4-16,5 2 4 15,5 2-3-15,-2 5 2 16,3-3 4-16,-5 2 2 15,-2 4 3-15,0 1 4 16,-3-1-1-16,0 7-7 16,0 4-5-16,0-2-1 15,3 2 0-15,1-2 6 16,1-5-3-16,1-1-3 16,3 2 1-16,-5 0 6 15,1 1-8-15,-5 1 1 16,0 3 0-16,-3-4-2 0,0 1 4 15,4-2-2-15,2 0 0 16,6 0 1-16,6 4-1 16,0-4 0-16,4 6 4 15,2 7-1-15,0 9 0 16,0 3-3-16,0 3 10 16,0-3 2-16,-2 1 17 15,-5 0-13-15,-1-1-14 16,-4 0 14-16,0-3-11 15,-3-1-5-15,-3-1 0 16,-2 3 11-16,-2-1-14 16,-2 5 3-16,0 2 0 15,-2 5-4-15,-8-2 11 0,1-1-7 16,-6-1 0 0,0-5-1-16,0 2 1 0,0-2 0 15,-3 1 14-15,2-2-20 16,-5-1 18-16,0 3-12 15,4-4 1-15,-2-2 0 16,3-2 16-16,1 1-16 16,-3-7 8-16,3-3-1 15,-1-7-8-15,4-9 0 16,0-6-3-16,1-2 7 16,4-5 5-16,1-2-9 15,0-5 0-15,0-3 2 0,2-3 2 16,1-5-4-16,3 2 0 15,-2-5 1-15,2-2-5 16,0-4 7-16,0-6-3 16,0 0 1-16,0 0 1 15,0 1-3-15,0 5 1 16,0 0 0-16,3 5 1 16,-1-4-1-16,-1 0 0 15,-1-1 2-15,0-5 2 16,0-2-6-16,2-3 2 15,-2-1 0-15,1 3-3 16,2 2 3-16,-2 3 0 16,1 2 1-16,-1 0 3 0,-1-4-6 15,0-3 2-15,0-5 0 16,0-2 2-16,0 0-1 16,0 0-1-16,0 0 8 15,0 0-6-15,0 0 9 16,0 0-7-16,0 0 7 15,0 0 15-15,-1 0-7 16,-23 0-11-16,-15-4-8 16,-21-2-23-16,-14 2-7 15,-8 2-19-15,-3 1-50 16,1 1 51-16,10 0-75 16,11 0-7-16</inkml:trace>
  <inkml:trace contextRef="#ctx0" brushRef="#br0" timeOffset="-114896.66">28715 5263 44 0,'0'0'72'0,"0"0"-6"16,0 0 28-16,0 0-10 15,0 0-2-15,0 0-19 16,0 0-26-16,-26-28 1 0,26 28-22 16,13 0-15-1,16 0-2-15,13 1 1 0,6 8-1 16,-3-2-9-16,-5 1-30 16,-10-2-26-16,-11-5-108 15</inkml:trace>
  <inkml:trace contextRef="#ctx0" brushRef="#br0" timeOffset="-113831.7">28725 5368 160 0,'0'0'51'0,"0"0"-44"15,0 0-6-15,0 0 18 16,2 110 23-16,-2-73 18 16,0-2-5-16,0 4-3 15,0 1-30-15,0 2-6 16,0 3-9-16,0 5 1 16,0 0-3-16,6 1-4 15,1-1 1-15,1 3-2 16,-2 2-3-16,-3 2-4 15,1-1 3-15,-1 2 4 16,0 0 0-16,0 4-7 16,-1-3 3-16,-1-2-18 0,4-6 10 15,0-3 6 1,3-5 4-16,1 0-3 0,0-1-3 16,6 10-12-16,-5 10-13 15,-2 11 18-15,-2 9 15 16,-6-1 21-16,0-5-12 15,0-2 56-15,0-4-28 16,0-5-15-16,0-7 9 16,0-6 12-16,0-3-10 15,0 9 1-15,0 10-7 16,0 7-5-16,3 13-14 16,4 0-4-16,2 7 12 0,3 4-12 15,2-1-3-15,0 4 1 16,1-2 3-16,-1-2-1 15,-4 1-4-15,1-7-2 16,0-4-3-16,2-8 2 16,-3-1 3-16,-1-2-2 15,-5-3 6-15,-2-8 0 16,-2-1-4-16,0 3 2 16,0 3-3-16,0 5 5 15,0 2-4-15,0-2 0 16,0-4 1-16,-3-2 5 15,-6-4-1-15,5-10-5 16,2-10 0-16,2-9 3 0,0-9-4 16,0-7 2-1,0-4 0-15,0-6 5 0,0 2-6 16,2 1 1-16,2 2-1 16,0 5 0-16,-1 0 0 15,-1 3 1-15,-2-3 3 16,0-3 3-16,0-5 3 15,0-4-8-15,0 2 12 16,0 2-13-16,0-2 0 16,0-1-1-16,0-3 1 15,0-4-1-15,0-2 1 16,0-1 1-16,0 3-2 16,0 7 2-16,0 5 2 0,0 8 10 15,0 0-11-15,0 0 4 16,0-3-5-16,0-6 0 15,1-1 0-15,2-3-2 16,2 0 0-16,-1-2 1 16,-1 2-1-16,1 2 3 15,-3-6-3-15,2 3 0 16,-2-1-1-16,-1-2 5 16,2-3-4-16,-2-2 0 15,3-1 4-15,4 2-3 16,7-2-1-16,10 4 0 15,8-2 0-15,8-2-7 16,5 0-28-16,6-2-39 16,5-12-123-16</inkml:trace>
  <inkml:trace contextRef="#ctx0" brushRef="#br0" timeOffset="-110953.15">31836 5118 280 0,'0'0'129'0,"0"0"-50"0,0 0-33 16,0 0-3-16,0 0-4 16,0 0-13-16,0 0-17 15,0-30 9-15,0 30-7 16,0 0-7-16,0 0 13 16,0 0-11-16,0 0-1 15,0 0-1-15,0 0-2 16,0 0 1-16,0 0-3 15,0-3 1-15,0-1 1 16,0 2-2-16,0-6-7 16,3 4-7-16,0 1-18 15,-1 3-1-15,1 0-25 16,-2 0-359-16,1 0 415 0,1 0 4 16,-2 0 86-16,4 0-51 15,-1 0-36-15,0 0 34 16,5 3 19-16,4 0 16 15,4 1-44-15,4-1-5 16,-6-1 0-16,-6 0-12 16,-3-2-8-16,-6 1 4 15,0-1 8-15,0 0 2 16,0 0-8-16,0 0 3 16,0 0 21-16,0-3-11 15,0-6-20-15,0 2-3 16,0-2 2-16,-2 7 2 0,2-1 3 15,0 0-4 1,0 3-10-16,0 0 0 0,0 0-43 16,0 0 6-16,2 0 8 15,7 0 32-15,2 0 1 16,2 0 6-16,-1 0 0 16,-2 0 3-16,1 3-1 15,-4-2 0-15,2 2 2 16,0-2-4-16,-2 0 6 15,2 1-6-15,1-2 8 16,-2 0-3-16,-2 0 1 16,-3 0 0-16,0 0-6 15,-1 0 0-15,-2 3 2 0,1-3-2 16,1 3-2-16,1 0 0 16,0 2 4-16,1 3 1 15,-1 4-3-15,0 1 1 16,-1 4-1-16,1 3 0 15,-2 6 0-15,1 4 3 16,-1 5-1-16,-1 3 4 16,2-3 5-16,-2 2-9 15,0 1 1-15,0 3-3 16,0 3 0-16,0 7 5 16,1 3 3-16,-1 0-8 15,0 3 0-15,-3 1 6 16,-7 0-7-16,1-1 1 15,1 3 0-15,2 0 8 0,3 2-4 16,2-1 7-16,1-3 0 16,0 2-7-16,0-2 25 15,0 2-25-15,0 2-1 16,0 2 32-16,0-1-32 16,0-1 7-16,-2-1 8 15,-1 0-17-15,-1 0 10 16,-2 0-11-16,3 0 4 15,-2-2-6-15,-1-3 12 16,2-2-10-16,-1-3 0 16,2-1 8-16,-1-3-13 15,1-3 5-15,-1 0 0 0,-2-2-6 16,3 2 15-16,-2-3-10 16,5-1 1-16,0-2 0 15,0-1 3-15,0 3-3 16,0 3 0-16,0 3-1 15,6 2 9-15,5-2-8 16,-3-2 0-16,1-1 3 16,0-4-5-16,1-4 6 15,1 1-5-15,1-4 1 16,1 1 0-16,-2 0 2 16,1 3-2-16,0 0 0 15,-3 2-1-15,3-2 1 16,-2 0 0-16,1 0 2 15,-2-5-1-15,-1 3-1 16,0-5 0-16,0 2 0 0,-2 2 0 16,1 1 0-16,-3-1-1 15,1 3 1-15,-4-5 0 16,-1 1 1-16,0-2-1 16,0-2 0-16,0-3 5 15,0 0-5-15,0-3-2 16,0-1 1-16,0-3 2 15,0 2 0-15,0-3-1 16,0 0 0-16,0 1 1 16,0-2-1-16,0 1 3 0,0 1-3 15,0-2 3 1,0 2-6-16,0 0 1 0,-1 4 2 16,-2 0-1-16,0 1 3 15,0 5 2-15,0 0-4 16,0 4 2-16,2 4-4 15,-2 1 2-15,1 1 0 16,1 3 0-16,1-1-5 16,0 3 5-16,0 1-2 15,0 4 8-15,0-1-6 16,4 3 0-16,2-5 2 16,-2-5-8-16,-1-7 6 15,-1-7 0-15,-1-5 0 16,-1-5 7-16,0-3-10 15,0-1 3-15,0-1 0 0,0 0 4 16,0 2-2 0,0-4-2-16,0 1 0 0,0-4 2 15,0-1 0-15,0-1-2 16,0-3-2-16,0 3 2 16,0-4 1-16,0 0 6 15,0 0 5-15,0 0-3 16,0 0 10-16,0 0-15 15,0 0 8-15,0 0-9 16,0 0-3-16,0 0-1 16,0 0 1-16,0 0 0 15,0 0 7-15,0 0-4 0,0 0-1 16,0 0 6 0,0 0-4-16,0 0-4 0,-1 0 0 15,-4 0-4-15,-11 0 0 16,-18 0-3-16,-26 2-17 15,-31 2-42-15,-17-1-5 16,-11 7-21-16,-3 6-81 16,4-1-125-16</inkml:trace>
  <inkml:trace contextRef="#ctx0" brushRef="#br0" timeOffset="-97373.68">23653 6139 35 0,'0'0'27'0,"0"0"10"15,0 0 5-15,0 0-21 16,0 0 11-16,0 0 4 16,0 0-14-16,0 0-5 15,0-1-17-15,0 1 0 16,-14 12 2-16,-4 6 25 0,-2 7 11 15,0-1-14-15,1 0-1 16,-2 3 14-16,4 7-9 16,0 2-21-16,3 4 20 15,2 0-23-15,5 2 6 16,4-6-4-16,3-1-3 16,0-6-1-16,0-4-2 15,0-6 2-15,9-5 1 16,1-3-3-16,1-6 0 15,3-5 6-15,1 0-4 16,5-5 10-16,-2-15-12 16,0-1 6-16,-6-6-6 15,-5-1 1-15,-1-2-1 0,-6-1 6 16,0 3-5 0,0 0 1-16,-6 5-2 0,-3 8-16 15,0 5-49-15,0 9-101 16,2 1-132-16</inkml:trace>
  <inkml:trace contextRef="#ctx0" brushRef="#br0" timeOffset="-94446.8">23810 6432 17 0,'0'0'128'15,"0"0"-30"-15,0 0-10 16,0 0-32-16,0 0-8 15,0 0-28-15,0 0-7 16,-4 1-13-16,3 4-51 16,-2 1-144-16,0-1 2 15</inkml:trace>
  <inkml:trace contextRef="#ctx0" brushRef="#br0" timeOffset="-93891.96">24054 6317 43 0,'0'0'89'16,"0"0"-36"-16,0 0-22 15,0 0 2-15,0 0-2 16,0 0-7-16,-73 95 5 16,73-58-6-16,0 2 19 15,0 2-14-15,6 0-19 16,8-3 11-16,0-5-15 0,0-3 2 16,2-7-5-16,-1-4 1 15,1-10-2-15,3-2 5 16,0-7-6-16,3-4 14 15,-1-21-9-15,0-11 2 16,-3-5-4-16,-9-4 2 16,-5-2 10-16,-4-3-12 15,0 1 14-15,-9 1 1 16,-13 4-18-16,-5 7-3 16,-7 11-9-16,-7 10-94 15,-6 11-75-15</inkml:trace>
  <inkml:trace contextRef="#ctx0" brushRef="#br0" timeOffset="-93000.15">23556 7408 20 0,'0'0'79'0,"0"0"-53"0,0 0-13 16,0 0 6-16,0 0 31 16,0 0-21-16,75 14-29 15,-47-14-7-15,-3 0-71 16,-6 0-57-16</inkml:trace>
  <inkml:trace contextRef="#ctx0" brushRef="#br0" timeOffset="-92720.01">23601 7431 128 0,'0'0'80'0,"0"0"-40"16,-81 50 29-16,65-27-40 0,5 0 9 15,10 2-7-15,1 5-24 16,9 5 10-16,19-1-10 15,5 4 8-15,4-5-8 16,-1-3-3-16,-8-1 0 16,-5-7-2-16,-13-1-2 15,-6-2 0-15,-4-1 0 16,-8-2 0-16,-21 3 13 16,-5-2 3-16,0-5-2 15,4-5 12-15,8-4-14 16,6-3-12-16,7 0-5 15,4 0-15-15,5 0-90 0,7-13-290 16</inkml:trace>
  <inkml:trace contextRef="#ctx0" brushRef="#br0" timeOffset="-92569.26">23985 7719 228 0,'0'0'71'16,"0"0"-63"-16,0 0-8 16,0 0-36-16,0 0-84 15</inkml:trace>
  <inkml:trace contextRef="#ctx0" brushRef="#br0" timeOffset="-92161.46">24278 7433 166 0,'0'0'48'16,"0"0"43"-16,-91 3-8 0,57 13-24 16,5 6-33-16,13 7-13 15,10 4-6-15,6 10-5 16,9 3-2-16,18 4 11 16,2-4-9-16,3 0 5 15,-7-4-4-15,-10-1-2 16,-7-3 0-16,-8-6 3 15,0-3-4-15,-9-6 3 16,-9-3 23-16,-2-1 2 16,0-6-7-16,-4-4-3 15,0 0-7-15,0-5-11 0,3-1-11 16,6-3-78 0,3 0-193-16</inkml:trace>
  <inkml:trace contextRef="#ctx0" brushRef="#br0" timeOffset="-91042.61">23725 8630 154 0,'0'0'57'0,"0"0"11"16,0 0 8-16,-84 58 4 15,54-21-22-15,-1 13-26 0,1 12 2 16,3 4-10-1,6-3-5-15,8-3-12 0,5-7-5 16,8-8 3-16,0-7-5 16,3-8 1-16,12-8-1 15,3-5 0-15,2-8-2 16,3-9 2-16,6 0 5 16,0-6 7-16,3-15-3 15,-5-3-7-15,-8-5-1 16,-7-2 1-16,-11 1 8 15,-1-4 26-15,-3 1-10 16,-14 7-19-16,-3 7-7 16,-7 11-29-16,0 8-17 15,1 0-42-15,5 13 34 16,10 3-118-16,11-3-120 0</inkml:trace>
  <inkml:trace contextRef="#ctx0" brushRef="#br0" timeOffset="-90881.78">23857 9072 199 0,'0'0'169'16,"0"0"-104"-16,0 0-65 15,0 0-44-15,0 0-191 16</inkml:trace>
  <inkml:trace contextRef="#ctx0" brushRef="#br0" timeOffset="-90480.45">24181 8722 119 0,'0'0'99'16,"0"0"66"-16,0 0-145 16,0 0-16-16,0 0 47 15,-6 100-6-15,1-50-4 16,1 2-24-16,1-4-9 16,-1-3 5-16,2-4-1 15,1-4-7-15,-1-1-1 16,1-5-4-16,-1 1-14 15,1-1-44-15,-1-8-110 0</inkml:trace>
  <inkml:trace contextRef="#ctx0" brushRef="#br0" timeOffset="-89379.74">23593 9773 76 0,'0'0'98'0,"0"0"-62"16,0 0-23-16,0 0-7 15,0 0 27-15,0 0 26 16,90 42-20-16,-61-36-12 16,0-3-14-16,-2-2-5 15,-2-1-8-15,-10 0-95 16,-10 0-125-16</inkml:trace>
  <inkml:trace contextRef="#ctx0" brushRef="#br0" timeOffset="-89040.45">23631 9810 55 0,'0'0'49'0,"0"0"-8"0,0 0 26 16,0 0-21-16,0 0 11 15,0 0-21-15,-80 64-8 16,76-56-10-16,4 0-6 15,-2-4 0-15,2 3-12 16,0-1-5-16,0 4 5 16,9 4 13-16,13-1 11 15,6 4-17-15,3-2 0 16,0 2-7-16,-4 3-4 16,-8 0 4-16,-6 4 0 0,-8-2-9 15,-5 5 8-15,0 0 1 16,-18 0 1-16,-5-1-1 15,-7-1 4-15,0-7 8 16,5-4-6-16,4-4 6 16,6-6 2-16,9-3-11 15,3-1 5-15,3 0-8 16,0 0-35-16,17-2-192 16</inkml:trace>
  <inkml:trace contextRef="#ctx0" brushRef="#br0" timeOffset="-88530.63">24202 9945 330 0,'0'0'89'15,"0"0"-42"-15,0 0-17 16,-43 84-11-16,35-51-6 15,5 4-9-15,3-1 4 16,0-6-8-16,6-5-1 16,13-9 1-16,5-6 5 15,5-10-1-15,0 0 3 16,-1-11 4-16,-3-12-3 16,-3-1-7-16,-6 6 7 15,-8 6-1-15,-4 6 38 16,-4 6 1-16,0 0-12 15,0 0-25-15,0 22-9 0,0 12 0 16,0 14 24-16,0 1-14 16,0 1-6-16,-1-5 3 15,-5-3-7-15,-1-4-6 16,2-4-67-16,1-6-51 16,1-9-79-16</inkml:trace>
  <inkml:trace contextRef="#ctx0" brushRef="#br0" timeOffset="-88283.18">24030 10258 483 0,'0'0'97'16,"0"0"-13"-16,0 0-58 16,0 0-4-16,0 0-8 15,0 0-14-15,21-56-3 16,-21 56-36-16,3 0-52 16,-3 0-209-16</inkml:trace>
  <inkml:trace contextRef="#ctx0" brushRef="#br0" timeOffset="-86019.43">25240 6254 3 0,'0'0'8'15,"0"0"-6"-15,0 0-2 16,0 0 1-16,0 0 15 16,0 0 5-16,-19-12-21 15,19 12-9-15</inkml:trace>
  <inkml:trace contextRef="#ctx0" brushRef="#br0" timeOffset="-85278.02">25240 6254 0 0,'8'-12'56'0,"-8"12"-14"15,0-1-9-15,0 1-3 16,0-1-13-16,0-1-13 16,0 2 5-16,0 0 5 15,0 0 9-15,0-3-13 0,0 2 6 16,0 0-8-16,0 1-6 16,0 0 3-16,0-2 9 15,0 2-12-15,0 0 13 16,0 0-2-16,0 0-1 15,0 0 1-15,0 0-13 16,0 0 1-16,0 0 2 16,0 0-1-16,0 0-2 15,0 0 0-15,0 0 0 16,0 0 0-16,0 0 1 16,0 0-1-16,0 0 0 15,0 0 2-15,0 0-2 16,0 0 3-16,0 0-1 15,0 0 11-15,0 0-7 16,0 0 8-16,0 0 7 0,0 0-4 16,0 0 10-16,0 0-5 15,0 0-6-15,0 0 5 16,0 0-17-16,0 0 4 16,0 0 0-16,0 0-5 15,0 0 5-15,0 0-7 16,0 0 0-16,0 0 15 15,0 0-16-15,0 0-3 16,0 0 3-16,0 0-13 16,0 7 12-16,0 5 1 15,0 11 0-15,0 8 0 16,0 3 4-16,0 6-4 16,-3-1 2-16,0-4-1 0,1-4-2 15,-1-6 1-15,3-4 0 16,0-5 2-16,0-5 0 15,0-4-2-15,0 0 0 16,0-6 2-16,0 0-1 16,0-1 1-16,0 0 1 15,0 0-3-15,0 0-6 16,5 0-25-16,5-12-50 16,2-3-54-16,-3-2-7 15</inkml:trace>
  <inkml:trace contextRef="#ctx0" brushRef="#br0" timeOffset="-84044.81">25287 6235 1 0,'0'0'61'0,"0"0"2"15,0 0 10-15,0 0 14 0,0 0-8 16,0 0-4-16,-7-56-32 16,-3 49-12-16,-6 3-8 15,-5 1 0-15,-3 3-23 16,-2 0 3-16,1 0 0 16,3 3-1-16,4 11 4 15,0 1-6-15,6 8-11 16,3 7 9-16,5 4-2 15,4 8 4-15,0-1 6 16,0-6-6-16,6-8-1 16,5-10 0-16,0-9-8 15,-2-2 9-15,0-6 3 0,0 0-1 16,0 0 14-16,4-16-15 16,-1-4 11-16,-1-1-4 15,-1 2 0-15,-4 8 11 16,-3 5-9-16,-1 5-5 15,1 1-5-15,1 12-6 16,3 16-3-16,1 10 9 16,-1 3 0-16,1-1-3 15,-1-2 6-15,-4-2-3 16,0-4 5-16,-3-3-5 16,0-1 0-16,0-3-5 15,-9-5-1-15,-6-4 6 16,-5-3 3-16,-3-3 4 15,1-8 12-15,-1-2-6 16,3 0 13-16,3-10-22 0,2-5-4 16,9 2-22-16,6 5-14 15,2 0-23-15,31 1-17 16,14-6-109-16</inkml:trace>
  <inkml:trace contextRef="#ctx0" brushRef="#br0" timeOffset="-83478.08">25550 6250 296 0,'0'0'74'0,"0"0"-59"16,0 0 24-16,-58 110 0 15,44-70-11-15,1 4 0 16,7 1-19-16,5 2-8 16,1-4 1-16,3 0 11 15,15-8-12-15,3-6 3 16,0-11-4-16,0-11-8 15,4-7 1-15,5-3 7 16,3-21 24-16,0-10-15 16,-2-4-3-16,-7-9-6 15,-8-3 3-15,-9-2 7 0,-7-4-1 16,0 5-4-16,-19 5-5 16,-11 4 0-16,-7 14 7 15,-3 5-7-15,0 10-1 16,-1 8-5-16,1 5-27 15,-2 4-110-15,-1 13-258 16</inkml:trace>
  <inkml:trace contextRef="#ctx0" brushRef="#br0" timeOffset="-81781.24">25334 7491 55 0,'0'0'46'16,"0"0"2"-16,0 0-3 15,0 0 12-15,0 0 6 16,0 0-9-16,-6-35-19 16,3 32-4-16,-1-1-12 15,-2 0-4-15,-3 0-14 0,-6 3 0 16,1 1 7-16,-3 0-7 16,0 0 14-16,1 0-11 15,1 7-1-15,0 7-1 16,6 8-4-16,9 8-14 15,0 8 16-15,8 6 8 16,17 0-6-16,5-1-1 16,-2-5 2-16,-1-7-1 15,-11-4 3-15,-2-3-3 16,-8-5-2-16,-6 0 1 16,0-5-1-16,0-4 0 15,0-2 7-15,-12-3 21 16,-2 0 5-16,-1-4 17 0,1-1-17 15,1 0 7 1,5-1-3-16,6-18 7 0,2-8-23 16,0-10-20-16,12-11-1 15,19-2-17-15,13-7-47 16,9 3-34-16,5 3-35 16,-1 6-121-16</inkml:trace>
  <inkml:trace contextRef="#ctx0" brushRef="#br0" timeOffset="-81466.27">25740 7395 352 0,'0'0'101'0,"0"0"-79"16,-58 101 10-16,26-44-15 0,6 7-12 16,5 0 17-16,7-3-11 15,5-4-3-15,8-7-4 16,1-9-4-16,0-5 0 15,4-12-20-15,14-7 20 16,6-12 1-16,8-5 0 16,6-9 8-16,4-21 7 15,-2-11-15-15,-5-5 10 16,-8-8-11-16,-7-4 13 16,-8-1-2-16,-12-1 6 15,0 7 7-15,-10 11 4 16,-14 8-28-16,-6 12-4 15,-9 11-37-15,-8 9-24 0,-7 2-15 16,-1 0-146 0</inkml:trace>
  <inkml:trace contextRef="#ctx0" brushRef="#br0" timeOffset="-79096.78">25243 8788 61 0,'0'0'76'16,"0"0"-28"-16,0 0 30 15,0 0-9-15,0 0-26 16,0 0 17-16,-12-38-17 16,6 35-3-16,-1 3-38 0,-2 0 18 15,-6 0-15-15,-3 13-5 16,5 9 0-16,1 10-4 16,4 0 1-16,8 0 3 15,0 3-2-15,0-8-8 16,8-5 3-16,5-8-18 15,2-7 12-15,3-7-6 16,3 0 9-16,1-6 10 16,-2-14 13-16,-3-6-10 15,-4-2 17-15,-6 2-2 16,-3 9 20-16,-2 6-2 16,-2 8-12-16,0 3 21 15,0 5-45-15,0 28-18 16,0 9 18-16,0 9 1 15,0-3-1-15,0-8 6 16,0-5-3-16,0-6-3 0,-6-6-4 16,0-7 4-16,2-7 0 15,-4-3 1-15,2-1 10 16,-6-3 4-16,-1-2 14 16,-7 0-4-16,2 0-10 15,1-7 1-15,6 0-16 16,4 5-12-16,4 0-24 15,3 2-75-15,0 0-92 16,0 0-46-16</inkml:trace>
  <inkml:trace contextRef="#ctx0" brushRef="#br0" timeOffset="-78428.63">25609 8777 74 0,'0'0'39'16,"0"0"-29"-16,0 0 10 15,82-10 40-15,-61 10-21 16,-3 10-6-16,-4 7-12 15,-6 6 6-15,-8 3-8 16,0 8 8-16,-3 8 32 16,-19 3-12-16,-4 4-2 15,-1-6-31-15,2-4 4 16,6-5-16-16,7-5 3 16,6-2 9-16,6-4-11 15,0 0 21-15,1-1 1 16,14-6-11-16,3-2-2 15,2-4 1-15,3-4 3 16,4-3-3-16,6-3 0 0,3 0-7 16,1 0-6-16,0-5-33 15,-4-4-63-15,-8-4-257 16</inkml:trace>
  <inkml:trace contextRef="#ctx0" brushRef="#br0" timeOffset="-76779.04">25410 9862 68 0,'0'0'31'0,"0"0"18"16,0 0-8-16,0 0 12 15,0 0-39-15,0 0 6 16,0-7-14-16,0 7 4 15,0 0-4-15,0 0 16 16,0 0-11-16,0 0-4 16,0 0-7-16,0 0-1 15,0 0 1-15,0 0 3 16,0 0 10-16,0 0-7 0,0 0 11 16,0 0 2-16,0 0 9 15,0-1 16-15,0 1-6 16,0-2-5-16,0-2 9 15,0 1-15-15,-6-4-21 16,-1 3-2-16,-5 1 6 16,1-2-9-16,-3 4-1 15,-1 1 4-15,-5 0-4 16,1 0 3-16,-2 1 8 16,0 11-11-16,6 4-1 15,2 2-5-15,7 4-2 16,4 7 4-16,2 8 0 15,0 4 3-15,21 8 1 0,6 1-1 16,7-3-2-16,1-2 3 16,-2-1 0-16,-10-2 0 15,-9-1-5-15,-10 1 2 16,-4 1 0-16,0-4 2 16,-12-2-1-16,-8-7 2 15,-7-5 6-15,1-7-5 16,-1-6 2-16,7-9 22 15,6-3 24-15,7-10-11 16,7-22-9-16,0-14-22 16,19-11-4-16,12-10-3 15,7-1-1-15,5 1-41 0,2 8-77 16,2 9 22-16,1 9-116 16,-3 6-19-16</inkml:trace>
  <inkml:trace contextRef="#ctx0" brushRef="#br0" timeOffset="-76479.02">25783 9900 326 0,'0'0'120'15,"0"0"-48"-15,0 0-35 16,-101 110-5-16,79-69 15 16,6 0-31-16,3 2-4 15,6 0-11-15,4 1-1 16,3 2 7-16,0-4-6 0,3-8-1 15,14-7-4-15,0-11 3 16,7-13 2-16,6-3 2 16,2-17 5-16,4-17-2 15,-4-15 5-15,-7-5-6 16,-10-7-2-16,-6-2 8 16,-9-3-6-16,0 6-5 15,-6 9-10-15,-12 16-10 16,-4 17 0-16,-8 17-87 15,-3 1 3-15,-3 9-173 16</inkml:trace>
  <inkml:trace contextRef="#ctx0" brushRef="#br0" timeOffset="-74236.56">28974 4910 174 0,'0'0'121'0,"0"0"-74"15,0 0-42-15,0 0-5 16,0 0 48-16,32 110-20 15,-28-76 7-15,-2 1-19 16,-1 1-3-16,-1-6 1 16,2-3-6-16,-2-7-1 15,0-12 4-15,1-5-7 16,-1-3-4-16,3 0 13 16,-1 0 3-16,4-3 21 15,0-20 17-15,4-10-45 16,2-1-4-16,2 2-5 15,-5 8 0-15,-3 10 1 0,-3 4-1 16,-1 9 9-16,-2-1 8 16,0 2-17-16,2 0-11 15,4 17-11-15,1 4 22 16,6 1 1-16,4-5 1 16,1-3-1-16,-1-5-1 15,2-1 1-15,-4-4-1 16,0-3 0-16,0 2-65 15,-5-3-115-15</inkml:trace>
  <inkml:trace contextRef="#ctx0" brushRef="#br0" timeOffset="-74048.22">29352 4895 205 0,'0'0'64'16,"0"0"-1"-16,21 102 44 15,-14-62-51-15,-1 4 3 16,-1 0-32-16,4-2-9 16,-3 1-11-16,-2-5-4 15,-1-9-3-15,-3-10-58 16,0-19-112-16</inkml:trace>
  <inkml:trace contextRef="#ctx0" brushRef="#br0" timeOffset="-73915.38">29313 5009 494 0,'0'0'79'16,"0"0"-53"-16,0 0-18 0,0 0 0 15,88 20 11-15,-24 0-19 16,10-3-4-16,3-12-243 16</inkml:trace>
  <inkml:trace contextRef="#ctx0" brushRef="#br0" timeOffset="-72847.66">30875 5112 180 0,'0'0'81'0,"0"0"-81"0,0 0 24 16,27 93 14-16,-23-57-15 15,-1-6-5-15,-1-8-13 16,-1-6 3-16,3-8-1 16,-1-5-1-16,-2-3 0 15,4 0 0-15,5 0 7 16,6-16 7-16,4-8-10 16,-5 1-1-16,-5 2 9 15,-3 8 5-15,-3 5 9 16,-4 4-6-16,0 4-21 15,0 0-5-15,0 21-18 0,3 6 18 16,1 1 0-16,4-5 0 16,0-4 8-16,1-9-5 15,-1-1-1-15,0-8 1 16,2-1 2-16,3 0 10 16,5 0 4-16,3-17 6 15,3-4-4-15,-5 3-16 16,-7 5 4-16,-4 9 2 15,-7 4-4-15,2 0-7 16,3 0-10-16,0 0 5 16,2 10 5-16,2 0 0 15,-3-1 0-15,-1 0-3 16,4 0 3-16,0-1-2 0,0-1 0 16,1 0 2-16,-1-4 6 15,2-3-5-15,2 0 0 16,5-5 3-16,3-17-3 15,-1-10 1-15,-1-12 4 16,-6-8-4-16,-5-7-1 16,-7-1-1-16,-2 6 7 15,0 13-1-15,0 14 0 16,-3 15 0-16,1 12 27 16,1 0-33-16,1 27-3 15,0 12-4-15,0 19 7 16,7 3-5-16,7 4-1 0,5-5-51 15,-1-6-37 1,-4-11-124-16</inkml:trace>
  <inkml:trace contextRef="#ctx0" brushRef="#br0" timeOffset="-72697.98">31471 5193 443 0,'0'0'84'16,"0"0"-52"-16,0 0-32 15,0 0-14-15,0 0 14 16,0 0 10-16,83 70-10 16,-44-46-24-16,-5-6-281 0</inkml:trace>
  <inkml:trace contextRef="#ctx0" brushRef="#br0" timeOffset="-71565.63">23609 11087 298 0,'0'0'92'0,"0"0"3"16,0 0-32-16,0 0-7 15,0 0-11-15,0 0-45 16,-22-26-4-16,22 64-13 16,0 19 17-16,0 9 17 15,0 9 11-15,0 3-22 16,2-6-3-16,-1-5 4 15,2-10-7-15,0-14-18 16,2-11-19-16,2-7-18 16,-4-12-41-16,-3-9-94 15,0-4-79-15</inkml:trace>
  <inkml:trace contextRef="#ctx0" brushRef="#br0" timeOffset="-71243.81">23527 11472 245 0,'0'0'114'16,"0"0"-18"-16,0 0-24 15,0 0-40-15,0 0-32 16,0 0 7-16,39-15 2 16,4 6-9-16,7-5-19 15,2-6-57-15,-4-9-39 16,-2-1-5-16,-10 0 66 16,-8-2 42-16,-9 1 12 15,-11-3 18-15,-8-2-16 0,0 1 59 16,-6 8 30-1,-9 12 24-15,6 10-43 0,0 5-48 16,-1 20 3-16,4 16-26 16,1 12 20-16,5 2 2 15,0 3-15-15,0 5 5 16,0 0 1-16,0-2-14 16,0-6 1-16,0-13-1 15,0-8-21-15,0-11-39 16,0-15-60-16,0-3-80 15</inkml:trace>
  <inkml:trace contextRef="#ctx0" brushRef="#br0" timeOffset="-71108.42">23763 11421 300 0,'0'0'96'0,"0"0"-70"16,0 0-11-16,81 7 16 15,-48 0-13-15,7 1-13 16,5-7 3-16,4-1-8 15,-1 0-312-15</inkml:trace>
  <inkml:trace contextRef="#ctx0" brushRef="#br0" timeOffset="-69331.46">25404 11087 232 0,'0'0'117'16,"0"0"-101"-16,0 0-2 0,0 0-10 16,0 117 30-16,0-63 8 15,0 2-7-15,0 5-18 16,0 2-3-16,0-2-4 15,0-6-6-15,0-10-1 16,0-11 1-16,2-10-3 16,-1-13-1-16,1-8 1 15,-2-3-1-15,3 0 0 16,0-10 0-16,3-14-1 16,3-10-64-16,3-7 41 15,1-1 8-15,5-5-13 16,0 2-26-16,0 6 9 0,-3 11 19 15,-8 13 27-15,-4 6 4 16,-3 7 11-16,0 1-5 16,0 1 8-16,-1 0 18 15,-13 1 20-15,-5 12 25 16,0 3-41-16,3 1-10 16,6 5-8-16,4 0-11 15,3 6-8-15,3-6 7 16,0 2-8-16,9-4-1 15,8-2 3-15,8-4-4 16,9-3-36-16,5-4-44 16,4-5-131-16</inkml:trace>
  <inkml:trace contextRef="#ctx0" brushRef="#br0" timeOffset="-68909.63">25829 11433 392 0,'0'0'68'0,"0"0"-34"16,0 0 3-16,-85 81-7 16,69-58-17-16,7-3-13 15,5-2-12-15,4-4-36 16,0-9-40-16,17-5 31 16,8 0 57-16,1-21 14 15,-3-1-6-15,-8 3 4 0,-7 4 35 16,-3 12 11-16,-4 3-8 15,3 16-50-15,-1 22 1 16,1 13 26-16,-1 12 26 16,-3 6-19-16,0 2-15 15,0-2 7-15,-12-3-8 16,-9-1-7-16,-6-4-8 16,-1-6-1-16,2-14 3 15,7-14-4-15,9-16 4 16,5-11 1-16,2 0 19 15,-1-14 14-15,1-22-37 16,3-11 0-16,0-12-2 16,10-11 0-16,14-3-1 15,12-1-24-15,9 12-25 16,7 10-30-16,7 16-67 0,-2 9-114 16</inkml:trace>
  <inkml:trace contextRef="#ctx0" brushRef="#br0" timeOffset="-65575.99">29054 5871 35 0,'0'0'72'16,"0"0"-34"-16,0 0-7 15,0 0-21-15,0 0-10 0,0 0-4 16,-3-32-74-16,3 32 23 15,-3 0 54-15,1 0-10 16,1 0 11-16,1 0 14 16,0 0 5-16,0 0-3 15,0 0 26-15,0 0 4 16,0 0 16-16,0 0 6 16,0 0 0-16,0 0-21 15,0 0-19-15,0 0-16 16,0 0-5-16,0 0-6 15,0 0 0-15,0 0-1 16,0 0 1-16,0 0 0 16,0 0-1-16,0 0 3 15,0 0 0-15,0 0 1 0,0 0 2 16,0 0-6-16,0 0 6 16,0 0 1-16,0 0-1 15,0 0-3-15,0 0 4 16,0 0-3-16,0 0-1 15,0 0-1-15,0 0-1 16,0 0 2-16,0 0-2 16,0 0 4-16,0 0-4 15,0 0-1-15,0 0 3 16,0 0-3-16,0 0 0 16,0 0-2-16,0 0 5 15,0 0-3-15,0 0 0 16,0 0 0-16,0 0 0 0,0 0 0 15,0 0 0-15,0 0-1 16,0 0-1-16,0 3 0 16,0 8-11-16,0 7 11 15,0 5 2-15,0-3 1 16,0 1 1-16,1-4-2 16,4-1 0-16,-2 0-1 15,1 0 0-15,-1 1 2 16,0-3 0-16,2-4-1 15,-2-4 2-15,0-1-2 16,0-5-16-16,-2 0-95 16,-1 0-92-16,0-2 82 15</inkml:trace>
  <inkml:trace contextRef="#ctx0" brushRef="#br0" timeOffset="-59515.36">29337 5871 1 0,'0'0'0'0,"0"0"11"15,0 0 15-15,0 0-15 16,0 0-4-16,0 0-6 16,0 0 4-16,0-29 11 15,0 26 22-15,0 0 34 16,0-1-24-16,0 1-9 15,0 0-5-15,0 0-29 16,0 2 7-16,0-1-6 16,0-2 1-16,0 2 11 15,0 0-5-15,0-2-6 16,0 0 6-16,0 2-9 0,0-1 2 16,0 1 15-16,0 2 1 15,0 0 15-15,0 0-16 16,0 0-17-16,-2 0 2 15,-3 0 3-15,-4 0-1 16,-3 0 9-16,-3 0-8 16,1 5-9-16,1 7-5 15,3 2 5-15,3 0-10 16,6 1-2-16,1-1 10 16,0 0-1-16,0-2-8 15,0-5-2-15,1 0 4 16,4-4 6-16,0-2 2 0,1-1 1 15,2 0 1-15,3 0 6 16,-1 0-7-16,4-5 1 16,-4-5 4-16,-1 4-4 15,0 0 2-15,-5 6-1 16,-1 0 4-16,2 0-6 16,-2 0-2-16,0 14 2 15,0 5 2-15,-3-2 6 16,0 1 1-16,0-3 7 15,-1 0 6-15,-8-1-5 16,-4 0 2-16,0 0 0 16,0-1-11-16,-2-1-1 15,4-3 3-15,4-5-10 0,1-3-30 16,6-1-14-16,0 0 11 16,0 0-10-16,7-1-63 15,13-16-190-15</inkml:trace>
  <inkml:trace contextRef="#ctx0" brushRef="#br0" timeOffset="-59154.82">29579 5802 387 0,'0'0'80'0,"0"0"-62"0,0 0-16 16,0 0-2-16,0 0-11 15,0 0 11-15,-40 100 17 16,49-63-4-16,2-3-6 16,-5 0-4-16,-3-6 0 15,-1-6 3-15,-2-6-6 16,0-3-4-16,0-3 1 16,-8-4-1-16,-6 1 1 15,0-7 3-15,3 0 18 16,4-10 2-16,4-16-11 15,3-4-9-15,2-3 2 16,14 1 13-16,2 3-10 16,1 2-2-16,1 3-1 15,-5 6-2-15,-1-1-3 0,-4 8-25 16,0 2-24-16,-3 0-105 16,-4 8-103-16</inkml:trace>
  <inkml:trace contextRef="#ctx0" brushRef="#br0" timeOffset="-58067.64">29140 6686 206 0,'0'0'137'0,"0"0"-90"16,0 0-30-16,0 0-9 0,81-34-3 15,-58 34-1-15,-1 0-4 16,-5 0 3-16,-5 4-6 16,-5 11 3-16,-5 5-4 15,-2 10 4-15,-9 6 40 16,-14 3-9-16,-3-2-1 16,1-10-20-16,4-5 24 15,12-9-22-15,4-8-4 16,5-1-8-16,0 3-9 15,3-3 9-15,21 1 6 16,10-5-6-16,8 0-17 16,9-3-67-16,-3-15-84 15,3-6-71-15</inkml:trace>
  <inkml:trace contextRef="#ctx0" brushRef="#br0" timeOffset="-57813.03">29585 6715 245 0,'0'0'124'16,"0"0"-40"-16,0 0-42 15,0 0-22-15,0 0-10 16,0 0 3-16,-93 81-5 16,83-57-3-16,5-1-9 15,5-4 8-15,0-5-8 16,0-5 3-16,0-6 1 16,12-3 6-16,2 0 7 15,3-3 16-15,2-14-24 0,0-8 3 16,-6-3-5-1,-1-3 0-15,-7 1-2 0,-5 1-1 16,0 2-7-16,-2 6-23 16,-8 7-26-16,2 7-22 15,7 5-95-15</inkml:trace>
  <inkml:trace contextRef="#ctx0" brushRef="#br0" timeOffset="-57539.48">29728 6739 107 0,'0'0'79'0,"0"0"-5"16,0 0-30-16,0 88 11 0,0-69-20 16,6-3-6-16,7-5 0 15,3-6 5-15,0-5 21 16,3 0-17-16,1-3 13 15,-1-16-9-15,-4-4-27 16,-3-3 0-16,-9-2-3 16,-3 3-8-16,-2 2-4 15,-17 5 0-15,-12 5-34 16,-8 11-65-16,-7 2-107 16</inkml:trace>
  <inkml:trace contextRef="#ctx0" brushRef="#br0" timeOffset="-56499.01">29237 7562 103 0,'0'0'71'0,"0"0"-60"16,0 0 10-16,2 83 49 15,-1-42-3-15,2 1-29 0,-3 0-13 16,0-8-25-16,0 4 8 16,0-9 1-16,0-1-9 15,1-5-3-15,4-3-67 16,3-9-118-16</inkml:trace>
  <inkml:trace contextRef="#ctx0" brushRef="#br0" timeOffset="-56165.99">29507 7604 333 0,'0'0'76'0,"0"0"-2"0,0 0-28 16,-88-13-23-16,63 30-10 16,2 10-13-16,7 0-6 15,9 2-5-15,7 0 11 16,0 1 3-16,15-1 8 16,5-1 1-16,4 1-10 15,-6-6 11-15,-3 0-10 16,-9-6 2-16,-6-3-1 15,0 0-2-15,0-5 1 16,-6 1 1-16,-6-2 3 16,2-5 0-16,4-1-3 15,1-2-8-15,5 0-25 0,0 0-28 16,0-13-54-16</inkml:trace>
  <inkml:trace contextRef="#ctx0" brushRef="#br0" timeOffset="-55772.94">29691 7520 138 0,'0'0'221'16,"0"0"-221"-16,0 0-1 0,0 0 1 15,0 0 13 1,0 0 1-16,-58 31-1 0,56-2-8 15,2 10 22-15,9 1 2 16,20 2 7-16,2-1-20 16,2-2-9-16,-5-4-3 15,-10-1-2-15,-9-5-1 16,-8-2 2-16,-1-4-3 16,0-6 0-16,-15-5 10 15,-3-3 12-15,0-6-7 16,2-3-14-16,2 0 32 15,3-3 7-15,5-15-2 16,3-9-37-16,3-7 17 16,0-10-18-16,15-5-3 0,4-1-15 15,5 4-10-15,1 6-16 16,-2 10-2-16,-1 9-29 16,-3 10-62-16,-10 5-93 15</inkml:trace>
  <inkml:trace contextRef="#ctx0" brushRef="#br0" timeOffset="-54997.69">29476 8590 277 0,'0'0'55'15,"0"0"-55"1,0 0-2-16,0 0-17 0,0 0 14 16,0 0 5-16,0 0-2 15,0 85-16-15,0-65-27 16,3 7-43-16</inkml:trace>
  <inkml:trace contextRef="#ctx0" brushRef="#br0" timeOffset="-54855.79">29518 9072 37 0,'0'0'58'16,"0"0"-19"-16,0 0-9 16,0 0-6-16,0 96 4 15,0-70 6-15,2 4-8 0,6 0-1 16,1 1-12-1,3-5-13-15,4-6-107 0</inkml:trace>
  <inkml:trace contextRef="#ctx0" brushRef="#br0" timeOffset="-53913.68">29546 10586 84 0,'0'0'267'0,"0"0"-142"16,0 0-42-16,0 0-6 16,0 0 14-16,0 0-45 15,-31-54-21-15,19 54-22 16,-11 20 2-16,-5 9-10 15,-5 11 8-15,8 1-3 16,11-3 7-16,7 0-7 0,7-3 0 16,0-4-13-1,7-6-47-15,16-11-6 0,8-10-45 16,6-4 3-16,4-14-104 16</inkml:trace>
  <inkml:trace contextRef="#ctx0" brushRef="#br0" timeOffset="-53536.98">29676 10624 210 0,'0'0'159'0,"0"0"-54"16,0 0-63-16,0 0-12 16,0 0-22-16,0 0 4 15,-2 24 21-15,-7-7-25 16,2-3-1-16,2-7-4 16,4-1-3-16,1-6 0 15,0 0 6-15,0-5 6 16,7-11 9-16,4-3-17 0,4 2-4 15,-5 6 18-15,-2 2-4 16,0 5-7-16,-1 3-6 16,-1 1-1-16,1 0-3 15,2 1 0-15,-2 7 3 16,2 1 0-16,-1-6-1 16,2 1-3-16,1-2 7 15,3-1-3-15,3 0 2 16,-1-1 0-16,1 3-2 15,1 1 0-15,1-1 1 0,5 2 9 16,0-2-10 0,-2-2 0-16,-4 4 1 0,0-1-1 15,-4-2-2 1,-1 3-37-16,-3-1-54 0,-2-4-117 16</inkml:trace>
  <inkml:trace contextRef="#ctx0" brushRef="#br0" timeOffset="-49869.69">30714 5822 5 0,'0'0'14'16,"0"0"-9"-16,0 0-4 15,0 0 3-15,0 0-3 16,0 0 19-16,0 0 22 16,-7 19-5-16,1-19-5 15,1 0 10-15,2 0-3 0,0 0 44 16,1 0-11-16,-1 0-34 15,-1-3-8-15,3-3-23 16,-1 3 6-16,1-1-4 16,-2 1-8-16,1-1 11 15,1 2-12-15,-1 1 1 16,2 0 3-16,-1 1-3 16,-1 0-2-16,-1 0-2 15,-5 0-12-15,-3 1 15 16,-3 10 0-16,1 4-6 15,3 1 0-15,5 2-14 16,4 4-7-16,1-2 24 0,0 1-1 16,7-5 4-1,10-3 8-15,2-6-2 0,3-1-6 16,-3-6-5-16,-2 0 3 16,-5 0-13-16,0 0 14 15,-4-2 1-15,-4-8 11 16,1-2-4-16,-2-3 12 15,-3-1 1-15,0 2-4 16,0 5 0-16,0 7-2 16,0 0 8-16,0 2-3 15,0 0-19-15,0 0-2 16,1 9-15-16,1 7 17 16,2 6 3-16,-4-1 2 15,0 1-5-15,0-2-3 16,0-1-2-16,0 1 5 0,-4-1-3 15,-5-3 3-15,-4-2 13 16,2-1-12-16,-1-4 14 16,0-2 2-16,0-3-15 15,1 1 6-15,2-5 3 16,2 0-4-16,4 0 0 16,2 0 12-16,-1 0 6 15,2-7-25-15,0-9-39 16,8 0-62-16,14-2-127 15</inkml:trace>
  <inkml:trace contextRef="#ctx0" brushRef="#br0" timeOffset="-49105.47">30906 5888 23 0,'0'0'49'16,"0"0"-11"-16,0 0 15 15,0 0 25-15,-23 95-30 16,23-62-20-16,0 3 2 16,0 2-12-16,3-3-4 0,10-4-3 15,4-4-9 1,-2-10 4-16,-1-4-6 0,-2-5-2 15,3-8 2-15,-1 0 6 16,3-1 8-16,2-19 10 16,-3-1 1-16,-6-5 5 15,-2-2 11-15,-6-1-28 16,-2-2 7-16,0 0-16 16,-13-3 16-16,-3 2-20 15,-2 3 0-15,3 4 0 16,3 5-4-16,5 6-57 15,1 5-54-15,4 6-43 16</inkml:trace>
  <inkml:trace contextRef="#ctx0" brushRef="#br0" timeOffset="-48691.73">31217 5994 168 0,'0'0'198'0,"0"0"-174"16,0 0-17-16,0 0-1 15,0 0 20-15,-43 83-3 0,37-64-21 16,1-2 4-16,5-1 0 15,0-2-4-15,0-1-2 16,0-4 0-16,5-6 0 16,5-3 2-16,5 0 8 15,3 0 2-15,3-10-12 16,-3-10 15-16,-3-5-11 16,-4-3-3-16,-6-1 3 15,-5-2-1-15,0 2 31 16,-5 0-29-16,-11 4 10 15,-1 8-25-15,1 7 10 16,0 9-24-16,3 1 5 0,-4 1-119 16,7 15 25-1,4-1-17-15</inkml:trace>
  <inkml:trace contextRef="#ctx0" brushRef="#br0" timeOffset="-47723.48">31423 5929 208 0,'0'0'120'0,"0"0"-108"16,0 0-6-16,0 0 23 16,-20 99-6-16,20-65 21 15,0-1-23-15,2-5-10 16,5 1-3-16,4-5-4 15,2-7-4-15,-2-6 6 16,2-5-11-16,-2-5 12 16,2-1 28-16,3-2 29 15,1-16-16-15,-4-10-22 16,-2-2-12-16,-10-6 6 16,-1-5-20-16,-3-4 2 0,-16 1-5 15,-7-1 2 1,-4 5-13-16,-1 11-6 0,-6 12-25 15,-5 17-44-15,-3 0-65 16</inkml:trace>
  <inkml:trace contextRef="#ctx0" brushRef="#br0" timeOffset="-42481.14">31694 5941 3 0,'0'0'13'0,"0"0"-6"16,0 0-5-16,0 0 1 0,0 0 0 15,0 0 0-15,0 0 4 16,0 0 14-16,2 0 12 15,-2 0-4-15,0 0-2 16,0 0-2-16,0 0-8 16,0 0-9-16,0 0-2 15,0 0 5-15,0 0 0 16,0 0 4-16,0 0 2 16,0 0-11-16,0 0 1 15,0 0-4-15,0 0-1 16,0 0-1-16,0 0 1 15,0 0 1-15,0 0 4 16,0 0-6-16,0 0 11 0,0 0-2 16,0 0 2-16,0 0 1 15,0 0-2-15,0 0-4 16,0 0-3-16,0 0-3 16,0 0 2-16,0 0-1 15,0 0-2-15,0 0 2 16,0 0-1-16,0 0 0 15,0 0 10-15,0 0-2 16,0 0 5-16,0 0-5 16,0 0-5-16,0 0 1 15,0 0-5-15,0 0 0 16,0 0 9-16,0 0-8 0,0 0 14 16,0 0-5-16,0 0-2 15,0 0-2-15,0 0-6 16,0 0-1-16,0 0-2 15,0 0-13-15,0 4 8 16,0 7-5-16,0 6 13 16,0 4 5-16,0-1-1 15,0 1 2-15,0-1-5 16,0-3 1-16,3 1 2 16,3-4 0-16,0 0-3 15,0-4-2-15,0-2-2 16,0-3 2-16,0 0 2 15,2-3 0-15,2-2 12 16,-1 0-8-16,1 0-3 16,-1-7 4-16,-2-9 0 0,1-2 0 15,-4-7 5-15,-2-2 5 16,-2 0 3-16,0 2 4 16,0 2-12-16,-12 2-11 15,-2 4-2-15,-3 3-22 16,-5 7-29-16,-6 7-74 15,-7 0-68-15</inkml:trace>
  <inkml:trace contextRef="#ctx0" brushRef="#br0" timeOffset="-40547.25">30916 6833 86 0,'0'0'74'16,"0"0"5"-16,0 0-7 0,0 0-9 15,0 0 19-15,0 0-20 16,0 0-49-16,-20-77 15 16,13 74 0-16,1 3-28 15,0 0-1-15,-1 0-3 16,-1 14 1-16,-1 5 1 15,1 5-2-15,3-3 4 16,2 1-1-16,0 3 1 16,0 0 0-16,-2 3-5 15,-4 0 1-15,0-3 1 16,2-8 3-16,-1-9 0 16,5-4-2-16,3-3 11 15,-1-1-7-15,1 0 33 0,0 0 7 16,0 0 5-16,0 0-4 15,4-12-6-15,13-11-37 16,7-2-2-16,8-1-8 16,4 2-37-16,7 5-23 15,2 0-23-15,0-2-95 16,-8 1-138-16</inkml:trace>
  <inkml:trace contextRef="#ctx0" brushRef="#br0" timeOffset="-40255.58">31218 6807 181 0,'0'0'74'0,"0"0"-4"16,0 0-51-16,0 0 22 15,-62 83-25-15,59-71-8 16,3-4-8-16,0-1-5 16,0-2 5-16,15-3 0 15,7-2 2-15,5 0 20 16,1 0-17-16,3-4-3 15,5-7 10-15,2-3-18 16,-1-3 7-16,-6 5-2 16,-5 2 2-16,-6 0 4 15,-6 4-4-15,-3 4 0 16,-4-2 3-16,-3 3-4 16,1-1 1-16,-2 2-1 15,1 0-2-15,0 0-73 0,-4 2-216 16</inkml:trace>
  <inkml:trace contextRef="#ctx0" brushRef="#br0" timeOffset="-39990.86">30980 7453 78 0,'0'0'3'15,"0"0"-3"-15,0 0-24 16,-12 80-27-16,8-41 45 15</inkml:trace>
  <inkml:trace contextRef="#ctx0" brushRef="#br0" timeOffset="-39820.82">31056 8098 37 0,'0'0'48'0,"0"110"-22"15,-1-64-8-15,-9-3-17 16,1-5 8-16,-1-5 33 15,3-6-4-15,4-2-26 16,3 2 34-16,0-2-35 16,0 6-11-16,13-3-58 15</inkml:trace>
  <inkml:trace contextRef="#ctx0" brushRef="#br0" timeOffset="-39661.83">31241 8898 500 0,'0'0'68'0,"0"0"-46"16,0 0-11-16,0 0-11 15,0 91-11-15,0-67-32 0,0-6-48 16,0-6-45-16,0-7-111 16</inkml:trace>
  <inkml:trace contextRef="#ctx0" brushRef="#br0" timeOffset="-38309.32">30948 10351 151 0,'0'0'116'16,"0"0"17"-16,0 0-53 15,0 0-25-15,0 0 11 16,0 0-23-16,-83-49-43 0,68 82-7 15,-4 10 7-15,3 2 2 16,5-3-2-16,8-3 0 16,3-7-2-16,0-10-27 15,1-9-20-15,12-13 49 16,4-6 2-16,2-23 19 16,1-10-8-16,1-2 8 15,-7 8-17-15,-4 8 4 16,-4 13 14-16,-6 9-5 15,4 3-17-15,1 32-17 16,3 22 17-16,0 16 24 16,-7 8-12-16,-1 1 1 15,0 0-13-15,-6-3-3 0,-11-2 3 16,-4-8 0 0,1-16-1-16,4-17-6 0,8-17 4 15,4-13 3-15,2-3 10 16,2-12 10-16,0-21-20 15,6-14-13-15,14-14-20 16,2-10 10-16,8-6-9 16,3-2-30-16,4 8 24 15,-3 18 38-15,-4 17 24 16,-13 18 14-16,-6 9 13 16,-8 9-25-16,-1 0-19 15,0 0-7-15,-2 13-1 16,1 4-1-16,-1 0 2 15,0-4-2-15,0-5-15 0,0-5 8 16,2-3 4 0,8 0 5-16,6 0 8 0,1 0 4 15,-1-1 3-15,-4-1-15 16,1 2-1-16,1 0 0 16,2 0-5-16,1 0-11 15,5 0-9-15,0 0 7 16,0 0-3-16,0-5-4 15,-3 1 12-15,-2-2 9 16,1-1 5-16,-3 1-19 16,-2-4-19-16,5 0-97 15,1-4-48-15,5-1 48 16</inkml:trace>
  <inkml:trace contextRef="#ctx0" brushRef="#br0" timeOffset="-38141.86">31566 10442 106 0,'0'0'144'0,"0"0"-38"16,0 0-6-16,0 0-65 15,0 0-28-15,0 0 17 16,-3 51-4-16,0-32-10 16,1 1-9-16,2 4-1 15,0 3 9-15,0 1 3 16,0 0-9-16,0 1-3 16,-1-3-8-16,-6-6-99 15,-1-8-238-15</inkml:trace>
  <inkml:trace contextRef="#ctx0" brushRef="#br0" timeOffset="-23252.94">21940 6728 210 0,'0'0'120'0,"0"0"-59"16,0 0-15-16,0 0-27 16,0 0-13-16,0 0 8 15,0 0-5-15,-37-34 13 16,28 31 3-16,0 0-13 15,-3 3-2-15,0 0-10 16,-6 0 7-16,-2 0-8 16,-5 10 1-16,-3 9-7 15,4 6 7-15,6 1 0 16,8 5-11-16,10-1 8 16,0 1 3-16,10-1 2 0,11-3-2 15,8-5 0-15,3-3 10 16,3 0-7-16,-4-1-2 15,-7-3-1-15,-10 2-2 16,-10-3 2-16,-4-1 20 16,0-2-3-16,-8 2 20 15,-10-2-13-15,-4 3-8 16,-2 0-5-16,8-1-11 16,2-3 4-16,10-7-4 15,4 0-27-15,0-3-33 16,0 0-177-16</inkml:trace>
  <inkml:trace contextRef="#ctx0" brushRef="#br0" timeOffset="-22824.23">22225 6676 475 0,'0'0'72'0,"0"0"-23"16,9-99 11-16,-9 74-4 15,0 11 5-15,0 7-20 16,0 7-20-16,1 5-21 0,2 33-13 16,2 19 13-16,0 15-5 15,0 4 5-15,-2 1 0 16,-1-8-1-16,-2-4-22 15,0-10-6-15,0-8 1 16,0-13-15-16,0-10-8 16,-3-11 6-16,0-8 28 15,-3-2 17-15,3-2 28 16,0 4 31-16,1-4-31 16,2 4-23-16,0-2 3 15,10 6-6-15,13-2 35 16,7-1-19-16,9-6-12 15,7 0-6-15,5-23-23 16,1-8-23-16,2-7-52 0,-5-7-50 16,-9-8-179-16</inkml:trace>
  <inkml:trace contextRef="#ctx0" brushRef="#br0" timeOffset="-22466.26">22560 6354 14 0,'-92'-57'108'0,"-24"17"-64"15,-18 14-31-15,-20 15-6 16,-3 11 81-16,-1 41 131 16,8 36-115-16,21 32-29 15,21 18-35-15,22 19-15 16,28 0-25-16,22-1 0 16,24-2 8-16,12-5-8 0,37-5 0 15,26 4-3-15,18-4 3 16,16-19 4-16,12-24-4 15,11-36-64-15,15-32 0 16,3-22 43-16,-2-26 21 16,-6-41 31-16,-15-30-31 15,-8-17 2-15,-11-14-1 16,-15-2 0-16,-17-2-2 16,-18-3-3-16,-21 2 4 15,-17 2 1-15,-8 5 1 16,-6 6 7-16,-18 16-9 15,-3 12-2-15,0 16-26 16,3 19-75-16,9 11-133 16</inkml:trace>
  <inkml:trace contextRef="#ctx0" brushRef="#br0" timeOffset="-21699.89">27601 6609 435 0,'0'0'47'16,"0"0"-36"-16,0 0-1 15,0 0 0-15,0 0 11 16,0 0-16-16,-75 108 5 16,88-71 1-16,17 5 10 15,6 1-9-15,4 3-2 16,-6-4-5-16,-7-1-3 16,-12-6-1-16,-10-7-1 15,-5-3 2-15,0-10 5 16,0-3-6-16,-12-6 3 15,-4 1 15-15,-4-6-7 0,-4-1-12 16,-1 0-31-16,3-8-42 16,7-17-151-16</inkml:trace>
  <inkml:trace contextRef="#ctx0" brushRef="#br0" timeOffset="-21407">27893 6628 6 0,'0'0'407'0,"0"0"-326"16,0 0-44-16,85 15-3 16,-72 5 12-16,-5 7-12 15,-7 3 13-15,-1 4-15 16,0 3-25-16,-1 5 15 0,-4 0-22 16,5-2 7-1,0-1 13-15,13-8-16 0,10-3-1 16,6-8-3-16,0-6-2 15,6-8-42-15,2-6-8 16,6-2-13-16,2-24-18 16,0-6-41-16,-5-9 32 15,-9-9 56-15,-11-7 3 16,-16-6-24-16,-4-11-19 16,-22-2-15-16</inkml:trace>
  <inkml:trace contextRef="#ctx0" brushRef="#br0" timeOffset="-21129.44">28167 6386 110 0,'-101'-69'77'0,"-14"16"15"15,-13 20-6-15,0 22 40 16,2 11-30-16,19 51-54 0,19 38 1 16,25 28-16-16,27 23-18 15,27 5-8-15,15-4 4 16,34-13-4-16,19-8 6 16,12-7-7-16,17-16-5 15,14-11 5-15,14-18 5 16,8-25 3-16,6-25-6 15,0-18 6-15,-2-23-4 16,-10-33-1-16,-14-21-2 16,-23-21-2-16,-20-16 1 15,-25-16-10-15,-24-10-11 16,-12-2 12-16,-29-2-10 16,-27 7 4-16,-24 15-27 0,-24 28 31 15,-26 35-63-15,-20 40-84 16</inkml:trace>
  <inkml:trace contextRef="#ctx0" brushRef="#br0" timeOffset="16741.5">22972 419 141 0,'0'0'63'16,"0"0"-13"-16,0 0 27 0,0 0-13 15,0 0 6-15,-4-91-7 16,4 86-26-16,0 5 18 16,3 11-55-16,12 29-2 15,6 25-5-15,0 13 7 16,-9 6 0-16,-6-4 9 15,-5-3-9-15,-1-8 0 16,0-10 0-16,0-11 8 16,-3-14-21-16,-1-16 8 15,4-12 5-15,-2-6 7 16,2 0-4-16,-1-7 40 0,-2-25-10 16,1-20-23-16,2-15-4 15,0-16-3-15,0-9 4 16,2-4-2-16,8 4 0 15,2 16-5-15,-2 23 1 16,-2 26 6-16,-2 22-6 16,6 10-1-16,7 32-15 15,10 17 3-15,8 10 16 16,-4 2-4-16,-4 0 0 16,0-8 1-16,-7-16-10 15,-1-12 9-15,-4-16-7 16,-1-11 0-16,-1-3 14 0,1-4 6 15,5-24 10 1,-3-16 1-16,1-11 21 0,-5-11-37 16,-2-7-8-16,-9 0 5 15,-3 1 0-15,0 7-6 16,0 16 1-16,0 15-38 16,-5 21 37-16,2 13-58 15,-1 24-101-15,3 10-111 16</inkml:trace>
  <inkml:trace contextRef="#ctx0" brushRef="#br0" timeOffset="17070.14">23769 505 407 0,'0'0'99'0,"0"0"-91"15,-27 87-7-15,11-34 56 16,6 3-16-16,3 3-23 16,7-2-4-16,0-8-13 15,10-11 9-15,9-12-10 16,0-16 6-16,2-10 3 16,4 0-1-16,-1-28 21 15,0-15 5-15,-3-12-31 0,-12-8 16 16,-9-9-18-1,0-2 1-15,-19 3 16 0,-8 11-18 16,0 13 0-16,3 19-4 16,8 16-1-16,1 12-48 15,4 0-59-15,4 9-105 16</inkml:trace>
  <inkml:trace contextRef="#ctx0" brushRef="#br0" timeOffset="17401.75">24194 465 185 0,'0'0'31'0,"0"0"91"16,9 99-36-16,-9-58-1 15,0-1-40-15,0-7-24 16,0-7-4-16,0-12-15 16,0-10 10-16,0-2-3 15,0-2 63-15,0-5 37 16,0-20-36-16,0-11-58 16,-4-16-15-16,1-5 5 15,1-1-14-15,2 7 3 16,0 8-32-16,5 11 13 0,8 9-46 15,2 8-45 1,-6 8-146-16</inkml:trace>
  <inkml:trace contextRef="#ctx0" brushRef="#br0" timeOffset="17896.48">24559 622 94 0,'0'0'42'16,"0"0"27"-16,0 0-5 15,0 0 24-15,0 0-22 16,0 0-8-16,1 79 20 16,-1-79 14-16,0-6 15 0,0-16-30 15,0-13-70-15,0-8-2 16,0-2-5-16,7 7-7 15,2 11-7-15,-1 16-1 16,2 11 6-16,-1 3-4 16,2 23 1-16,2 8 2 15,-3 6 10-15,-3 1 0 16,-3-4 0-16,-2-5 6 16,2-7-12-16,-3-13 6 15,-1-4-20-15,2-8 14 16,-2 0 6-16,0-13 21 15,3-15-21-15,1-10 11 0,4 1-23 16,5-1 12-16,1 6-4 16,3 8-4-16,2 7 15 15,1 9-7-15,3 8 0 16,-1 0 4-16,4 13-6 16,-3 10 2-16,-2 3 0 15,-1 4 0-15,-3 1 0 16,-1 1-14-16,0-1-79 15,-1-7-57-15,0-9-123 16</inkml:trace>
  <inkml:trace contextRef="#ctx0" brushRef="#br0" timeOffset="18587.12">25279 483 496 0,'0'0'63'15,"0"0"-42"-15,0 0-15 16,-88 20-6-16,64 3 21 16,2 4-21-16,8-2 6 15,5-1-6-15,6-6-4 16,3-5-2-16,0-2-34 16,2-8 2-16,10-3-7 15,4 0 5-15,-2 0 40 16,-1-7 0-16,-3 5 1 15,-3 0 44-15,-4 2-9 0,0 0-11 16,0 8-19-16,1 11-4 16,3 8 15-16,-2 2-7 15,1-2-10-15,3-3 11 16,4-9-10-16,1-6-1 16,6-9 12-16,6 0-11 15,4-20 57-15,4-18-1 16,-4-11-53-16,-5-14-4 15,-10-9-3-15,-6-15-43 16,-6-7 33-16,-3-5-22 16,0 0 16-16,0 20 2 15,0 26 17-15,0 26 67 16,0 22-18-16,-6 10-20 0,-1 37-29 16,-1 30 0-16,-5 27 0 15,2 11 11-15,1 4 1 16,-2-9 5-16,6-12-17 15,6-21 0-15,0-19-3 16,8-14 12-16,8-18-12 16,0-10 3-16,5-11 0 15,4 0 15-15,5-12-15 16,2-18-1-16,-1-8-2 16,-6 1-31-16,-8 6 25 15,-7 13 6-15,-5 15 3 16,-5 3 4-16,0 16-4 15,0 16 0-15,0 11 5 0,-2 4-3 16,-10-3 6-16,5-8-8 16,4-3 0-16,3-14-35 15,0-7-26-15,0-12-9 16,15-5-30-16,4-27-219 16</inkml:trace>
  <inkml:trace contextRef="#ctx0" brushRef="#br0" timeOffset="18709.18">25637 328 639 0,'0'0'91'15,"0"0"-91"-15,0 0-5 0,0 0-46 16,0 0-171-16</inkml:trace>
  <inkml:trace contextRef="#ctx0" brushRef="#br0" timeOffset="19352.04">25788 553 570 0,'0'0'27'0,"0"0"-20"0,0 0 4 16,0 0-4-16,0 0 20 15,0 0 5-15,109 1-29 16,-80-1 7-16,-6 0-8 16,-10 0 1-16,-5 0 19 15,-5 2-22-15,-3 16 0 16,0 13 2-16,-8 16-2 15,-18 15 27-15,-13 2-14 16,-6 2-13-16,0-9 20 16,9-13-19-16,16-16-1 15,10-13 0-15,9-11-1 16,1-4 1-16,0 0 0 0,0 0 0 16,18 0 12-16,18 0-7 15,10 0-4-15,9 0-1 16,2 0-4-16,-2 0 1 15,-3 0-13-15,2 0-18 16,-3-10 21-16,-2-9-23 16,-3-4 31-16,-5-8-1 15,-7-2 6-15,-6-2 5 16,-10-6 2-16,-11-8 16 16,-7-8 20-16,-4-2-22 15,-17 7-1-15,5 18 3 16,2 18 3-16,7 16 23 15,-1 20-49-15,-5 33 5 0,-2 17-4 16,-1 7 33-16,4 1-14 16,6-10-14-16,2-9-2 15,4-9-4-15,19-9-9 16,23-6-51-16,17-13-14 16,7-13-57-16,-4-9-517 15</inkml:trace>
  <inkml:trace contextRef="#ctx0" brushRef="#br0" timeOffset="19751.84">26919 665 736 0,'0'0'75'0,"0"0"-39"16,0 0-32-16,-105-25-4 15,62 56-6-15,3 15 6 16,4 13 0-16,3 12 5 15,3 3 1-15,9-5-3 16,17-13 4-16,4-18-7 16,33-23 3-16,17-15 9 15,13-18-5-15,12-35 3 16,7-18-3-16,-3-21-7 16,-6-14-3-16,-11-15-19 15,-12-11-13-15,-9 0-9 16,-12 24 1-16,-14 34 43 0,-9 35 27 15,-6 35 67 1,0 13-61-16,-12 45-33 0,-15 20 0 16,-4 25-1-16,-1 6 1 15,7-6 0-15,10-10-4 16,3-9-29-16,8-17-2 16,2-7-16-16,-1-7-27 15,-3-7-21-15,-7-5-89 16,-17 2-178-16</inkml:trace>
  <inkml:trace contextRef="#ctx0" brushRef="#br0" timeOffset="20221.12">23338 1653 404 0,'0'0'136'16,"0"0"-100"-16,0 0-22 16,0 0 25-16,0 0-11 15,81-29-26-15,37 5 3 16,71-7-4-16,72-6-1 16,49-1 2-16,29 2-2 15,9-3-66-15,-4 0 26 16,-9 1 26-16,-12 3 14 15,-13 2 52-15,-17 10-8 16,-24 5 22-16,-35 6-19 16,-42 4-17-16,-46 4-25 15,-49 0 5-15,-46 2-20 0,-51 2-4 16,-45 0-85-16,-74 0-27 16,-63 7-95-16</inkml:trace>
  <inkml:trace contextRef="#ctx0" brushRef="#br0" timeOffset="20470.08">25139 1487 279 0,'-266'51'179'0,"29"-5"-106"16,37-2-19-16,35-5-49 15,33-3 5-15,37-8-10 16,36-10-1-16,36-2-5 16,26-6-11-16,55-4 17 15,43-6 25-15,53 0 11 16,43-6 9-16,37-16-15 0,35 0-10 15,8-3 10 1,8-1-5-16,-4-1-2 0,-11 2 17 16,-18 4-19-16,-26 4 1 15,-33 3-22-15,-39 7-4 16,-41 7-23-16,-44 0-119 16,-51 0-186-16</inkml:trace>
  <inkml:trace contextRef="#ctx0" brushRef="#br0" timeOffset="116238.31">935 8056 31 0,'0'0'43'0,"0"0"32"16,0 0-8-16,0 0-52 15,0 0 17-15,0 0-26 16,0 0 13-16,0 0-8 15,-21-32-11-15,21 32-13 16,0 0-23-16,0 0-8 16,0 0 27-16,0 0 12 15,0 0 5-15,0 0 23 16,0 0 8-16,0 0 8 16,0 0-8-16,0 0-8 15,0 0 6-15,0 0-19 16,0 0-2-16,0 0 9 0,0 0-10 15,0 0 6-15,0-3 1 16,0 3-1-16,0 0-2 16,0 0-8-16,0 0 2 15,0 0 3-15,0 0-7 16,0 0 9-16,0 0-7 16,0 0 3-16,0 0 8 15,0 0-14-15,0 0 2 16,0 0-4-16,0 0-2 15,0 0 3-15,0 4-5 0,0 4 6 16,6 4 2-16,-1 1-2 16,2 0 0-16,-1 4 1 15,3 6 2-15,0 4-3 16,3 5 0-16,1 7 1 16,1 4-2-16,2-1 1 15,-1 2 0-15,3-3 0 16,0 2 8-16,0-1-9 15,-2 0 1-15,-2 0 0 16,-1-1-5-16,-1 2 5 16,-3 0 0-16,4 1-2 15,-5 2 10-15,-2 3-11 16,-3-3 3-16,0 2 0 16,0 0-1-16,-3 2 1 15,0 4 0-15,3 1 0 0,1 4 3 16,2-2-3-1,3 0 9-15,2-1-4 0,0 0 7 16,0 2-11-16,4-3 2 16,-2-1 9-16,-2-2-8 15,5-2-1-15,-2-1-3 16,-1-1 4-16,-1-3 5 16,3 2-9-16,-5 0 0 15,-2-1 5-15,2 3-4 16,-7 1-1-16,0 0 0 15,3 1 0-15,-3 4 1 16,2 0-1-16,1 3 2 0,1 3-3 16,-1-2 2-16,-3-1-2 15,0-3 1-15,3-2 0 16,-3-1-1-16,2 4 0 16,-1-1 1-16,-3 3 0 15,1-3 8-15,-2-1-13 16,0-7 10-16,1 0-5 15,1-3 0-15,-1-6-4 16,2-2 4-16,0-2 0 16,3 0 4-16,-1-1 0 15,5-1 4-15,1 5-4 16,-4 1-4-16,2 3 6 16,-3 6-6-16,0 4 1 15,0 6 3-15,0 4-3 0,-6 1-1 16,0 1 0-16,0-3-2 15,0-3 1-15,0 0-6 16,-3-1 0-16,0-4 14 16,3-5-7-16,0-9 0 15,0-8 3-15,0-6-3 16,0-4 1-16,6-5 0 16,3 2 8-16,-2-1-5 15,1 1 3-15,1 0-1 16,1-4-1-16,1 0-8 15,-1-3 8-15,2-3-5 0,0-3 0 16,0-2 4 0,-2-2 1-16,1 0-5 0,2 0 0 15,5 0 7-15,6 0-3 16,9-4-4-16,7-1 10 16,8-3 2-16,4 3 2 15,6 3 10-15,12-3-22 16,14 4 25-16,16-1-27 15,12-3 0-15,17-2 0 16,6 0 8-16,6-4-8 16,9-3 0-16,9-1 1 15,10-3-11-15,10-3 9 16,3-3 1-16,6 1 1 16,3-4 8-16,7 0-10 15,2-3 1-15,8-4 0 0,-1 3-4 16,-13 3 11-1,-9 1-7-15,-13 6 0 0,-13 0 6 16,-15 4-10-16,-16 1 4 16,-10 2 0-16,-17 1 2 15,-19 3 1-15,-16 2-3 16,-11-1 0-16,-16 2 4 16,-12 0-4-16,-11 6 0 15,-10-1 4-15,-3 2-14 16,-3-2 11-16,0 0-1 15,0 2 0-15,0-2 3 16,0 2 1-16,0 0-2 0,0-2 3 16,0 2 15-16,0-1-18 15,3 1 3-15,0 0-5 16,2 0-14-16,6 0 13 16,3 0-4-16,11-2 5 15,2-1 0-15,-3 2 6 16,-3-1-15-16,0 1 9 15,-5 1-3-15,-7 0-3 16,-3 0-1-16,0 0 1 16,-4 0 1-16,-1 0-17 15,6 0 6-15,2 1 4 16,5 7 9-16,2 1-9 16,1 0-46-16,-1-3-24 0,-2-6-91 15,-4 0-179 1</inkml:trace>
  <inkml:trace contextRef="#ctx0" brushRef="#br0" timeOffset="119701.75">2044 11430 23 0,'0'0'18'0,"0"0"-17"16,0 0 16-16,0 0-3 15,0 0 6-15,0 0 7 16,0 0 28-16,50 37 14 15,-36-57 34-15,2-9-16 16,5-6-41-16,0-13 10 16,3-1-40-16,-2-5-2 15,-2-2-10-15,-7 5 0 16,-4 1 9-16,-6 0-13 16,-3 1 15-16,0-1 14 0,0-2-17 15,0-8 3 1,0-1-14-16,0-5 4 0,0-4-2 15,13 2 3 1,4-1-2-16,2 0-4 0,-2 4 2 16,-1 6 12-16,3 3 0 15,-2 10-6-15,-1 4-4 16,1 4 1-16,-3 6 1 16,-3-3-5-16,3 3 2 15,0 0-3-15,0-4 11 16,7 1-16-16,-1-5 5 15,3 0 0-15,-1 0 10 16,2 2-10-16,-2 3 0 16,-2 3 5-16,2-3-3 0,-1 4 21 15,0-3-23-15,3-2 0 16,-2 2-2-16,2-5-1 16,-3 5 3-16,0-2 1 15,6-2 4-15,-2 5-10 16,3-2-4-16,2-1 9 15,-4 3 0-15,2-2 6 16,-1 4-6-16,1 2 0 16,1 1-5-16,-1 3 2 15,5 4 2-15,-3 1 1 16,-2 4-9-16,-3 5 14 16,-1 4-10-16,-3 0 0 15,-3 5 1-15,0 0-5 0,-2 1 4 16,-5 1 3-1,5 0-2-15,-2 0-7 0,2 0 3 16,-1 8 3-16,6 1 2 16,1 2-2-16,1 4 1 15,2 6 2-15,2 2-4 16,-2 2 6-16,-1 1 0 16,-6-1-1-16,3 0-2 15,-6 1-2-15,3 1 3 16,-1 0 2-16,0-1-2 15,7 4 7-15,1 0-2 16,2 1-3-16,-1 5 3 0,2-3-6 16,-1 5 3-16,-2-3 0 15,3 2-5-15,-4-3 13 16,3 0-13-16,-6-4 5 16,3 0 0-16,-2 0 3 15,-2-1-3-15,-1 0-3 16,3 1 0-16,-2 2 6 15,4-1 3-15,1 1-6 16,0-1 0-16,2 2 1 16,1-2 1-16,0-1-2 15,0-1 0-15,5 1-2 16,2-2 2-16,1 1 0 16,0-2 2-16,1 3-2 0,-1 4 1 15,-1 1 1 1,0 4-3-16,-2-2 2 0,-2-1-1 15,-1-4 0-15,0 2 5 16,-4-4-8-16,-1 1 3 16,0-2 0-16,-1 0 4 15,1-1-4-15,-2 1 0 16,-1 0-1-16,-1-2 3 16,3 1-1-16,-6-3-1 15,1-1 0-15,-1-3 0 16,0 2 2-16,0-5-2 15,-2 3 0-15,-1-2 3 16,2-1-3-16,-1 2-1 16,-1-3 1-16,3-2 0 0,-3 1 0 15,1-3-3-15,-1-1 3 16,-2-4 0-16,1 1 0 16,-3 0 3-16,0-2-3 15,1 0 0-15,-4-1 0 16,5-1 0-16,-4 2 0 15,-3-1 0-15,0-2 2 16,-3-3 3-16,-3 0-5 16,1-1 0-16,-1 0 1 15,0 0-1-15,0 0 2 16,2 0-2-16,1 4-2 16,0-2-2-16,0 5 4 15,3-1 0-15,-1-2 1 0,0 2-1 16,-2-2 0-16,0-4 3 15,0 1-8-15,-1 1 5 16,-1-1-10-16,-1-1 3 16,0 0-5-16,0 0 9 15,0 0-24-15,0 0-82 16,-6 0-167-16</inkml:trace>
  <inkml:trace contextRef="#ctx0" brushRef="#br0" timeOffset="122395.39">1029 8074 228 0,'0'0'112'16,"0"0"-92"-16,0 0-17 16,0 0 0-16,0 0 12 15,-91 0-9-15,85 7 7 16,0 9-13-16,0 7-16 16,0 11 16-16,-4 6 6 15,7-3-4-15,-2-8-2 0,5-7 0 16,0-11 0-16,0-8-18 15,0-3 0-15,0 0 2 16,0 0 16-16,3-11 11 16,9-20 28-16,-3-9-26 15,2-7 18-15,-4 4 1 16,2 3-15-16,-3 10 3 16,0 11 13-16,3 10-22 15,7 9-11-15,5 6-3 16,12 27 0-16,4 16-56 15,2 8-61-15,3 7-178 16</inkml:trace>
  <inkml:trace contextRef="#ctx0" brushRef="#br0" timeOffset="123357.93">6418 11709 324 0,'0'0'105'16,"0"0"-88"-16,0 0-16 15,0 0 5-15,0 0-4 16,106 0 3-16,-81 12-6 15,-2 4 3-15,-7 7-2 16,-2 5 21-16,-7 0 0 16,-6 5 12-16,-1-3-15 15,-1 0-12-15,-14-4 6 0,3-5-12 16,-1-1-25 0,2-3-31-16,5-7-57 0,3-9-95 15</inkml:trace>
  <inkml:trace contextRef="#ctx0" brushRef="#br0" timeOffset="123707.17">6888 11715 430 0,'0'0'55'0,"0"0"-33"15,0 0 6-15,0 0-2 16,0 0-7-16,73 120-14 15,-73-79-4-15,0-5 10 16,0-1-9-16,-6-7 3 0,6-10 1 16,0-12-3-16,0-2-1 15,0-4 0-15,9-23 6 16,10-24 12-16,5-19-17 16,3-4-6-16,0 8-6 15,-6 13 9-15,-9 23 0 16,-5 17 38-16,-7 9-27 15,0 16-11-15,0 16 0 16,0 10 26-16,0-1-5 16,3-1-17-16,6 2-1 15,9-7-3-15,5 1-65 16,5-15-65-16,5-17-166 0</inkml:trace>
  <inkml:trace contextRef="#ctx0" brushRef="#br0" timeOffset="124714.32">202 7858 80 0,'0'0'55'0,"0"0"-33"16,93 44-1-16,-66-40-4 16,-3-4-13-16,0 0 14 15,-7-7 12-15,-6-18 24 16,1-9 5-16,-5-13-6 16,-1-4-33-16,-3 2-1 15,-3 14-8-15,0 13 39 16,0 15 11-16,0 7-7 15,0 30-54-15,0 30-15 16,-3 22 15-16,3 10 11 16,0-1-3-16,2-10 2 0,13-3-10 15,1-4-14-15,4-4-33 16,-4-4-52-16,6-13-116 16</inkml:trace>
  <inkml:trace contextRef="#ctx0" brushRef="#br0" timeOffset="128673.96">6333 12423 61 0,'0'0'77'16,"0"0"9"-16,0 0-14 16,0 0-16-16,0 0-16 15,0 0-5-15,0 0-7 16,-3-14-1-16,3 11-4 15,0 2 6-15,0-1 16 0,-3 2 11 16,0 0-13 0,-6 0-32-16,-9 0-1 0,-9 14-15 15,-4 13 5-15,-5 7 0 16,9 2 3-16,8-6-3 16,11-3-4-16,8-1-3 15,0-6-5-15,11 0 1 16,13-4-30-16,5-7-4 15,3-9 4-15,-1 0 8 16,-3-3 4-16,-5-13 25 16,-10 5 4-16,-7 6 22 15,-6 5 44-15,0 0-11 0,-3 6-37 16,-16 27-7 0,-5 9 2-16,-3 9-2 0,11-1-8 15,7-7-3-15,9-6 1 16,0-6-6-16,3-8 4 15,12-8-8-15,7-7-37 16,2-8-25-16,-2-4-31 16,-2-26-248-16</inkml:trace>
  <inkml:trace contextRef="#ctx0" brushRef="#br0" timeOffset="128916.09">6461 12600 324 0,'0'0'12'0,"0"0"8"15,0 0 33-15,36 105-9 16,-27-69-6-16,-6 2-15 0,-1-6-12 16,-2-4-5-16,0-9-1 15,0-11-5-15,0-7 3 16,0-1 41-16,0 0 45 16,0-22-7-16,0-14-71 15,0-6-9-15,8-3 0 16,6 5-2-16,2 5-7 15,7 11-30-15,-1 8-44 16,-3 6-58-16,-2 4-196 16</inkml:trace>
  <inkml:trace contextRef="#ctx0" brushRef="#br0" timeOffset="129168">6776 12700 64 0,'0'0'134'16,"0"0"-34"-16,0 0-27 16,34 98-28-16,-31-85-7 15,-1-6-16-15,-2-4-9 16,0-3 49-16,0 0 31 16,0-7-15-16,0-11-11 15,0-11-60-15,0-5-6 16,0 4 2-16,6 1-2 15,7 2-1-15,4 8-3 0,7 0-31 16,2 6-57 0,3 0-175-16</inkml:trace>
  <inkml:trace contextRef="#ctx0" brushRef="#br0" timeOffset="129430.58">7119 12560 317 0,'0'0'144'0,"0"0"-103"16,0 0-29-16,-25 109 35 16,23-70-8-16,2 6-19 15,0 0-12-15,5-1 0 0,10-7-8 16,5-15 2 0,5-16-2-16,3-6-24 0,2-25 24 15,-2-19 16-15,-7-10-2 16,-9-5-10-16,-9 0 5 15,-3 5 7-15,-9 10-15 16,-13 9-1-16,-3 13-54 16,0 5-46-16,3 8-188 15</inkml:trace>
  <inkml:trace contextRef="#ctx0" brushRef="#br0" timeOffset="129670.28">7353 12521 197 0,'0'0'146'16,"0"0"-2"-16,0 0-71 0,80 100-16 16,-72-71-17-16,-5-6-12 15,-1-6-21-15,-2-10-2 16,0-7-2-16,0 0 43 16,3-7 25-16,1-17 4 15,4-13-51-15,-2-9-23 16,3-2-2-16,-3 3-3 15,3 9-51-15,1 8 3 16,-1 10-29-16,0 8-26 16,-9 1-209-16</inkml:trace>
  <inkml:trace contextRef="#ctx0" brushRef="#br0" timeOffset="130558.31">6624 13254 377 0,'0'0'39'16,"0"0"59"-16,0 0-98 16,0 0-12-16,0 0 12 15,0 0 17-15,134-19 13 16,-50 12-16-16,10-2-2 15,10-3-12-15,-1-3-1 16,-6 0-26-16,-9-1-26 0,-24 2-47 16,-23 4-68-1,-24 5-10-15</inkml:trace>
  <inkml:trace contextRef="#ctx0" brushRef="#br0" timeOffset="130717.9">6861 13323 181 0,'0'0'140'0,"0"0"-51"16,0 0-89-16,0 0-13 16,0 0 13-16,0 0 57 15,89 22 37-15,21-52-60 16,15-5-34-16,2 0-33 16,-14-6-258-16</inkml:trace>
  <inkml:trace contextRef="#ctx0" brushRef="#br0" timeOffset="146813.81">3283 8946 0 0,'0'0'48'15,"0"0"2"-15,0 0 2 16,0 0 9-16,0 0-23 15,0 0-13-15,0 0-25 0,0 0-8 16,0 0 8-16,-5 57 1 16,5-28 2-16,0-1 4 15,0-3-7-15,0-9 6 16,1-2-3-16,-1-2-2 16,3-5-2-16,-2-2 3 15,-1-2-2-15,0-3 0 16,0 0 0-16,0 0 20 15,0 0 28-15,0-8 5 16,0-12-27-16,0-4-25 16,0-1-1-16,0 3 5 0,0 8-1 15,-1 6 9 1,-3 6-8-16,2 2 13 0,-1 0-18 16,3 0-15-16,-3 0 15 15,0 3 2-15,0 4 0 16,3-3 8-16,-3-2-9 15,3-2-1-15,0 2 15 16,0-2-11-16,0 0 1 16,0 0 2-16,0 0-1 15,0 0 7-15,0 0 3 16,0-5 3-16,0-6-11 16,0 3-8-16,0 3 1 15,-3 3 7-15,3 2-8 16,0 0 11-16,0 0-11 0,0 0 0 15,0 0 0-15,0 1-17 16,0 13 14-16,0 2-2 16,0-4 10-16,0-3-5 15,0-7 0-15,0-2 0 16,0 0 2-16,0 0 2 16,0 0-4-16,0 0 3 15,0-12 4-15,0-10-1 16,0-3-6-16,0 0 3 15,0 5-3-15,0 6 0 16,0 5 0-16,0 7 2 16,0 2-2-16,-2 0 0 15,1-2 1-15,-1 2 1 0,1 0 2 16,-1 0-3-16,2 0-1 16,0 0 0-16,0 0 1 15,0 0-3-15,0 0 2 16,0-2 0-16,0 2-2 15,0-5 7-15,0 1-10 16,-2-1 0-16,0-4-13 16,1 6 18-16,-1-3 0 15,2 6 2-15,0-1-5 16,0 1 0-16,0 0 3 16,0 0-4-16,0 0 1 15,0 0-2-15,0 4-28 0,0 12 7 16,0 2 20-16,0-1 7 15,0-3-1-15,0-5 0 16,0-2 2-16,0-2-2 16,0-3 0-16,0-1 1 15,0 1-2-15,0-2 1 16,0 0 0-16,0 0 3 16,0 0 0-16,0 0 5 15,0 0-5-15,0-5 13 16,-1-9-13-16,-2-4 2 15,0 4-5-15,0 3 0 16,-2 3-2-16,2 4 0 16,3 2-34-16,0 2-16 15,0 0-30-15,0 0-84 16</inkml:trace>
  <inkml:trace contextRef="#ctx0" brushRef="#br0" timeOffset="149649.91">5163 10879 88 0,'0'0'51'15,"0"0"-18"-15,0 0-10 16,0 0 20-16,0 0-4 16,0 0 20-16,0 0-16 15,-22-25-3-15,20 25 4 16,2 0-27-16,-1 0-6 16,1 0-7-16,0 0-4 15,0 0 0-15,0 0-2 16,0 0-2-16,0 0 4 15,0 0-1-15,0 0 0 16,0 7-4-16,0 8-3 16,13 7 8-16,4 2-1 15,1 0 4-15,1-3 6 0,0-1-5 16,-2-3 0 0,-4-3-3-16,-2-3-1 0,-2-3 1 15,-5 1-2-15,-1-4 5 16,0-2-8-16,-3 3 4 15,0-5 0-15,0 2 4 16,0 0-3-16,0 1 14 16,-15 0 23-16,-4 1 13 15,-4-2-16-15,-5 1-4 16,4-1-20-16,-1 0-3 16,5-2-1-16,4 1-6 15,7-2-2-15,4 0-4 0,5 0-25 16,0 0-29-16,0 0-11 15,0 0-29-15,11-5-224 16</inkml:trace>
  <inkml:trace contextRef="#ctx0" brushRef="#br0" timeOffset="151742.4">5193 11011 123 0,'0'0'41'0,"0"0"-27"16,0 0 3-16,0 0 40 15,0 0 28-15,0 0-20 16,0 0-26-16,0 0-10 16,0 0-14-16,0 0-2 15,0 0-5-15,0 0-8 16,0 0-3-16,0 0 0 15,0 0-5-15,0 0 8 16,0 0 0-16,1 0 3 16,4 0 5-16,-2 0-3 15,6 0 6-15,1 0 4 0,2 0-5 16,2 0 2-16,1 0-9 16,-2 0-3-16,0 0 7 15,1 0-7-15,-2 0-1 16,0 0 1-16,-2 0 1 15,-1 0 1-15,-1 0-2 16,-2 0 4-16,0 0-8 16,0 0 4-16,5 0 0 15,0 0 0-15,5 0 2 16,-2 0 2-16,2 0-4 16,-1 0-2-16,1 0 0 15,-2 0 2-15,1 0 0 16,-3 0 2-16,-2 0-1 0,2 0-2 15,-3 0 1-15,0 0 0 16,6 0-2-16,-6 1 4 16,9-1-1-16,-3 5-1 15,4-4-1-15,4 0 1 16,2 1 0-16,3-2 1 16,4 0-1-16,-1 0 0 15,-1 0 0-15,-2 0 0 16,-4-3 2-16,1-3 2 15,-5 2-4-15,4-2 0 16,-4 1-3-16,3-3 3 16,-1-2 0-16,5 0 3 0,0 1-3 15,7-2 0-15,1 1-3 16,1-1 1-16,-1 1 0 16,2 0-7-16,-5 0 6 15,-7 1-1-15,-2 2 4 16,-4 3-2-16,-5 1 0 15,-1 2 2-15,-4-4 0 16,-3 5 1-16,1 0-2 16,-1-1 1-16,0 0 0 15,5-1 1-15,2-1-1 16,-1 1 0-16,6-3 0 16,-2 4 0-16,5-2 0 15,0 1 1-15,-3-1-1 0,3 0-1 16,-3 0 1-1,1 2 3-15,-3-2-3 0,-2 0-4 16,4-1 4-16,-3-1 0 16,1 3 6-16,2-3-11 15,0 2 5-15,3-1 0 16,1 0-1-16,2 1 1 16,1-1 0-16,1 2 0 15,-5-1 1-15,3 2-1 16,-5-1-1-16,-2 0 1 15,0-2 1-15,-2 2 1 16,-3 1-4-16,-1-2 3 0,-4 2-2 16,2-1 1-16,-3 1-1 15,-3 1 1-15,3-2 2 16,2 2 0-16,0-2-3 16,1 2 1-16,3-3 0 15,0 0 7-15,6-1-2 16,0-3-2-16,2 1 1 15,-1-1-4-15,0 2 0 16,-2-1 0-16,2 0 1 16,-2 2-1-16,-1 0 0 15,-1-1 2-15,1 2-2 16,-2 1 0-16,-1-4 0 16,2 3 2-16,0-1-2 0,0 2 0 15,0-2-2 1,0 3 6-16,-1 0-6 0,0-1 2 15,1 0 0-15,-3 0 2 16,-3-1-2-16,4-1-1 16,-2 3 1-16,-2-1 1 15,-1 1-1-15,0 1 0 16,1-1 2-16,0 1-5 16,1 0 6-16,1 0-5 15,-2 0 2-15,6 0 0 16,-5 0 1-16,2 0-1 15,-3-2 1-15,0 0-1 16,3-3 2-16,-2 2-2 16,1-1 0-16,4-1 3 0,-6 0 2 15,0 3-5-15,-2 0 3 16,-3 0-3-16,-2 2 0 16,-2 0-1-16,0 0-18 15,0 0-96-15,0 3-139 16</inkml:trace>
  <inkml:trace contextRef="#ctx0" brushRef="#br0" timeOffset="152981.31">4877 11226 75 0,'0'0'69'0,"0"0"-20"16,0 0 34-16,0 0 7 0,0 0-22 15,0 0-39-15,0 0 11 16,-39-27-14-16,39 27-19 16,0 0-7-16,0 0-10 15,0 0 5-15,0 0 5 16,3 0 5-16,15 0-3 15,3 0 2-15,13 0 4 16,5 0-7-16,4 0 3 16,8-1-1-16,4-5-3 15,-1-5 3-15,1 2-1 16,-12 1 1-16,-12 4-6 16,-17 4-50-16,-14 0-119 15,0 4-102-15</inkml:trace>
  <inkml:trace contextRef="#ctx0" brushRef="#br0" timeOffset="153533.97">4868 11061 97 0,'0'0'87'0,"0"0"-33"15,0 0 22-15,0 0-11 16,0 0-34-16,0 0-28 16,25-20-3-16,-17 22 1 15,5 9 8-15,2 8-2 0,9-1-1 16,1 1-2-16,8-1-3 15,0-3 6-15,0-1-5 16,-2-4 0-16,-1-1-1 16,-5-1-1-16,-4-2 0 15,-3 0 3-15,-4 1-1 16,-6-2-4-16,-5 4 2 16,-3 2-3-16,0 2-5 15,-8 2 8-15,-12 2 5 16,-4 0 14-16,-1 2-9 0,0 0-10 15,2 1-52 1,1 0-94-16,4-7-115 0</inkml:trace>
  <inkml:trace contextRef="#ctx0" brushRef="#br0" timeOffset="154165.2">4301 11278 203 0,'0'0'128'0,"0"0"-29"16,0 0-14-16,0 0-19 15,0 0-24-15,0 0-27 16,6 0-14-16,22 0-1 16,17 0 0-16,12-2 16 15,7-4-11-15,5 0-1 0,-3 0 1 16,-7 0-5-1,-4 2-10-15,-15 2-48 0,-9 2-21 16,-14 0-58-16,-6 0-105 16</inkml:trace>
  <inkml:trace contextRef="#ctx0" brushRef="#br0" timeOffset="154914.9">4778 11051 160 0,'0'0'179'0,"0"0"-110"16,0 0-4-16,0 0 9 16,0 0-3-16,0 0-15 0,-3-7-37 15,3 7-16-15,0 0-3 16,0 0-7-16,0 0-7 16,11 0-12-16,10 7 26 15,1 6-3-15,3 1 7 16,5 2-4-16,6-2 1 15,6 1 4-15,5-1-4 16,-2 5-1-16,1-1-18 16,-7 0-4-16,-7-3 0 15,-10-4 13-15,-13-3 8 16,-3-4-4-16,-6-2 4 16,0-1 1-16,0 4 0 15,-9 3 3-15,-13 4 9 0,-8 5-3 16,-3 2 4-1,2 2-13-15,2 1-1 0,6 3-34 16,6 0-45-16,9-5-102 16</inkml:trace>
  <inkml:trace contextRef="#ctx0" brushRef="#br0" timeOffset="180175.09">29085 6457 31 0,'0'0'11'16,"0"0"6"-16,121-10-13 15,-77 1-4-15,-2 1 0 16,-1-4-9-16,-6 4 9 16,-6-2 6-16,-4-2-6 0</inkml:trace>
  <inkml:trace contextRef="#ctx0" brushRef="#br0" timeOffset="180875.05">29358 7186 309 0,'0'0'47'0,"0"0"10"15,0 0-34-15,0 0 41 16,136 10-5-16,-65-10-17 16,8-4-25-16,5-5-6 15,-2 3-11-15,-2-1-54 16,-6-4-151-16</inkml:trace>
  <inkml:trace contextRef="#ctx0" brushRef="#br0" timeOffset="181331.25">29307 8444 493 0,'0'0'62'16,"0"0"-62"-16,0 0-39 0,82 41 39 16,-20-34 10-16,21-7-8 15,27 0-2-15,17-11-16 16,-2-12-125-16</inkml:trace>
  <inkml:trace contextRef="#ctx0" brushRef="#br0" timeOffset="201792.45">14470 17461 59 0,'0'0'65'15,"0"0"6"-15,0 0-28 16,0 0-43-16,0 0-13 16</inkml:trace>
  <inkml:trace contextRef="#ctx0" brushRef="#br0" timeOffset="202797.65">15012 14995 332 0,'0'0'113'0,"0"0"-88"16,0 0-25-16,0 0 0 16,0 93 2-16,1-31 33 15,6 14-18-15,-2 10-2 16,-1 11 18-16,-1 7-1 15,2 5-11-15,1 8-19 16,3 6 10-16,-2 7-6 16,-1 8 4-16,-3 12-2 15,-3 6-4-15,0-1 9 16,-4 2 16-16,-5-10-19 0,4-10 23 16,5-13-17-1,0-13-11-15,11-17 7 0,9-13 1 16,6-11-3-16,-2-13 4 15,3-10-8-15,0-5-1 16,1-9 0-16,2-11-3 16,0-2 6-16,1-6-6 15,-1-7 5-15,-2 0 4 16,-3-4-9-16,-2-3 0 16,1 0 7-16,0 0-8 15,1 0 15-15,3 0-13 16,3-3 1-16,7-4-3 0,10 0-1 15,12-3-1-15,14 0-3 16,15 6-11-16,19-6 8 16,19 5 3-16,19 1 0 15,14-2-4-15,13 1 14 16,12-1-7-16,9 3 1 16,11-1 0-16,6 1 5 15,-7 2-1-15,-14-5 3 16,-31 0-2-16,-38 0-1 15,-48-1-8-15,-37 0-15 16,-36-2-24-16,-14-15-43 16,-41-9-87-16</inkml:trace>
  <inkml:trace contextRef="#ctx0" brushRef="#br0" timeOffset="204510.06">15432 17112 137 0,'0'0'63'0,"0"0"-27"16,0 0-27-16,0 0 45 16,-15-100 26-16,15 72 4 15,0-5-31-15,0-1-21 16,2-9 14-16,8 0-10 16,1-9-8-16,5-2-4 15,2-1-11-15,3-5-9 16,3-6 6-16,2-1-2 0,3-1-2 15,7-1 4 1,4 1 11-16,5 0-11 0,-2 2-10 16,-4 3 5-16,-8 4-3 15,-4 2-2-15,-5 4 0 16,-5 2-4-16,-4 0 4 16,-4 4 5-16,-3 5-4 15,0 3-1-15,-3 6 2 16,0 5-2-16,2 2 4 15,1 7-2-15,3 3-2 16,4-1 2-16,5 2-2 16,6 0 0-16,3 1-3 15,2-1 3-15,0 3-4 16,-6 3-5-16,-6 6 3 16,-4 3 5-16,-7 0-12 0,-1 3 11 15,-1 17-7-15,3 3 9 16,0 4-5-16,0 6 12 15,5 0-7-15,1 0 2 16,4 3-1-16,2-1 0 16,1 2-1-16,1-1 0 15,-2-1-1-15,-1 1 5 16,1-2-4-16,-1-2 0 16,-3-2 1-16,3 2 0 15,-1-1-1-15,2 3 2 0,1 1-4 16,2 2 3-1,3 2-1-15,2 0 8 0,3 2-7 16,3-5 4-16,-1 4-5 16,6-1 0-16,-2 1 2 15,4-3-2-15,-1 3 0 16,1 0 1-16,0-3-1 16,2-1 0-16,0 0 0 15,-3-4 0-15,1 0-1 16,-4 0 8-16,-2 0-14 15,-1 1 12-15,1 1-10 16,-1-2 6-16,1 0-1 16,5 2 0-16,-2-2 6 15,2 4-6-15,0-2 0 16,-2 2-2-16,-1 2 9 0,-3 0-14 16,0 1 11-1,-2-3-5-15,0 1 1 0,2 1 0 16,0-1 0-16,1 0-1 15,2-1 2-15,3 1 2 16,-2-2-3-16,2 2 1 16,0-4-4-16,-1 0 8 15,0 0 0-15,-2 2-5 16,-1 3 0-16,4-1 1 16,3 1-1-16,0-3 0 15,2-2 2-15,0-4 0 16,2 0-2-16,-1-3 3 15,-2-1-2-15,2 1-1 16,-2-3-1-16,5 2 1 0,-2 0 0 16,3 1 0-16,1-1 0 15,0 0 1-15,5 4-1 16,0-5 0-16,4 2 2 16,-1 1-2-16,2-1 0 15,0-2 4-15,-2 1-5 16,0 1 2-16,-2 1-1 15,1-1 5-15,1-5-5 16,-2 4 2-16,0-2-4 16,-1-3 7-16,-6 4-5 15,-8-1 0-15,-5-1-2 16,-6 1 1-16,-2-1 2 16,-1 0 3-16,-4 0-3 0,-1-1-1 15,-3-2 5-15,0-2-5 16,-4-3 1-16,0-1-2 15,-1-4 2-15,-5-3 0 16,-1 1 2-16,-3-4-3 16,-4-2 3-16,-1 2-3 15,0-3 0-15,0 0 3 16,0 0-2-16,0 0-2 16,0 0 1-16,0 0-29 15,0 0-19-15,0 0-22 16,0 0-11-16,0 2-4 15,-4-2-144-15</inkml:trace>
  <inkml:trace contextRef="#ctx0" brushRef="#br0" timeOffset="-193588.52">4860 10849 1 0,'0'0'4'0,"0"0"8"16,0 0 27-16,0 0 5 16,0 0 5-16,0 0 7 15,0 0-7-15,0 0 14 16,0 0-11-16,0 0-11 0,0 0-10 16,0 0-14-16,0 0 5 15,0 0 10-15,0 0-2 16,0 0-20-16,0 0-7 15,0 0-2-15,0 0 2 16,0 0-3-16,0 0 0 16,5 0-6-16,4 0 6 15,1 2 1-15,1 4-1 16,-2 4-1-16,2-1-4 16,-3 0 5-16,1 2 6 15,-1-1-5-15,0 0 5 16,0-1-4-16,1 1 0 0,4 2 3 15,-1 1-3 1,2 2-2-16,-1-1 5 0,4 1-5 16,-4-1 4-16,-1-2-4 15,1-1 2-15,-1-2-2 16,-1-1 3-16,-1-1-3 16,2 1 2-16,4-5-2 15,-1 2 7-15,3-3-7 16,2 0 1-16,2 0 5 15,0-2-4-15,-2 0 0 16,4 0-2-16,-2 0 0 16,2 0 0-16,-3 0 0 15,4 0-2-15,-1 0 1 16,1 0-2-16,-1 0 0 16,-3 0 3-16,-3 0-3 0,3 0 2 15,-3 0-3-15,-2-2-3 16,1-5 4-16,-4 0-14 15,-4-4-24-15,-6-2-35 16,-3-1-102-16</inkml:trace>
  <inkml:trace contextRef="#ctx0" brushRef="#br0" timeOffset="-192967.48">4790 10699 66 0,'0'0'59'0,"0"0"-3"0,0 0 27 16,0 0-39-16,0 0 1 15,0 0 0-15,3 1-15 16,3 9-8-16,2 6 21 15,-1-1-22-15,3 5 7 16,1-2-15-16,0 2-6 16,0 0 0-16,3 0 3 15,2-2 0-15,-1 3 3 16,3-3-12-16,-1 2 12 16,2-1-9-16,0-1-3 15,2 2 3-15,0-2-4 16,3-1-2-16,0 5 2 0,0-2 2 15,1-2 1-15,0 1-3 16,-1-7 0-16,6-3 2 16,-2-2 0-16,-2-4 4 15,5 0-6-15,-4-3 1 16,0 0-1-16,-2 0 2 16,2 0-1-16,-2-7 3 15,-2-6-1-15,1 0-2 16,-7 0-2-16,-3 2-34 15,-1 0-20-15,-8 2-16 16,-5 0-61-16</inkml:trace>
  <inkml:trace contextRef="#ctx0" brushRef="#br0" timeOffset="-192306.59">4608 10624 95 0,'0'0'47'0,"0"0"-25"16,0 0 40-16,0 0 5 15,0 0-29-15,0 0 1 16,60-3-8-16,-54 3-10 16,1 0-10-16,4 0 5 15,2 8 5-15,1 4-8 16,3 2-1-16,0 5 21 0,5 1-27 16,-1 4-2-16,2 5 10 15,-1-3-4-15,2 4-5 16,-2-2 10-1,5 1-15-15,-1-4 6 0,-1 4-1 16,2-3 3-16,-5-1-2 16,3-1-4-16,-2-1 0 15,1 0-3-15,1-1 5 16,3-1-8-16,1 2 9 16,0-3-3-16,0-2 1 15,-1-1-3-15,-1-7 1 16,0 0-1-16,-2-7 0 0,-2-3 3 15,0 0-3 1,-3 0-11-16,1-15-14 0,-2-6-27 16,-2-3 1-16,-4-4-56 15,-7-3-89-15</inkml:trace>
  <inkml:trace contextRef="#ctx0" brushRef="#br0" timeOffset="-191805.39">4768 10496 138 0,'0'0'119'15,"0"0"-64"-15,0 0-36 16,0 0-8-16,0 0 23 16,0 0-7-16,-21 5-15 15,21 17-5-15,3 8 23 16,16 6 13-16,2 4-16 15,8 5-9-15,2-1 4 16,6 3-21-16,-1-2 2 0,7-1 8 16,0-2 5-16,1-1-7 15,-1-3 6-15,-3-5-8 16,-4-2 12-16,0-3-19 16,-3-5 0-16,1-5 1 15,-2-5 1-15,-1-9 0 16,-1-1-2-16,-2-3 0 15,2 0-4-15,1-7-16 16,-1-9-15-16,3-4-7 16,-3-4-25-16,-5 0-99 15,-7 4 49-15,-12-3-23 16</inkml:trace>
  <inkml:trace contextRef="#ctx0" brushRef="#br0" timeOffset="-191166.9">4755 10796 94 0,'0'0'69'0,"0"0"-62"16,0 0 41-16,0 0 3 16,0 0-5-16,0 0-1 0,80 47-3 15,-59-25 3 1,0 6-19-16,4 4-6 16,-1 3 8-16,3-1-11 0,-2-2 3 15,-1 2-10-15,0-3-10 16,0-3 24-16,-2-3-16 15,5-2-7-15,-3-3 1 16,6-4 1-16,3-7 2 16,5-7-2-16,4-2-3 15,2-2 0-15,3-14 10 16,2-4-3-16,4-4-6 16,2 0 1-16,0-1-2 15,0-2 2-15,-4 4-2 16,-8 1 3-16,-1 3-6 15,0 3-18-15,-2-2 7 0,-3 2-7 16,-2 5-35-16,-7 4 7 16,-3 0-35-16,-8 5 0 15,-2-2 6-15,-5 3 28 16,-4-1-49-16</inkml:trace>
  <inkml:trace contextRef="#ctx0" brushRef="#br0" timeOffset="-190588.86">4793 10639 285 0,'0'0'93'0,"0"0"-47"0,0 0-46 15,0 0-7-15,0 0 7 16,0 0 18-16,23 85 3 16,-4-46 1-16,2-2-13 15,3 0 2-15,3 1 7 16,1-3-18-16,5 1 15 16,1-4-12-16,2-2 1 15,-2-5-2-15,-3-1-1 16,1-6 4-16,2 0 3 15,2-6-3-15,3-2 12 16,7-4-7-16,0-2 4 16,5 0 2-16,1-3-16 15,-1-1-2-15,0 0-5 0,-6 0-8 16,-4-1 8 0,-2-10-38-16,-6 0 45 0,-2-3 0 15,-4-1-8-15,-3 1-6 16,-3-2 14-16,4-1-18 15,-4 3 13-15,0-1-140 16,-6 2-31-16</inkml:trace>
  <inkml:trace contextRef="#ctx0" brushRef="#br0" timeOffset="-190055.59">5183 11222 76 0,'0'0'100'0,"0"0"-68"16,0 0 17-16,85 0 8 15,-51-1-25-15,9-6 7 16,5-4-4-16,9-2-32 16,-1-1 20-16,-2 2-23 15,-6 0 3-15,-9 4 0 16,-6 3-1-16,-8 1-2 0,-6 1-20 15,-4 1 13-15,-5 0 0 16,-5 2 4-16,-2 0 1 16,-3-3 2-16,0 3-12 15,-9 0-177-15</inkml:trace>
  <inkml:trace contextRef="#ctx0" brushRef="#br0" timeOffset="-189852.35">5323 11272 103 0,'0'0'79'15,"0"0"5"-15,0 0 15 0,109 0-22 16,-57-14-39 0,3-2-5-16,-3-4-26 0,-7 5-5 15,-9-2 5-15,-8 3-7 16,-7 2-20-16,-7 1-86 15,-7 4-144-15</inkml:trace>
  <inkml:trace contextRef="#ctx0" brushRef="#br0" timeOffset="-175732.26">2151 11475 85 0,'0'0'75'15,"0"0"-15"-15,0 0-3 16,0 0 11-16,0 0-17 16,0 0 6-16,0 0-14 0,-30-20 13 15,30 19-32-15,0 0-24 16,0 1-1-16,3 0-7 16,18 11-5-16,9 11 13 15,4 6 0-15,2 4 9 16,1-2-9-16,-4-1-34 15,-6-9-200-15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43:24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3358 2613 175 0,'0'0'112'0,"0"0"-61"15,0 0-31-15,0 0 6 16,0 0 13-16,0 0-29 15,0 0-2-15,0 0-8 16,0 0-7-16,0 7 6 16,0 10-5-16,0 3 6 15,0 4 7-15,0 1 0 16,6 3-1-16,-1 2-6 16,3 1 0-16,0 4 3 15,-1-1 0-15,1 3-3 16,-1-2 7-16,1 3-7 0,-2 2 0 15,0 2-7-15,-2 2 19 16,3 1-22-16,-4 5 15 16,-1 3-5-16,-2 4 0 15,0-1 9-15,0-4-11 16,3-2 2-16,0-1 0 16,3 1-4-16,-3 0 8 15,6 4-4-15,-3 1 13 16,0 4-1-16,0 2-13 15,0 3 3-15,1 0 0 16,-1 12 3-16,0 0-5 16,-1 5 0-16,-1-4 11 15,1-4 6-15,0 2 1 16,0 0-8-16,1-3-4 16,-3 6-5-16,0-7 1 0,-3 3-2 15,0 3 1-15,0 1 5 16,-3 5-8-16,-6 4 2 15,0 6 0-15,-1 3 4 16,-4 2-4-16,1-4 0 16,-1 1 1-16,-5-4 6 15,2 2-7-15,0-3 0 16,0 3 17-16,4-5 13 16,2 2-17-16,1 5 4 15,-2 3-10-15,1 5 2 16,-5 4-6-16,-2-1-3 15,0-2 0-15,-7-2 0 0,3-1 0 16,-1 1 0-16,1-4 0 16,1-1 6-16,4-2-6 15,3-5 0-15,3 8 1 16,2 2-5-16,9 5 4 16,0-2 0-16,0-1-2 15,0-6-2-15,3-3 4 16,5-4 2-16,2-2 1 15,0-4-1-15,1-5 0 16,0-3 0-16,-1-3-2 16,-4-1 0-16,0 1-1 15,0 1 0-15,1 6 1 16,-4 1 8-16,0-2-7 0,-3-1-1 16,0-11 2-16,0-1-2 15,-3-4 2-15,0-5 1 16,-4 1-6-16,4-3 6 15,-2-1-1-15,1-2-1 16,-2-2 5-16,1-2-6 16,0-3 5-16,-3 0-5 15,5-4 3-15,0 0-1 16,3-4 2-16,0-3-3 16,0-5 1-16,0-4-2 15,0-7 3-15,3-5-2 16,0-7 1-16,-3-2-2 0,3-2 2 15,-3-1 0-15,0 0 1 16,0 0-2-16,0 0 7 16,0 0-8-16,0 0 1 15,0 0 0-15,0 0 3 16,0 0-3-16,0 0 2 16,0 0-1-16,0 0 9 15,0 0-11-15,0 0 2 16,0 0-2-16,0 0-6 15,0 0 6-15,0 0-3 16,0 0 0-16,5 0 2 16,3 0-10-16,7 2 11 15,11 4 0-15,8-4 1 16,15 3 3-16,20-1-3 16,17-1-2-16,20-2 2 0,20 0 2 15,15-1-3-15,11 0-1 16,14 0 1-16,15 0 0 15,14-2 6-15,17-7-1 16,16-2-10-16,2 2 4 16,9-1 1-16,-2-1 11 15,-1 4 0-15,-1 0-1 16,-11 3-10-16,-12 2 11 16,-8 2-5-16,-17 0-6 15,-8 0 0-15,-12 0 1 16,-1 0-1-16,-8 0 0 15,-6 0 0-15,-4 0 4 0,-7 0-6 16,-9 0 2-16,-5 0-2 16,-8 0-2-16,-6 0 5 15,-1 0-1-15,-3 3 0 16,-3-2 4-16,0 4-8 16,-3-3 8-16,0 3-4 15,6-3 1-15,-1 3 2 16,0-2-3-16,2 0 0 15,-2-2 0-15,5 0-3 16,5-1 3-16,-3 0 0 16,-2 0-9-16,-4 0 21 15,-9 0-12-15,-1 0 0 16,-1 0-1-16,1 0-5 0,6 0 6 16,2 0-7-1,6 3 7-15,8 3-3 0,4-3-1 16,-1 0-6-16,-3-1 5 15,-7 3-3-15,-6-2 7 16,-8-1 1-16,-10 0-3 16,-10 1 12-16,-13-3-9 15,-15 0 10-15,-11 0-4 16,-16 0 5-16,-8 0-4 16,-9 0 2-16,-6 0 10 15,-2 0-8-15,0 0-2 16,0 0-9-16,0 0 5 15,0 0-7-15,0 0 2 16,0 0 0-16,0 0 2 0,0 0-1 16,0 0-1-16,0 0 0 15,0 0 2-15,0 0 2 16,0 0-2-16,0 0-2 16,0 0 0-16,0 0-5 15,0 0 1-15,-2-5-7 16,-5-3-29-16,-2-1 34 15,-2 1-15-15,0-1 9 16,-3-2 6-16,2 0 6 16,2 1 2-16,4 3-1 15,3 4 4-15,1 3 3 16,2 0-5-16,0 0 0 16,0 0-3-16,0 0-11 0,0 0-1 15,8 4-8-15,13 12 20 16,7 0 13-16,2 5-12 15,-5-2-1-15,-5 0 0 16,-7-3-4-16,-9-3 2 16,-4-3 1-16,0 3-1 15,-10 1-3-15,-14 2-1 16,-13-1-35-16,-5-3-40 16,0-2-103-16,-2-6-84 15</inkml:trace>
  <inkml:trace contextRef="#ctx0" brushRef="#br0" timeOffset="1293.56">3388 2517 26 0,'0'0'63'16,"0"0"-32"-16,0 0 8 0,0 0 24 16,0 0-21-16,0 0 9 15,0 0-34-15,1 14-9 16,-8 7-6-16,-14 5 0 15,-4-3 16-15,2 2-12 16,2-8 4-16,5-3 13 16,1-4-20-16,7-6 36 15,1 0-21-15,4-2-6 16,3-1 9-16,0-1-14 16,0 0-7-16,0 0-2 15,0 0-21-15,0 0 23 16,0 0 0-16,0 0 3 0,5-1 12 15,5-16 7-15,10-5 9 16,5-6-4-16,3 0-21 16,2 0 2-16,1 1 17 15,-2 6-24-15,-4 1 48 16,0 9-40-16,-2 11 1 16,1 3-10-16,-5 46-18 15,-2 25-33-15,-3 23 8 16,3 7-12-16,10-2 16 15,11-13-119-15</inkml:trace>
  <inkml:trace contextRef="#ctx0" brushRef="#br0" timeOffset="2453.14">11520 10920 135 0,'0'0'94'15,"0"0"-14"-15,0 0 18 16,0 0-52-16,0 0-27 15,0 0-19-15,0 0 0 16,8 110 34-16,-25-41-13 16,-8 2-10-16,-2 0-11 15,2-8 6-15,7-5-5 16,5-15 3-16,8-13 0 0,5-12-5 16,0-13 1-16,0-5 0 15,8-5 1-15,12-28 41 16,7-14-10-16,3-11 3 15,3-1-22-15,-2-3 2 16,2 7-12-16,-2 10-1 16,-7 15 9-16,-10 14 7 15,-7 15-3-15,0 1-15 16,4 26 9-16,1 9-9 16,4 9 2-16,-2 2 6 15,-2-1-4-15,-2 1-4 16,-1-4 1-16,1-2-3 0,3-7-33 15,0-4-14 1,2-5-14-16,1-12-7 16,2-12-74-16,3 0-84 0</inkml:trace>
  <inkml:trace contextRef="#ctx0" brushRef="#br0" timeOffset="2633.56">12099 11046 277 0,'0'0'127'15,"0"0"-13"-15,0 0-114 16,0 0 2-16,5 93 46 16,-5-38-12-16,-5 1-13 15,-4 3-8-15,0 3-13 0,3-2-2 16,0-5-13 0,3-11-43-16,3-15-74 0,0-19-141 15</inkml:trace>
  <inkml:trace contextRef="#ctx0" brushRef="#br0" timeOffset="2775.24">11986 11286 461 0,'0'0'47'16,"0"0"-33"-16,97 13 9 16,-56-1-9-16,6-4-6 15,5-2-16-15,8-6-49 16,-8 0-340-16</inkml:trace>
  <inkml:trace contextRef="#ctx0" brushRef="#br0" timeOffset="3914.91">2262 2073 43 0,'0'0'71'16,"0"0"4"-16,0 84-47 16,0-60 5-16,5-6-23 15,1-5-9-15,2-6 14 16,-2-2-14-16,0-5 21 15,7 0 67-15,-2-17-21 16,3-9-30-16,-3-6-20 16,-5-2-8-16,-1-1 24 0,-4 4-17 15,-1 9 13 1,0 8 12-16,0 8-18 16,0 6 3-16,0 0-27 15,6 26-22-15,3 6 15 0,1 6 6 16,2 0 1-16,0-9 5 15,0-8 2-15,0-7-7 16,0-7 0-16,-4-4 1 16,2-3 17-16,3-3-3 15,5-20 33-15,9-6 1 16,-3-3-46-16,0 2 7 16,-8 8-10-16,-2 6-1 15,-7 8-3-15,-3 6-40 16,2 2-30-16,2 0-66 0,1 0-187 15</inkml:trace>
  <inkml:trace contextRef="#ctx0" brushRef="#br0" timeOffset="4102.46">2806 1766 387 0,'0'0'111'16,"0"0"-111"-16,0 0-18 15,0 0 18-15,0 105 39 16,0-57-16-16,0 0-11 16,0 2-7-16,0-3-10 15,0-8-20-15,0-10-155 0,0-16-119 16</inkml:trace>
  <inkml:trace contextRef="#ctx0" brushRef="#br0" timeOffset="4227.46">2825 2099 317 0,'0'0'110'0,"0"0"-83"16,0 0 25-16,105 0-32 16,-72 0-15-16,3 0 12 15,-2 0-11-15,1 0-12 16,-12 0-171-16</inkml:trace>
  <inkml:trace contextRef="#ctx0" brushRef="#br0" timeOffset="8587.21">5202 5177 16 0,'0'0'44'16,"0"0"60"-16,0 0 64 16,0 0-40-16,0 0-49 15,0 0-35-15,0 0 5 16,6-9-31-16,-6 16-18 15,3 20-11-15,9 8 8 16,3 10 3-16,1 1 0 16,2-11-36-16,0-12-61 15,2-16-233-15</inkml:trace>
  <inkml:trace contextRef="#ctx0" brushRef="#br0" timeOffset="8743.44">5375 5095 372 0,'0'0'116'0,"0"0"-101"16,0 0-7-16,-95 80-8 15,72-40-2-15,-1-2-5 16,2 2-88-16,4-8-86 16,0-8-26-16</inkml:trace>
  <inkml:trace contextRef="#ctx0" brushRef="#br0" timeOffset="8841.61">5142 5368 76 0,'0'0'78'0,"0"0"-60"16,0 0 42-16,82-3 22 16,-43-13-82-16,0-8-1 15,-3-7-236-15</inkml:trace>
  <inkml:trace contextRef="#ctx0" brushRef="#br0" timeOffset="9203.67">5951 4222 168 0,'0'0'274'16,"0"0"-271"-16,0 0 1 0,19 90-3 15,-14-56 8-15,-2-1-9 16,0-4-4-16,0-3-134 16,-3-7-104-16</inkml:trace>
  <inkml:trace contextRef="#ctx0" brushRef="#br0" timeOffset="9396.16">5984 4349 230 0,'0'0'103'0,"0"0"-70"16,0 0-30-16,0 0-3 15,-84 12 22-15,74-5-9 16,5-2 15-16,4-4 12 16,1 0-17-16,0 1-23 0,0 0-4 15,16-2-137-15,17 0-28 16</inkml:trace>
  <inkml:trace contextRef="#ctx0" brushRef="#br0" timeOffset="9719.84">6722 3606 113 0,'0'0'118'0,"0"0"-16"16,0 0-54-16,0 0-22 15,0 0-25-15,0 0 12 16,40 40 9-16,-32-18-19 16,4 1 5-16,1-4-8 15,2-7-96-15,0-7-244 16</inkml:trace>
  <inkml:trace contextRef="#ctx0" brushRef="#br0" timeOffset="9876.53">6870 3542 116 0,'0'0'23'15,"0"0"10"-15,-64 83-32 16,48-57 5-16,2 2-6 16,5-11-15-16,0-2-142 15</inkml:trace>
  <inkml:trace contextRef="#ctx0" brushRef="#br0" timeOffset="9969.14">6743 3692 49 0,'0'0'80'0,"0"0"-29"0,0 0-28 16,0 0-18-16,118-91-5 15,-70 70-104-15</inkml:trace>
  <inkml:trace contextRef="#ctx0" brushRef="#br0" timeOffset="10310.94">7883 2816 266 0,'0'0'184'0,"0"0"-134"16,0 0-49-16,0 0 3 15,0 0 43-15,11 100-22 16,0-71-22-16,1-3 11 15,6-7-14-15,2-5-40 0,2-10-111 16,2-4-103-16</inkml:trace>
  <inkml:trace contextRef="#ctx0" brushRef="#br0" timeOffset="10447.01">8086 2810 283 0,'0'0'127'15,"0"0"-108"-15,0 0-13 16,-84 30-6-16,45-10-39 16,-2-3-131-16</inkml:trace>
  <inkml:trace contextRef="#ctx0" brushRef="#br0" timeOffset="10539.08">7862 2936 20 0,'0'0'83'0,"0"0"-29"16,127 14-54-16,-64-14-71 15</inkml:trace>
  <inkml:trace contextRef="#ctx0" brushRef="#br0" timeOffset="10994.84">9412 2414 241 0,'0'0'57'0,"0"0"-16"16,0 0 24-16,0 0-22 16,15 89-25-16,-9-64-8 15,3-1-10-15,0-2 6 16,3-2-6-16,4-8-42 16,-1-9-154-16</inkml:trace>
  <inkml:trace contextRef="#ctx0" brushRef="#br0" timeOffset="11218.75">9511 2441 323 0,'0'0'86'0,"0"0"-42"16,-85 54-29-16,53-22 0 16,6 0 7-16,6 0-21 15,7-7 6-15,5-6-7 16,5-6-22-16,3-8-28 15,0-5-7-15,0 0 47 16,14 0 10-16,8-3 30 16,14-3 20-16,3 3-50 15,5 3 0-15,0 0-110 16</inkml:trace>
  <inkml:trace contextRef="#ctx0" brushRef="#br0" timeOffset="11783.61">5802 5329 492 0,'0'0'29'15,"0"0"-25"-15,0 0 9 16,67 91-6-16,-43-69-3 16,6-2 0-16,1-4-8 15,-1-6 1-15,3-6-83 16,-5-4-60-16,-4-3-48 15</inkml:trace>
  <inkml:trace contextRef="#ctx0" brushRef="#br0" timeOffset="11923.45">6100 5310 300 0,'0'0'192'16,"0"0"-159"-16,0 0-31 15,-76 95 3-15,61-69-1 16,5-1-4-16,-2-2-67 15,1-2-26-15,1-6-91 16</inkml:trace>
  <inkml:trace contextRef="#ctx0" brushRef="#br0" timeOffset="12044.93">5942 5471 73 0,'0'0'77'0,"0"0"35"0,0 0-36 15,97 0-38-15,-58-9-19 16,10-9-19-16,0-6-32 15,4-6-251-15</inkml:trace>
  <inkml:trace contextRef="#ctx0" brushRef="#br0" timeOffset="12435.33">6821 5163 99 0,'0'0'21'0,"0"0"18"16,77 116-16-16,-59-77-8 15,-6-4-14-15,-6-8-1 16,-3-8-173-16</inkml:trace>
  <inkml:trace contextRef="#ctx0" brushRef="#br0" timeOffset="12598.07">6885 5149 483 0,'0'0'49'0,"0"0"-49"0,0 0 8 16,-42 87-2-16,30-57 1 16,-4-2-7-16,4-4-11 15,1-8-69-15,-2-11-132 16</inkml:trace>
  <inkml:trace contextRef="#ctx0" brushRef="#br0" timeOffset="12727.28">6773 5259 167 0,'0'0'188'0,"0"0"-76"16,0 0-32-16,0 0-21 15,88-95-59-15,-60 73-13 16,-8 1-291-16</inkml:trace>
  <inkml:trace contextRef="#ctx0" brushRef="#br0" timeOffset="13004.97">7104 4402 397 0,'0'0'36'0,"0"0"-27"16,0 0 22-16,0 0-6 15,63 109-8-15,-50-77-7 16,5-2-10-16,-4-3-19 16,2-8-60-16,-4-8-90 15</inkml:trace>
  <inkml:trace contextRef="#ctx0" brushRef="#br0" timeOffset="13213.96">7297 4312 443 0,'0'0'78'0,"0"0"-68"0,0 0 3 15,-82 90 4-15,55-57-13 16,10-7-4-16,7-3-4 15,3-7-21-15,5-3-12 16,2-7-2-16,0 5 14 16,0-4-2-16,0-3-25 15,15-4-57-15</inkml:trace>
  <inkml:trace contextRef="#ctx0" brushRef="#br0" timeOffset="13551.31">8129 3896 277 0,'0'0'44'15,"36"83"38"-15,-14-35-44 0,-5 0-24 16,2-6-11-16,0-7-3 15,1-12-56-15,1-11-146 16</inkml:trace>
  <inkml:trace contextRef="#ctx0" brushRef="#br0" timeOffset="13762.09">8262 3952 338 0,'0'0'94'0,"0"0"-67"15,0 0-27 1,-67 80 17-16,59-58-17 0,4-2 6 16,-1-5-3-16,1-2-3 15,0-6-6-15,4-2-34 16,0-2 24-16,0 0 2 16,4-2-109-16,20-1 38 15,7 0 15-15</inkml:trace>
  <inkml:trace contextRef="#ctx0" brushRef="#br0" timeOffset="14038.1">9384 3582 599 0,'0'0'50'16,"0"0"-50"-16,0 0 0 16,84 98 1-16,-59-59 11 15,-3-2-5-15,-1 0-14 16,-3-6-21-16,0-9-77 15,-3-16-137-15</inkml:trace>
  <inkml:trace contextRef="#ctx0" brushRef="#br0" timeOffset="14204.11">9642 3578 463 0,'0'0'51'16,"0"0"-33"-16,0 0 3 15,0 0-4-15,-89 89 5 16,65-68-22-16,3 2-12 16,0-6-100-16,9-6-246 15</inkml:trace>
  <inkml:trace contextRef="#ctx0" brushRef="#br0" timeOffset="14706.03">10379 3334 300 0,'0'0'79'0,"0"0"-32"15,0 0-17-15,76 105-14 16,-55-78-9-16,3-8-7 16,3-6-72-16,2-12-243 15</inkml:trace>
  <inkml:trace contextRef="#ctx0" brushRef="#br0" timeOffset="14870.98">10598 3331 374 0,'0'0'132'0,"0"0"-112"0,0 0-6 16,-98 64 7-16,80-42 4 15,6 2-24-15,9 1-1 16,3-4-1-16,0-3-59 16,6-6-168-16</inkml:trace>
  <inkml:trace contextRef="#ctx0" brushRef="#br0" timeOffset="15352.63">10637 2538 216 0,'0'0'70'16,"43"87"-33"-16,-23-49-35 15,-5-10-2-15,-3-7-20 0,-2-11-128 16</inkml:trace>
  <inkml:trace contextRef="#ctx0" brushRef="#br0" timeOffset="15554.56">10682 2506 395 0,'0'0'71'0,"0"0"-51"16,0 0 26-16,0 0 5 16,0 0 15-16,0 0-33 15,-87 68-8-15,80-55 6 16,4 1-30-16,3 1-1 15,16 2-37-15,32-6-73 0,7 0-133 16</inkml:trace>
  <inkml:trace contextRef="#ctx0" brushRef="#br0" timeOffset="16110.11">7919 4982 556 0,'0'0'13'0,"0"0"-10"15,0 0-6-15,113 109-25 0,-74-84-99 16,0-10-138 0</inkml:trace>
  <inkml:trace contextRef="#ctx0" brushRef="#br0" timeOffset="16235.31">8253 4981 155 0,'0'0'175'0,"0"0"-154"15,-83 37-15-15,53-15-12 16,3 4-58-16,10-8-78 16</inkml:trace>
  <inkml:trace contextRef="#ctx0" brushRef="#br0" timeOffset="16356.14">8019 5187 25 0,'0'0'85'0,"0"0"-13"16,0 0-30-16,0 0 78 15,0 0-67-15,129-45-53 16,-79 7-215-16</inkml:trace>
  <inkml:trace contextRef="#ctx0" brushRef="#br0" timeOffset="16798.56">8493 3195 257 0,'0'0'95'16,"0"0"-28"-16,109 83-37 15,-73-56-30-15,-6-4 5 16,-5-5-5-16,-7-6-71 15,0-10-64-15,-5-2-28 16</inkml:trace>
  <inkml:trace contextRef="#ctx0" brushRef="#br0" timeOffset="16971.47">8620 3178 257 0,'0'0'62'0,"0"0"-12"16,-94 31-17-16,78-20-5 15,5-6 17-15,10 0-19 16,1 0-9-16,3 8-15 16,22 5-2-16,20 1 0 15,19-6-54-15,12-10-263 16</inkml:trace>
  <inkml:trace contextRef="#ctx0" brushRef="#br0" timeOffset="17435.27">9092 4531 306 0,'0'0'43'0,"0"0"17"16,0 0-45-16,94 93-2 0,-72-75-13 15,0-5-78-15,-2-8-71 16,-1-5-61-16</inkml:trace>
  <inkml:trace contextRef="#ctx0" brushRef="#br0" timeOffset="17609.8">9227 4548 356 0,'0'0'96'0,"-80"49"-63"15,42-23-12-15,10-8-21 16,10-7 12-16,11-7 14 16,7-4-12-16,0 0 1 0,3 0-15 15,33 0-11 1,22-14-48-16,24-11-263 0</inkml:trace>
  <inkml:trace contextRef="#ctx0" brushRef="#br0" timeOffset="23826.38">7907 3759 0 0,'0'0'54'0,"0"0"9"15,0 0-18-15,0 0-9 16,0 0-8-16,0 0-17 15,0 0 0-15,6 45-11 16,-5-38 7-16,1 3-6 0,2 4-1 16,1-1-4-16</inkml:trace>
  <inkml:trace contextRef="#ctx0" brushRef="#br0" timeOffset="24007.94">7795 4236 424 0,'0'0'0'16,"0"0"-35"-16,0 0 20 15,0 0-23-15,0 0 2 16,0 0-25-16,-3 38 3 0,3-26 38 16,0 4-13-16,0-2-27 15</inkml:trace>
  <inkml:trace contextRef="#ctx0" brushRef="#br0" timeOffset="24157.25">7747 4729 32 0,'0'0'69'15,"0"0"-41"-15,-7 88-28 16,7-52-26-16,0-3 17 15</inkml:trace>
  <inkml:trace contextRef="#ctx0" brushRef="#br0" timeOffset="24302.43">7792 5208 41 0,'0'0'71'0,"0"0"-27"16,0 0-27-16,0 0-9 15,-6 89-4-15,6-76-3 16,0 0-1-16,15 0 2 15,4 4-4-15,2 6-41 16</inkml:trace>
  <inkml:trace contextRef="#ctx0" brushRef="#br0" timeOffset="24517.09">7932 5715 199 0,'0'0'88'0,"0"0"-69"16,0 0-8-16,-15 90-11 15,12-63-4-15,3 7 4 16,0-6-47-16,0 0-56 16,5 0 68-16,1-4-38 15,1 0 73-15,-7-2 24 16,0-4-23-16,0 3-1 16,-7 6 26-16,-7 5-8 15,-2 2-18-15,-1 0-105 16</inkml:trace>
  <inkml:trace contextRef="#ctx0" brushRef="#br0" timeOffset="24608.04">7817 6350 42 0,'0'0'133'0,"0"0"-84"16,-14 110-44-16,12-64 15 15,2 9-20-15,0-1-10 16,7-5-105-16</inkml:trace>
  <inkml:trace contextRef="#ctx0" brushRef="#br0" timeOffset="24913.99">7858 6890 154 0,'0'0'163'15,"0"0"-57"-15,0 0-33 16,-24 89-40-16,18-61-18 16,1 3-15-16,4 3-28 15,1 4-15-15,0 6 15 16,0 3 25-16,6 2 2 0,3-5-27 16,3-5-16-16,1-2-6 15,-1 2 29-15,-3 11-39 16,-6 10-60-1,-3 3 100-15,0 4 17 0,-9-1 3 16,-6-9 66-16,0-9 17 16,-1-10 29-16,5-8-65 15,4-3-2-15,2-2-45 16,5 6-8-16,0 9-123 16,0 7-19-16,0 10 85 15,0 2 65-15,0-6 7 16,2-1 21-16,2-11-28 15,-1-5-38-15</inkml:trace>
  <inkml:trace contextRef="#ctx0" brushRef="#br0" timeOffset="25104.32">7765 8789 643 0,'0'0'91'0,"0"0"-91"16,0 0-26-16,0 0-47 15,0 0-48-15,0 0 79 16,-37 58 16-16,37-39 10 16,0 0-6-16,0-4-48 15,0-5-18-15,0-1-6 0,0 4-27 16</inkml:trace>
  <inkml:trace contextRef="#ctx0" brushRef="#br0" timeOffset="25260.62">7682 9164 0 0,'0'0'51'0,"0"0"30"16,0 0 47-16,0 0-12 16,-9 108-70-16,9-75-10 15,0-1-25-15,0-1-5 16,3-7-6-16,11-4 0 16,3-3-10-16,5-3-49 15,-1-2-205-15</inkml:trace>
  <inkml:trace contextRef="#ctx0" brushRef="#br0" timeOffset="25431.87">7813 9776 585 0,'0'0'89'15,"0"0"-89"-15,0 0-30 16,0 0-33-16,0 0 40 15,0 0-23-15,-12 6-85 16,19-6-156-16</inkml:trace>
  <inkml:trace contextRef="#ctx0" brushRef="#br0" timeOffset="26691.48">3373 3924 397 0,'0'0'65'16,"0"0"-65"-16,0 0-7 15,0 0-64-15,0 0-38 16,0 0-4-16,113-11 8 16</inkml:trace>
  <inkml:trace contextRef="#ctx0" brushRef="#br0" timeOffset="26767.29">3585 3934 24 0,'0'0'39'0,"0"0"-32"15,0 0-7-15,0 0-51 0</inkml:trace>
  <inkml:trace contextRef="#ctx0" brushRef="#br0" timeOffset="26940.28">3916 3959 43 0,'0'0'61'16,"94"10"-28"-16,-55-6 18 16,1-4 21-16,0 0-21 15,-1 0-5-15,3 0-28 16,-5 3-17-16,-1 2 8 15,-5 3-6-15,-1 1-3 16,3 0-16-16,1 0-165 16</inkml:trace>
  <inkml:trace contextRef="#ctx0" brushRef="#br0" timeOffset="27140.53">5138 4079 220 0,'0'0'91'16,"0"0"-91"-16,0 0-42 15,0 0 41-15,103-15-30 16,-76 15-5-16,1 0-15 16,2 0 17-16,-2 0-1 15,-1 0 11-15,1 0-33 16</inkml:trace>
  <inkml:trace contextRef="#ctx0" brushRef="#br0" timeOffset="27255.25">5772 4126 30 0,'0'0'68'0,"0"0"-48"16,98 11-16-16,-56-8-4 15</inkml:trace>
  <inkml:trace contextRef="#ctx0" brushRef="#br0" timeOffset="27383.45">6385 4163 268 0,'0'0'0'0</inkml:trace>
  <inkml:trace contextRef="#ctx0" brushRef="#br0" timeOffset="27667.73">7343 4123 103 0,'0'0'63'0,"0"0"-36"15,124-12-27-15,-78 8-18 16,-1 3-32-16,-2 0 32 16,-7 1 18-16,-3-3 16 15,-2 1 14-15,-3-2 22 16,1 3-3-16,2-2-49 15,3-2-55-15</inkml:trace>
  <inkml:trace contextRef="#ctx0" brushRef="#br0" timeOffset="28416.23">3564 4082 123 0,'0'0'165'0,"0"0"-58"16,0 0-20-16,0 0-9 16,0 0 11-16,0 0-42 15,7 5-27-15,1-5-20 16,8 0-36-16,7 2-123 15,11-2-269-15</inkml:trace>
  <inkml:trace contextRef="#ctx0" brushRef="#br0" timeOffset="33539.93">7762 10371 87 0,'0'0'132'0,"0"0"-88"15,0 0-18-15,0 0 34 16,-80 25 0-16,57-18 24 15,1 3-45-15,1 5-16 16,0 4-23-16,0 8 0 16,-1 10 1-16,-2 7 9 0,3 2-8 15,2 1 4-15,2-4 6 16,7-6-4-16,8 2-8 16,2-7 0-1,0 0 2-15,8-6-2 0,7-5-8 16,1-7 1-16,2-7-5 15,1-7 12-15,1 0 10 16,1-7-3-16,-2-11 7 16,-7-5-5-16,-1-2 9 15,-10 2 30-15,-1-4-1 16,0 1-8-16,-15 2-19 16,-6 4-20-16,0 6-1 15,0 7-40-15,4 7-20 16,3 0-24-16,2 12-39 15,8 5-71-15</inkml:trace>
  <inkml:trace contextRef="#ctx0" brushRef="#br0" timeOffset="38637.08">2324 3979 119 0,'0'0'44'0,"0"0"-18"15,0 0-17-15,0 0 30 16,0 0-29-16,0 0-5 15,0 0 18-15,-7-15-9 16,5 15 21-16,1 0-16 16,1 0-13-16,-2 0 22 15,1 0-5-15,-1 0-3 0,-1 0 13 16,-3 0 2-16,-4-1-1 16,1-1 2-16,-3 2-29 15,-3-2 9-15,3 2-14 16,-1 0 2-16,-1 16-4 15,-5 11-4-15,7 5 3 16,1 3 1-16,4 1-1 16,7-4-3-16,0-3 2 15,0-6 2-15,0-5-3 16,10-3-4-16,-2-8-16 16,2-6 22-16,2-1-6 15,5 0 7-15,5-17 8 16,-1-5-6-16,-3-6 9 0,-5-1 9 15,-1 0 8 1,-6 2 1-16,-3 7-6 0,0 7 0 16,-3 8-13-16,0 5-10 15,0 4-7-15,2 20-26 16,-1 14 28-16,3 6 5 16,-2-2 6-16,-1-2-6 15,-1-3-3-15,0-1-5 16,0 0 7-16,-7-8-7 15,-3-5 8-15,-1-8 6 16,1-5-2-16,2-5-2 16,-2 0 12-16,-3-3 19 15,-4 0-19-15,4-2-4 16,-1 0-5-16,2 0-5 0,2 0-13 16,4-3-47-16,6-8-49 15,0-2-108-15</inkml:trace>
  <inkml:trace contextRef="#ctx0" brushRef="#br0" timeOffset="39006.6">2615 3999 263 0,'0'0'230'0,"0"0"-203"16,0 0-26-16,-76 82-1 16,55-40 23-16,0 2-6 15,6 5-11-15,5 1 3 16,7 0 1-16,3-3-3 16,0-5-4-16,0-8 3 15,6-10-1-15,7-8-5 16,4-11 0-16,5-5 7 15,6-8 53-15,7-23-1 16,2-12-39-16,-1-10 0 16,-2-3-5-16,-8-3 0 15,-9 0-5-15,-9 1-10 0,-8 2-2 16,-3 6-4-16,-27 17-55 16,-9 16-16-16,-13 17-124 15</inkml:trace>
  <inkml:trace contextRef="#ctx0" brushRef="#br0" timeOffset="41233.24">2897 1892 7 0,'0'0'96'15,"0"0"-70"-15,0 0 15 16,0 0-10-16,0 0-26 15,0 0 26-15,0 0-2 16,-9-30-15-16,9 28 21 16,0 0 14-16,0 2-34 15,0 0 8-15,0 0-18 16,0 0 4-16,0 0 1 16,0 0-7-16,0 0-3 15,0 0 0-15,0 0-10 16,-2 0 6-16,1 13-16 15,-5 5 20-15,2 3 14 0,-2 3-8 16,-2-2 1-16,-1-1 19 16,2 1-13-16,-1-4 4 15,2 2-14-15,-1 3 1 16,2 4 6-16,-2 4-6 16,4 6-4-16,3 3 1 15,0 4-1-15,0 0 0 16,0-3-5-16,3-8 1 15,9-4-2-15,-5-6-4 16,1-8 7-16,-2-4-4 16,1-5-30-16,-1-6 25 15,3 0-2-15,6 0-37 0,-3-11-34 16,2-9-181-16</inkml:trace>
  <inkml:trace contextRef="#ctx0" brushRef="#br0" timeOffset="41457.97">2767 2121 250 0,'0'0'70'0,"0"0"-46"0,0 0-21 15,0 0 25 1,111-13 16-16,-64 6-31 0,1 4-10 16,-9 3-3-16,-14 0-305 15</inkml:trace>
  <inkml:trace contextRef="#ctx0" brushRef="#br0" timeOffset="48086.73">5666 11678 156 0,'0'0'178'16,"0"0"-72"-16,21-116-61 15,-12 68-4-15,0-6 15 0,4-2-32 16,-1 0-21-1,3 1-2-15,0 3-1 0,0 3 5 16,-8 4-5-16,-4 9 2 16,-3 10-1-16,0 12 11 15,-1 10 16-15,-12 4 7 16,-4 21-22-16,-8 28-11 16,-1 28 6-16,8 28 3 15,8 23 0-15,10 8 1 16,0 7-9-16,3-10 2 15,9-10-5-15,1-11-20 16,2-15-43-16,0-13-12 16,3-18-32-16,-3-22-66 0,-6-24-42 15</inkml:trace>
  <inkml:trace contextRef="#ctx0" brushRef="#br0" timeOffset="48228.44">5541 12009 487 0,'0'0'71'15,"0"0"-32"-15,-38-87-5 16,46 74 17-16,31-5-36 16,19-2-11-16,15 5-4 15,6 0-1-15,3 2-68 16,-10-4-267-16</inkml:trace>
  <inkml:trace contextRef="#ctx0" brushRef="#br0" timeOffset="48568.55">6190 11928 157 0,'0'0'183'15,"0"0"-95"-15,3-114-42 16,-3 70 20-16,-2-1-13 15,-10 2-26-15,-1 5 16 16,2 13-3-16,4 11-16 16,0 14 7-16,-1 0-16 15,2 23-15-15,-3 10 0 0,3 8 0 16,6-1 2-16,0-4-1 16,10 1 2-16,9-5-3 15,3-6-1-15,5-5-24 16,1-10-26-16,3-6-13 15,2-5 3-15,-3 0-10 16,0-17-69-16,-5-6-40 16</inkml:trace>
  <inkml:trace contextRef="#ctx0" brushRef="#br0" timeOffset="49263.57">6414 11764 92 0,'0'0'158'0,"0"0"-4"16,0 0-24-16,0 0-51 15,0 0-3-15,0 0-38 0,-41-52-38 16,25 72 0-16,2 5 0 15,4 5 4-15,3-1-6 16,7-1 2-16,0-5-2 16,0-8-8-16,5-6 1 15,6-7 7-15,1-2-1 16,1 0 2-16,1-14 2 16,-1-8 3-16,-1 1-4 15,-4 1 1-15,-2 6-1 16,-1 6 0-16,-3 6 7 15,-2 2-3-15,0 0 14 16,1 0-17-16,2 0-1 16,3 13-8-16,2 5 8 0,2 2 1 15,2 1-1 1,2-9 1-16,-1-2-3 0,2-5 2 16,0-5 0-16,0 0 0 15,1-1-6-15,-4-16 3 16,-2 0 1-16,-2-4 4 15,-5-3-2-15,-3-3 3 16,3 0-3-16,-3 7 0 16,0 6 0-16,0 7 8 15,0 7 20-15,0 0-28 16,0 5-4-16,3 10-3 16,2 2 7-16,-1-3 0 15,3-1-2-15,-1-1 2 16,2-2 5-16,1 2-4 0,4-4-1 15,-1-4 0-15,4-4-4 16,1 0-3-16,2-11 6 16,-2-16 0-16,2-7-1 15,-3-8 4-15,-5-6-2 16,-5-8 0-16,-3-6 0 16,-3 2 0-16,0 8 0 15,0 16 5-15,0 17-4 16,-3 13 20-16,3 6 20 15,-3 8-41-15,3 29-7 16,0 18 4-16,0 16 3 16,0 4 0-16,0-5 2 15,3-4-2-15,6-10-4 0,1-14-47 16,2-12-2-16,-1-16-8 16,2-14-18-16,-2-4-25 15,-1-28-280-15</inkml:trace>
  <inkml:trace contextRef="#ctx0" brushRef="#br0" timeOffset="49400.04">6727 11575 308 0,'0'0'146'0,"0"0"-55"15,0 0-35-15,0 0-4 16,0 0 9-16,0 0-38 16,-34-49-23-16,59 49-23 15,9 0-3-15,12 0-45 0,2 0-109 16</inkml:trace>
  <inkml:trace contextRef="#ctx0" brushRef="#br0" timeOffset="49772.34">7022 11810 157 0,'0'0'213'0,"0"0"-82"15,0 0-78-15,0 0 1 16,0 0-14-16,-12-116-16 16,12 71-11-16,0-4-5 15,0 3-8-15,0 6 2 16,0 15 13-16,0 16 8 0,0 9 22 16,0 6-45-16,0 24-2 15,0 11 2-15,0 4 1 16,5 0 0-16,5-3 0 15,1-5-1-15,5-10 0 16,2-10 1-16,-2-9-1 16,4-8-5-16,-4 0-2 15,0-18 7-15,0-5-11 16,-5-5-28-16,-3 1-7 16,-5 0 9-16,-2 4 23 0,-1 5-19 15,0 2-39 1,0 4-246-16</inkml:trace>
  <inkml:trace contextRef="#ctx0" brushRef="#br0" timeOffset="50028.45">7256 11582 242 0,'0'0'185'15,"0"0"-109"-15,0 0-31 16,83 92-19-16,-73-67-17 15,-7-1 2-15,-3-5-6 16,0-10-1-16,0-6-1 16,0-3 14-16,0 0 45 15,0-13 5-15,-5-13-62 0,4-4 0 16,1-6-5-16,0 2-10 16,13 5-32-16,8 8-12 15,-1 9-28-15,-1 5-94 16,-4 7-190-16</inkml:trace>
  <inkml:trace contextRef="#ctx0" brushRef="#br0" timeOffset="50248.25">7585 11580 162 0,'0'0'188'0,"0"0"-52"0,0 0-35 16,0 0-26-16,0 0-74 15,0 0 28-15,-27 87 17 16,27-45-16-16,0 2-15 16,0-5-7-16,4-5-6 15,17-9 0-15,3-6-2 16,10-7-40-16,-1-12-66 16,-6 0-323-16</inkml:trace>
  <inkml:trace contextRef="#ctx0" brushRef="#br0" timeOffset="51420.9">8386 11582 309 0,'0'0'126'16,"0"0"-91"-16,0 0-35 15,0 0-3-15,0 0 3 16,0 0 2-16,22 11 9 16,8 1 29-16,15 1-16 15,20 1-14-15,21-2-2 16,25 1-7-16,22-1-1 15,16-2-29-15,13-4-23 16,3-2 42-16,4-4 4 16,5 0 12-16,-2 0-5 15,-1 0 33-15,-14-1 10 16,-27-3-12-16,-26-2 3 0,-35-1-7 16,-30 4 0-16,-22 0-6 15,-12 3-3-15,-5 0 35 16,0-4 2-16,0 2-19 15,-12-3-37-15,-7 0-12 16,1 3-14-16,3-1 6 16,6 2 3-16,5 1 1 15,1-1 12-15,3 1 1 16,0 0 3-16,0 0-2 16,0 0 2-16,0 0 0 0,0-5 7 15,0-3-7 1,0 2-5-16,0-1-3 0,0 5-8 15,0 2 16-15,0 0 0 16,0 0 0-16,4 0-10 16,8 0 1-16,6 11 9 15,9 6 0-15,3 1 0 16,-1 4 0-16,-2 0 4 16,-8-1-2-16,-8-2 12 15,-6 5-5-15,-5 2 2 16,0 2 0-16,-22 1-11 15,-13-4-49-15,-2-8-155 16</inkml:trace>
  <inkml:trace contextRef="#ctx0" brushRef="#br0" timeOffset="52772.61">1110 6247 92 0,'0'0'40'15,"0"0"-38"-15,0 0 7 16,0 0 22-16,0 0 134 16,0 0-18-16,-11 1-52 15,11-29-59-15,11-13-19 0,1-10 27 16,1-5-25-16,-1-6-9 16,0-3-8-16,-6 1 3 15,-3 8 0-15,-3 13-5 16,0 20 11-16,0 11 34 15,0 12-24-15,0 19-21 16,-5 40-25-16,-5 30 25 16,-2 26 8-16,3 8-8 15,4-4 2-15,5-2 3 16,0-9-5-16,0-12-38 16,0-15-18-16,8-26-49 0,-2-23-23 15,0-16 1 1,-3-16 2-16</inkml:trace>
  <inkml:trace contextRef="#ctx0" brushRef="#br0" timeOffset="52901.8">998 6479 439 0,'0'0'106'0,"0"0"-54"16,-21-106-10-16,21 83-8 16,15 0-19-16,19 2-14 15,20 0-1-15,13 1-32 16,6-4-89-16</inkml:trace>
  <inkml:trace contextRef="#ctx0" brushRef="#br0" timeOffset="53247.45">1344 6489 7 0,'0'0'155'0,"0"0"-132"15,0 0 9-15,0 0 129 16,0 0-32-16,0 0-121 16,31-80-5-16,-25 50-2 15,-1 1 7-15,-5 0 38 16,0 4 8-16,-8 7 4 15,-2 5-36-15,1 7 4 0,3 6 8 16,1 0-23-16,4 22-11 16,1 14-7-16,0 10 5 15,15 0 2-15,15-3 0 16,9-7-23-16,5-18-68 16,1-13-177-16</inkml:trace>
  <inkml:trace contextRef="#ctx0" brushRef="#br0" timeOffset="53761.16">1662 6245 383 0,'0'0'151'0,"0"0"-116"16,0 0-25-16,0 0 11 16,-60 81 15-16,54-51-10 15,4-8-25-15,2-5 5 16,0-9-2-16,0-7-3 15,0-1 9-15,0 0-5 16,2-1 13-16,7-18 2 16,6-7-17-16,-2-2-1 15,-2 2-2-15,-4 11-17 16,-4 5 17-16,-3 10-4 16,3 0-5-16,3 18-11 15,0 8 20-15,2-1 11 16,-1-3-5-16,2 0-5 0,0-7-1 15,3 0 4-15,3-7-2 16,1-8 1-16,5 0-1 16,0-8 8-16,3-19-6 15,-6-7 1-15,-2-9 6 16,-5-7-2-16,-7-8 4 16,-4-6-9-16,0-6 1 15,0 5-2-15,-6 10-3 16,0 20 1-16,0 14 1 15,3 15 45-15,3 6-12 16,-3 10-35-16,0 25-18 16,-1 14 13-16,1 8 6 15,3 5-1-15,0-3 0 0,0-4-10 16,0-9-34 0,0-10-4-16,0-12-9 0,0-10-43 15,0-11-108-15</inkml:trace>
  <inkml:trace contextRef="#ctx0" brushRef="#br0" timeOffset="54303.01">1687 6110 519 0,'0'0'77'15,"0"0"-58"-15,0 0-14 16,0 0 4-16,0 0 17 0,100 17-26 15,-58-9-19-15,-7-2-234 16</inkml:trace>
  <inkml:trace contextRef="#ctx0" brushRef="#br0" timeOffset="54783.01">2011 6477 249 0,'0'0'291'15,"0"0"-232"-15,0 0-37 0,0 0 29 16,49-102 6-16,-37 68-37 16,1 0-8-16,-2 0-12 15,-5 1 18-15,-3 4-6 16,-3 11 15-16,0 8 0 15,0 10-9-15,0 0-18 16,-3 13-17-16,-3 12 10 16,-3 6 4-16,4-1 2 15,4-5-13-15,1-6-4 16,0-5 3-16,0-6 3 16,9-6-22-16,3-2 13 15,1-3 6-15,-1-17 12 0,-1-3-12 16,-4 1 2-1,-1 1 11-15,-6 5 1 0,0 6 2 16,0 8 0-16,0 2 28 16,3 0-29-16,3 8-2 15,3 10 2-15,1 1 9 16,-1-4-5-16,2-1-4 16,-1-4 0-16,1-7-33 15,1-3-6-15,-2 0-26 16,2-17-78-16,-9-5-166 15</inkml:trace>
  <inkml:trace contextRef="#ctx0" brushRef="#br0" timeOffset="54985.33">2269 6220 147 0,'0'0'31'0,"0"0"93"15,0 0 33-15,34 91-65 16,-26-58-34-16,-4-4-25 16,-2-5-12-16,-2-4-4 15,0-8-12-15,0-8 0 16,0-4 4-16,0 0 28 15,0-3 30-15,0-17-6 16,1-2-52-16,4-3-8 16,-1 3 4-16,2 4-5 15,0 2-1-15,9 0-16 16,4 0-59-16,2 2-87 16</inkml:trace>
  <inkml:trace contextRef="#ctx0" brushRef="#br0" timeOffset="55297.06">2587 6402 522 0,'0'0'109'15,"0"0"-71"-15,7-89 0 16,-5 57 0-16,-2 1-19 15,0 2-16-15,0 8 6 16,0 10 36-16,-2 7-12 0,-4 4-8 16,-6 7-25-1,2 18-6-15,-1 12 3 0,7 8 3 16,4 4-1-16,1-4 1 16,20-4 2-16,5-11-2 15,2-11-9-15,5-9-58 16,-6-10-14-16,-8 0-54 15,-7-4-196-15</inkml:trace>
  <inkml:trace contextRef="#ctx0" brushRef="#br0" timeOffset="56109.35">1647 2932 176 0,'0'91'113'16,"0"24"-5"-16,4 13-62 15,2-2-17-15,2 4-21 0,2-6-1 16,5 11 2-16,-3 9 3 16,3 0 20-16,-5 3-23 15,-5-8 4-15,1-3-13 16,-2 3 11-16,-4-12-11 15,0-14 0-15,0-20 0 16,0-19 2-16,-4-13 4 16,1-13-4-16,0-19 2 15,0-20-4-15,-2-9-26 16,1-23-21-16,-2-20-223 16</inkml:trace>
  <inkml:trace contextRef="#ctx0" brushRef="#br0" timeOffset="56702.9">1748 2770 187 0,'0'0'31'16,"0"0"-11"-16,0 0-3 16,0 0 72-16,-71 80-58 0,60-57-21 15,-1-2 15 1,5 1-18-16,1-5-1 0,3-4-5 15,1-6 14-15,2-1-15 16,0-6 0-16,0 0-2 16,0 0 2-16,0 0 12 15,0 0 14-15,0 0 20 16,8-11-9-16,10-11 1 16,-1 1-9-16,-3 3-25 15,-8 8 17-15,6 10-21 16,-2 1-9-16,4 23-8 15,11 7 13-15,-1 2 1 16,1 2 2-16,-5 7-43 16,-2-7-26-16,-8 1-203 15</inkml:trace>
  <inkml:trace contextRef="#ctx0" brushRef="#br0" timeOffset="57598.28">1635 6764 275 0,'0'0'102'0,"0"0"-7"0,0 0-38 16,0 0-48-16,0 0-9 15,0 0-22-15,-8 81 22 16,8-16 36-16,0 10-15 15,-1 14-12-15,1 27-9 16,0 32 8-16,0 38 3 16,0 37 75-16,0 15-50 15,0 1-25-15,0-14-8 16,0-29 0-16,0-22 2 16,0-21-5-16,0-20 1 0,0-18 5 15,0-19 15 1,0-20 0-16,0-24-19 0,-2-14-1 15,2-15 2 1,0-13-3-16,0-10-24 0,-1-3-5 16,-2-27 13-16,3-9-59 15,0 2-35-15,-2 9-170 16</inkml:trace>
  <inkml:trace contextRef="#ctx0" brushRef="#br0" timeOffset="58450.43">3673 11799 260 0,'0'0'116'0,"0"0"53"16,0 0-113-16,0 0 15 16,0 0-39-16,0 0-32 15,0 0-22-15,55 42 22 16,48-7 5-16,21-6 16 16,22-6-12-16,12-9-8 15,-1-10-1-15,-8-4-8 16,-12 0 7-16,-25-5 0 0,-16-7-7 15,-25 5 4-15,-21-1-12 16,-22 5-47-16,-18 2-80 16,-10-2-90-16</inkml:trace>
  <inkml:trace contextRef="#ctx0" brushRef="#br0" timeOffset="70475.7">2148 10511 337 0,'0'0'122'15,"0"0"-79"1,0 0-27-16,0 0-16 0,-71 99 0 15,54-44-4-15,9 6 9 16,5-2-5-16,3-4 5 16,0-6-4-16,8-8 9 15,4-7-7-15,0-10-3 16,-3-11 0-16,0-12-4 16,0-1 4-16,10-28 54 15,2-16-24-15,6-15-5 16,-6-5-8-16,-5-5-2 15,-10-1 26-15,-6 2-12 16,-3 9-12-16,-18 15-14 16,8 19-3-16,-2 19-17 15,9 6-85-15,3 24-157 0,0 11-54 16</inkml:trace>
  <inkml:trace contextRef="#ctx0" brushRef="#br0" timeOffset="70631.67">2482 10868 88 0,'0'0'106'16,"0"0"25"-16,-12 96-103 15,-7-62 3-15,-5 3-5 16,6-7 1-16,3-4-27 16,12-7-28-16,3-10-104 15,0-9-48-15</inkml:trace>
  <inkml:trace contextRef="#ctx0" brushRef="#br0" timeOffset="70909.84">2660 10625 522 0,'0'0'105'0,"0"0"-102"15,-17 81 2-15,1-26-5 16,7-2 3-16,9-5-2 15,0-5-1-15,0-6 0 16,18-6-10-16,-2-12-12 16,-1-9-37-16,2-10 29 0,-1-1 30 15,-1-25 23 1,0-9 9-16,-5-6-32 0,-7-1 4 16,-3 4-2-16,-7 8-2 15,-20 6-5-15,-1 7-3 16,-2 5-96-16,3 0-199 15</inkml:trace>
  <inkml:trace contextRef="#ctx0" brushRef="#br0" timeOffset="71120.73">2936 10525 138 0,'0'0'246'0,"0"0"-185"0,116 130-30 16,-89-74-15-16,-13 4-6 16,-14-2-10-16,0-2 0 15,-23-4-3-15,-10-5-102 16,-4-5-16-16,-6-7-28 16,-8-9 25-16</inkml:trace>
  <inkml:trace contextRef="#ctx0" brushRef="#br0" timeOffset="71375.92">1614 10315 210 0,'-33'100'26'0,"5"21"62"16,13 10-54-16,12-2-17 15,3-9-8-15,15-12-2 16,22-11 0-16,6-10-7 16,6-6-36-16,2-9-129 15</inkml:trace>
  <inkml:trace contextRef="#ctx0" brushRef="#br0" timeOffset="79126.06">15040 1184 36 0,'0'0'127'0,"0"0"-68"15,0 0-20-15,0 0 28 16,0 0-17-16,0 0-8 0,0 0-34 16,0 0-1-1,0 0-6-15,0 0 2 0,0 0 21 16,0 0-5-16,0-3-9 16,-8-1 6-16,-1-1-16 15,-2 1 0-15,-3-1 4 16,-4-1 0-16,-4 0-4 15,-5 0 4-15,-3 2-3 16,3 3 33-16,2 1-28 16,0 0 14-16,2 25-9 15,-1 18-4-15,2 19-7 16,7 13 0-16,5 10 0 0,4-1 4 16,3-1 0-16,-4 0 0 15,-3-3 8-15,0-5-8 16,-2-9 1-16,-2-14-5 15,5-10 0-15,0-2 3 16,2-5 4-16,4-3-7 16,2-2 0-16,1-5 2 15,0-4-10-15,0-1 7 16,4-6-6-16,12-5-42 16,13-9-83-16,4 0-117 15</inkml:trace>
  <inkml:trace contextRef="#ctx0" brushRef="#br0" timeOffset="79545.17">15249 1608 370 0,'0'0'65'0,"0"0"-32"15,-64 81-3-15,41-32-2 16,10 5 6-16,5 2-18 16,5-3-9-16,3-10 7 0,0-4-12 15,8-7-4-15,5-10 2 16,5-5 0-16,4-12 0 15,4-5 9-15,8-9-1 16,11-24 16-16,1-10 0 16,0-12-17-16,-7-7-1 15,-10-6 12-15,-9-1 19 16,-12 1-26-16,-8 6 6 16,-2 7 6-16,-18 11-21 15,-3 15 3-15,-1 14-5 16,-1 15-38-16,1 11-48 15,4 25-44-15,7 5-91 16</inkml:trace>
  <inkml:trace contextRef="#ctx0" brushRef="#br0" timeOffset="79773.32">15883 2102 197 0,'0'0'102'0,"0"0"-24"15,0 0-2-15,-27 99-44 16,11-79 3-16,-1 0-19 0,-1-4-8 16,2 2 4-16,-4-3-12 15,3-5-41-15,6-9-214 16</inkml:trace>
  <inkml:trace contextRef="#ctx0" brushRef="#br0" timeOffset="80034.97">16566 1546 532 0,'0'0'30'0,"0"0"-25"15,-19 99-5-15,2-49 8 16,-1 0 2-16,0 0-3 16,2-3-6-16,-2-4 1 15,5-8-2-15,1-4-14 16,0-6-112-16,4-13-143 15</inkml:trace>
  <inkml:trace contextRef="#ctx0" brushRef="#br0" timeOffset="80431.06">16921 955 19 0,'0'0'191'16,"0"0"-147"-16,0 0-19 16,0 0-24-16,0 0-1 15,0 0 13-15,91 103 26 16,-79-48-8-16,-3 6-30 15,2 21 23-15,-4 15-10 16,0 13 4-16,-2 17 17 0,-5 2-28 16,0-3-4-16,-5-6 40 15,-8-15-36-15,1-13 9 16,3-10-12-16,3-13 0 16,0-12 19-16,3-14-22 15,-3-18 9-15,2-10-10 16,-4-2 1-16,-5-8-6 15,-7-3-10-15,-10-2-40 16,-8-2-95-16</inkml:trace>
  <inkml:trace contextRef="#ctx0" brushRef="#br0" timeOffset="84554.82">18362 1667 5 0,'0'0'58'15,"0"0"15"-15,0 0 9 0,0 0-15 16,0 0-21 0,0 0 8-16,-15-22-7 0,15 22 4 15,0 0-26-15,0 0-2 16,0 0 8-16,0 0-28 15,-1 0 5-15,-2 0-8 16,-3 17 2-16,3 10-9 16,-3 4 7-16,3 2 0 15,-1 3-2-15,2 0 11 16,1 3-8-16,1 2-1 16,0 2 3-16,0 0 0 15,0-1-3-15,4-1 0 16,1 0 3-16,1 0 6 15,2 1-9-15,-3 2 0 16,1-2 3-16,-3 2-7 0,-3 3 5 16,0 5-1-16,0 3 12 15,0 6-8-15,0 2 2 16,0-3-6-16,0-3 7 16,0-5-13-16,0-2 6 15,0 0 0-15,0 1-1 16,0 4 13-16,0-1-17 15,-3 1 5-15,-2-2 0 16,2-1-3-16,-2-1 3 16,0 4 0-16,2 4 10 15,2 0-9-15,1 4 6 16,0 0-7-16,0 1 0 0,0 4 12 16,0 3-12-16,0 4 0 15,0 1 3-15,0 1 9 16,0-3-17-16,0 0 7 15,0 2-2-15,0 4 5 16,-2 1 1-16,1 0-6 16,-1 1 2-16,1 3 0 15,-1-1 1-15,1 2-3 16,-2 2 1-16,-2 4 0 16,-1 3-1-16,3 3 0 15,0 0-1-15,0-3 6 16,-1-4-5-16,-5 1 0 15,3 0 1-15,-5-3-2 16,5-3 4-16,0 0 0 16,2 0 13-16,-2 2-15 0,2-1 11 15,2 6-10-15,-2 3-1 16,2-1 6-16,1 0-5 16,1-4-2-16,0-3 0 15,0-2 1-15,-2-2 3 16,1 0-4-16,-4-3 3 15,0-2-11-15,-5 2 8 16,0-1 0-16,-2-1-4 16,-3 2 15-16,0 4-12 15,-3 1 1-15,0 1 0 0,2 1-6 16,0-6 6-16,0-2 0 16,2-5-6-16,0-1 17 15,3-5-11-15,1-4 0 16,4-6 1-16,5-7-2 15,-1-7 1-15,2-5 0 16,0-1 2-16,0-4 7 16,0-4-10-16,3-1 1 15,2-5 0-15,-1-4-1 16,-1-7 7-16,1-4-6 16,-2-3 0-16,-1-2 2 15,-1-4-5-15,0-1 3 16,0 2 0-16,0-2 1 15,0 0 1-15,0 0-2 16,0 0 0-16,0 0 8 0,0 0-10 16,0 0 4-1,0 0-2-15,0 0 0 0,0 0-1 16,0 0 1-16,0 0 0 16,0 2-2-16,0 1 2 15,0 1 0-15,0 3 2 16,0 4-4-16,0 1 2 15,0 5 0-15,0 4 0 16,0 3 2-16,0 4-2 16,-3 5 0-16,-1 7 0 15,0 3-1-15,-1-3 0 16,4-1 1-16,-1-4 0 0,2-4 3 16,0 2-3-1,0 3 0-15,0 2 2 0,0 4-7 16,0-3 5-16,0-1 0 15,0-7-2-15,0-7 2 16,2-4-1-16,1-3 1 16,-2-2 0-16,2 1-3 15,3 1 3-15,-5 1 0 16,2 1 0-16,-1-4 3 16,0-2-3-16,-2-8 0 15,1-2 1-15,-1-3-5 16,0 0 7-16,0 3-3 15,0 4 0-15,0 7 3 16,0 4-7-16,0 5 4 16,-9-2 0-16,0-3-1 0,3-6 2 15,5-5-1-15,1-4 0 16,0-2 2-16,0 2-7 16,0 3 1-16,0 0 4 15,0 6-2-15,0 0 4 16,1-3-2-16,2 1 4 15,0-2-3-15,-1-2-2 16,-1 2-2-16,1-3 3 16,-1 1-2-16,2-2 10 15,-3-2-10-15,1 2 2 16,-1 0-1-16,3-3-3 16,-1-1 4-16,-2 0-4 0,2 0 0 15,-2 0 8-15,0 0 0 16,0 0-4-16,0 0 0 15,0 0 4-15,0 0-4 16,0 0 0-16,0 0 3 16,0 0-1-16,0 0-2 15,0 0 3-15,0 0-1 16,0 0 3-16,0 0-1 16,0 0-4-16,0 0 0 15,0 0-10-15,0 0 9 16,1 0-6-16,7 0-11 15,2 0 15-15,9 0 3 16,7 0 1-16,2 2-1 0,6-1 8 16,7 3-8-16,6 2 4 15,7-2 4-15,3 1-2 16,11 2-5-16,9-1-1 16,12 1 0-16,14-3 1 15,7 2-1-15,5 3 2 16,2-4 5-16,4 4-7 15,8-3 4-15,6-1-1 16,4-2-3-16,7 1 5 16,1 2-5-16,1-2 0 15,1 0 11-15,-4 2-11 16,0-2 0-16,4 1 2 0,-3 3 12 16,3 2-7-1,4 0-4-15,-1 2-3 0,6 0-3 16,1 0 2-16,-1 1 2 15,2 1 2-15,-2 0-3 16,1 0-3-16,0 1 0 16,0 0 3-16,1 2 0 15,-3-2 0-15,-2 2 0 16,2 2 0-16,-4-5 0 16,6 0 3-16,2-4-3 15,-2-1 1-15,2 1 8 16,-4-2-11-16,-5 4 3 15,-1 0-1-15,-8-1 0 16,2 3-4-16,0-3 3 16,-5-1 1-16,2 0 0 0,2-5 7 15,-6 3-7-15,0-6 0 16,-5 3 0-16,-6-1 0 16,-5 0 9-16,-2 1-25 15,-6 0 29-15,-4-2-17 16,-2-1 4-16,-8 0 0 15,-4 0-5-15,-8-2 8 16,-9 0-3-16,-5 1 5 16,-2 2-4-16,1-2-1 15,-1 2-4-15,-3 0 4 16,-4 0-2-16,-7 1 0 16,-3-1 2-16,-1-2 10 0,-4-1-3 15,2 0-14-15,-2 0 11 16,-2 0-4-16,3 0 0 15,-6 0-1-15,1-2 1 16,-4-9 3-16,-2 0-2 16,0 0-1-16,-4-5 1 15,-2 3-1-15,-1-2 9 16,-3 1-7-16,-2 0-2 16,-4 1 0-16,-3 4 5 15,-1-4-10-15,-4 3 6 16,-6 4-1-16,-4 0 0 15,-1 3 0-15,-4 2 0 16,1 1 3-16,0-2-2 0,-1 2-1 16,2 0 0-16,0 0-1 15,3 0-1-15,0 0-3 16,0 0 5-16,1 0-5 16,5 0 0-16,0 0 3 15,6 0-4-15,-2 0 6 16,5 3-4-16,-3 3-2 15,-1-2 3-15,-3 1-2 16,1-2 2-16,5 4-1 16,-1-3-3-16,4 0-1 15,-3 2 2-15,-3-2-3 16,-2 0 3-16,-5 1-10 0,-2-3 12 16,-1 0 1-16,-1-1 6 15,0-1-6-15,2 0 5 16,2 0-2-16,-1 0 4 15,-2-5-3-15,-2-1 0 16,-2 3 16-16,-3 3-12 16,0-1 12-16,0-2-4 15,0-3-10-15,0-1 8 16,0-3-11-16,-2 3 0 16,-4-3-4-16,2 2 4 15,-4 1 0-15,1 2 0 16,0-2-2-16,-1 3 2 15,0 2 0-15,2-3-1 16,2 5 0-16,3 0-5 16,1 0 1-16,0 0 0 0,0 14-14 15,10 7 19-15,5 0 0 16,0 2 0-16,-5-2 4 16,-4 3-4-16,-6-1 0 15,0-2-2-15,-1-4-18 16,-17 2-1-16,-6-10 3 15,-4 1-26-15,-4-3-20 16,1-7-109-16</inkml:trace>
  <inkml:trace contextRef="#ctx0" brushRef="#br0" timeOffset="85793.58">18311 1699 31 0,'0'0'86'16,"0"0"-83"-16,0 0 1 15,0 0 13-15,0 0 55 16,0 0 4-16,-50 92-44 15,35-73-6-15,6-4 11 16,3-6-24-16,3-3 16 16,3-6-2-16,0 0-2 15,0 0 39-15,0 0-21 16,5-9 2-16,12-14 10 0,8-9-52 16,6-5 13-16,0 4-5 15,-2 7-9-15,-6 8-4 16,-2 15-31-16,-6 3-146 15,-5 6-76-15</inkml:trace>
  <inkml:trace contextRef="#ctx0" brushRef="#br0" timeOffset="86936.89">18021 9642 44 0,'0'0'130'0,"0"0"-56"16,0 0-34-16,0 0 22 15,0 0 14-15,0 0-23 0,10-31-29 16,-6 27-2 0,-4 2 18-16,0 1 11 0,0 1-25 15,0 0-26-15,0 0-10 16,0 0-57-16,0-4-13 15,3-6-43-15,5-8-50 16,3-7-16-16</inkml:trace>
  <inkml:trace contextRef="#ctx0" brushRef="#br0" timeOffset="87090.96">18207 9045 194 0,'0'0'22'0,"0"0"-22"16,0 0-79-16,0 0-8 15</inkml:trace>
  <inkml:trace contextRef="#ctx0" brushRef="#br0" timeOffset="87289.07">18321 8390 233 0,'0'0'74'0,"0"0"-67"16,0 0-7-16,0 0-314 15</inkml:trace>
  <inkml:trace contextRef="#ctx0" brushRef="#br0" timeOffset="87953.3">18389 9282 277 0,'0'0'162'16,"0"0"-90"-16,0 0-8 16,0 0 17-16,0 0-20 15,0 0-39-15,-6-7-1 0,5 6-19 16,-1-1-2 0,2 2-1-16,-1 0 1 0,1 0-4 15,0 0-17-15,0 0-9 16,0 0 13-16,0 0-15 15,0 0 26-15,0 0 5 16,0 0 1-16,0 0 14 16,-2 0-7-16,2 0 6 15,-1 0-13-15,-6 0 2 16,-3 2-4-16,0 3-8 16,4-1-5-16,0 0 13 15,6-4 1-15,0 0 1 16,0 0 2-16,0 0 2 15,0 0-2-15,0 0-1 16,0 0 4-16,0 0 15 0,0 0 4 16,0 0-8-16,0-2-2 15,0-7-12-15,4 1 6 16,-1-2-1-16,0-3-7 16,-1 2 10-16,-2 2-10 15,0 2 5-15,0 6 6 16,0 1-9-16,0 0 0 15,0 0-2-15,0 0-8 16,0 1-14-16,-2 11-24 16,-2-2-42-16,2-3-147 0</inkml:trace>
  <inkml:trace contextRef="#ctx0" brushRef="#br0" timeOffset="88155.71">18337 9211 236 0,'0'0'88'0,"0"0"-22"16,0 0-7-16,0 0-27 15,0 0-8-15,0 0 20 16,-31 42-26-16,28-23 10 16,0 6-22-16,3 0-5 15,-2-2-1-15,1 0-57 16,-2-8-71-16,-2-5-121 0</inkml:trace>
  <inkml:trace contextRef="#ctx0" brushRef="#br0" timeOffset="88351.28">18210 9385 262 0,'0'0'194'16,"0"0"-167"-16,0 0-15 15,0 0 19-15,0 0-3 16,0 0-7-16,46 0 14 15,-35 0 0-15,2-6-25 16,-4-2-10-16,0 1-4 16,-1-1-37-16,0-4-15 15,2 1-59-15,-3 0-89 16,-2 0 73-16</inkml:trace>
  <inkml:trace contextRef="#ctx0" brushRef="#br0" timeOffset="88885.96">17924 9732 257 0,'0'0'120'16,"0"0"-100"-16,0 0-20 16,0 0 0-16,0 0 30 15,0 0-28-15,79 63 6 16,-57-59-5-16,1-4-3 16,0-2-25-16,3-20-5 15,-1-8-147-15</inkml:trace>
  <inkml:trace contextRef="#ctx0" brushRef="#br0" timeOffset="89049.8">18121 9581 223 0,'0'0'123'0,"0"0"-63"0,0 0-7 15,-93 105-18-15,80-73-15 16,7-10-19-16,4-6 11 16,2-9-12-16,0-5-2 15,0-2-1-15,0-2 3 16,3-15-23-16,5-8 20 15,-1-7-169-15,-1-7-136 16</inkml:trace>
  <inkml:trace contextRef="#ctx0" brushRef="#br0" timeOffset="89612.97">18656 8049 450 0,'0'0'59'0,"0"0"-49"15,0 0-10-15,42 80 23 16,-26-51-4-16,-2-1-11 16,-3-10-2-16,-4-5-4 15,-3-5 0-15,-4-6-2 16,0-2-18-16,0 0-172 16</inkml:trace>
  <inkml:trace contextRef="#ctx0" brushRef="#br0" timeOffset="89853.52">18688 7945 136 0,'0'0'14'0,"0"0"33"15,0 0-12-15,-20 112-19 16,-2-79 4-16,-4-1-14 16,-2-8-6-16,1-9 0 15,5-5-6-15,7-5 6 16,0 0 39-16,8 4 0 15,2 2-28-15,5 5-11 16,0-2 0-16,15-3-5 16,12-7 5-16,6-4 27 15,6-7-19-15,-1-21-8 0,-8-9-61 16</inkml:trace>
  <inkml:trace contextRef="#ctx0" brushRef="#br0" timeOffset="90398.55">19083 7033 301 0,'0'0'87'16,"0"0"-84"-16,0 0 67 15,0 0-22-15,0 0-8 16,84 96-24-16,-68-75-6 16,-1-3-6-16,-2-3-4 15,-2-6-34-15,-4-6-115 16,2-3-111-16</inkml:trace>
  <inkml:trace contextRef="#ctx0" brushRef="#br0" timeOffset="90592.32">19201 7038 141 0,'0'0'211'16,"0"0"-168"-16,0 0-30 16,0 0 5-16,-72 86-17 15,62-64 9-15,0-5-10 16,4-8 4-16,1-3 0 15,3-5-3-15,2-1 3 16,0 0 1-16,20-12 15 16,11-15-40-16,14-7-43 15,7-5 23-15,0-4-169 0</inkml:trace>
  <inkml:trace contextRef="#ctx0" brushRef="#br0" timeOffset="91014.05">19684 5978 118 0,'0'0'39'0,"0"0"32"0,0 0-7 15,79 84-14 1,-54-58-22-16,-3-1-20 0,0-3 4 16,-3-4-12-16,-1-3-2 15,-3-12-107-15</inkml:trace>
  <inkml:trace contextRef="#ctx0" brushRef="#br0" timeOffset="91262.26">19723 6017 6 0,'0'0'29'0,"0"0"23"16,0 0 2-16,0 0 0 0,0 0 37 16,0 0-14-16,-19 19-11 15,19-19-14-15,15 0-13 16,11-1 8-16,12-11-29 16,9-1-18-16,5-4-37 15,-7-3-270-15</inkml:trace>
  <inkml:trace contextRef="#ctx0" brushRef="#br0" timeOffset="91578.23">20746 5236 424 0,'0'0'84'16,"0"0"-5"-16,0 0-79 15,0 0 0-15,0 0-5 16,0 0 11-16,-1 99-2 0,10-76-4 15,-2-6-26-15,3-6-16 16,1-10-74-16,3-1-48 16,2 0-80-16</inkml:trace>
  <inkml:trace contextRef="#ctx0" brushRef="#br0" timeOffset="91792.7">20797 5141 217 0,'0'0'101'0,"0"0"-93"15,0 0 21-15,0 0 20 16,0 0 2-16,-94 88-12 0,79-68-32 16,1-4-5-1,6-4 7-15,2 0-5 0,6 1-1 16,0 3-3-16,0 2-7 15,0-2-182-15</inkml:trace>
  <inkml:trace contextRef="#ctx0" brushRef="#br0" timeOffset="92222.81">21794 4844 481 0,'0'0'26'0,"0"0"-21"0,-10 83-2 15,7-46-3-15,3-8 7 16,0-4-5-16,4-6-2 16,11-4 0-16,0-10-52 15,6-5-41-15,1 0-92 16</inkml:trace>
  <inkml:trace contextRef="#ctx0" brushRef="#br0" timeOffset="92356.93">21973 4924 276 0,'0'0'45'0,"0"0"-38"16,0 0 18-16,0 0 6 15,0 0-31-15,-70 86-1 16,46-61-221-16</inkml:trace>
  <inkml:trace contextRef="#ctx0" brushRef="#br0" timeOffset="93093.24">18711 9399 48 0,'0'0'245'16,"0"0"-199"-16,0 0-17 15,0 0 45-15,0 0 8 0,0 0-48 16,0 3-13-1,0-3-6-15,0 0 16 0,0 0-5 16,0 0-26-16,0 0-29 16,0-2-62-16,5-10-57 15,10-1-24-15</inkml:trace>
  <inkml:trace contextRef="#ctx0" brushRef="#br0" timeOffset="93225.97">18711 9399 3 0,'117'-39'89'15,"-101"39"-25"-15,-1-2-2 16,0 0-11-16,-1 0-6 15,2 1 9-15,-1 1 4 16,4 0 1-16,0 0-10 16,-3 3-23-16,0 5-26 15,-1 0 0-15,0-2-15 16,-3-6-185-16</inkml:trace>
  <inkml:trace contextRef="#ctx0" brushRef="#br0" timeOffset="93398.39">19084 9147 205 0,'0'0'24'16,"0"0"21"-16,0 0-6 16,0 0-7-16,0 0-17 15,0 0-15-15,29 54-23 16,-28-52-184-16</inkml:trace>
  <inkml:trace contextRef="#ctx0" brushRef="#br0" timeOffset="93543">18989 9276 95 0,'0'0'54'16,"0"0"-9"-16,0 0 19 16,-104 74-28-16,78-46-31 15,10 0 0-15,8-6-5 16,8-6-2-16,0-10-77 15,15-6-125-15</inkml:trace>
  <inkml:trace contextRef="#ctx0" brushRef="#br0" timeOffset="93841.61">19681 8074 547 0,'0'0'27'0,"0"0"-19"0,21 83 0 16,-7-44 3-1,-1-8-10-15,-1-5 7 0,-1-9-8 16,-1-7-6-16,-4-8-44 16,1-2-44-16,2-8-24 15,5-17-14-15</inkml:trace>
  <inkml:trace contextRef="#ctx0" brushRef="#br0" timeOffset="93983.48">19830 8088 275 0,'0'0'88'15,"0"0"-63"-15,-37 121 21 16,21-71-1-16,4-2-28 16,2-10-17-16,2-4 6 15,-1-5-6-15,-2-3-19 16,-6-8-88-16,-3-6-201 0</inkml:trace>
  <inkml:trace contextRef="#ctx0" brushRef="#br0" timeOffset="94126.77">19590 8348 295 0,'0'0'42'0,"0"0"-30"0,0 0 28 15,0 0 36-15,114-54-54 16,-65 27-14-16,0 2-8 16,-16 4-110-16,-17 7-275 15</inkml:trace>
  <inkml:trace contextRef="#ctx0" brushRef="#br0" timeOffset="94450.62">19217 8321 261 0,'0'0'88'0,"0"0"-37"15,0 0-48-15,0 0-3 16,0 0 4-16,0 0 8 15,71 89-8-15,-45-72-4 16,6-6-9-16,-1-7-71 16,0-4-43-16</inkml:trace>
  <inkml:trace contextRef="#ctx0" brushRef="#br0" timeOffset="94607">19365 8283 343 0,'0'0'72'0,"0"0"-27"0,-104 62 0 16,79-28-28-16,6 0-7 16,9-5-6-16,7 0-4 15,3-7-24-15,6-9-75 16,13-13-254-16</inkml:trace>
  <inkml:trace contextRef="#ctx0" brushRef="#br0" timeOffset="94988.2">19567 7252 325 0,'0'0'46'16,"0"0"-35"-16,0 0-6 0,94 100 28 16,-53-62-4-16,2-1-2 15,0-5-25-15,-4-5-2 16,-9-7-75-16,-12-13-179 16</inkml:trace>
  <inkml:trace contextRef="#ctx0" brushRef="#br0" timeOffset="95242.7">19722 7449 252 0,'0'0'62'16,"0"0"-20"-16,-38 80-29 16,31-60-4-16,-1 0-9 0,-2 0 1 15,-1-6-1-15,-1-6-30 16,2-8-33-16,4 0-1 15,5-11 1-15,1-13-32 16,0-4 95-16,7 0 66 16,11-1-12-16,3 1-8 15,3 4-14-15,7-1-24 16,8 2-8-16,-2-3-81 16,-3 1 28-16</inkml:trace>
  <inkml:trace contextRef="#ctx0" brushRef="#br0" timeOffset="95522.52">20038 6645 231 0,'0'0'138'0,"0"0"-27"16,0 0-73-16,0 0-11 15,0 0-11-15,0 0-16 16,1 23 9-16,14 0-9 0,5 3 4 16,2-3-4-16,1-3-19 15,0-6-81-15,-4-6-156 16</inkml:trace>
  <inkml:trace contextRef="#ctx0" brushRef="#br0" timeOffset="95707.01">20109 6742 195 0,'0'0'68'15,"0"0"-27"-15,-84 79-15 16,70-61-4-16,5-9 2 0,8-4-24 15,1-5 5-15,5 0-5 16,27-11 4-16,16-11-51 16,11-8 35-16,-2 0-180 15</inkml:trace>
  <inkml:trace contextRef="#ctx0" brushRef="#br0" timeOffset="96062.97">20437 5928 321 0,'0'0'79'15,"0"0"-76"-15,0 0 3 0,0 0 18 16,35 86-7-1,-20-53-7-15,4-1-10 0,-2-9-68 16,-1-12-182-16</inkml:trace>
  <inkml:trace contextRef="#ctx0" brushRef="#br0" timeOffset="96272.18">20548 5954 324 0,'0'0'38'0,"0"0"-17"16,0 0-14-16,-82 93 1 16,66-67-8-16,3-6 3 15,6-9-3-15,4-2 0 16,3-2 1-16,0-4-2 16,0 1-4-16,24-4-42 0,18 0 45 15,15 0-25-15,8-11-194 16</inkml:trace>
  <inkml:trace contextRef="#ctx0" brushRef="#br0" timeOffset="96744.04">20626 7745 347 0,'0'0'41'15,"0"0"-32"-15,0 0 3 16,92 69-12-16,-61-56 0 16,-5-9-249-16</inkml:trace>
  <inkml:trace contextRef="#ctx0" brushRef="#br0" timeOffset="96886.71">20782 7644 345 0,'0'0'75'0,"0"0"-55"15,0 0-15-15,-14 115 12 16,14-77-11-16,4-8-1 16,11-10-5-16,-5-9-27 15,-7-8-263-15</inkml:trace>
  <inkml:trace contextRef="#ctx0" brushRef="#br0" timeOffset="97384.18">21340 6453 233 0,'0'0'85'0,"0"0"-76"15,30 82 15-15,-16-57-19 16,0-8-5-16,-1-6-14 16,-3-11-48-16,-1 0 13 0,-2-13 7 15</inkml:trace>
  <inkml:trace contextRef="#ctx0" brushRef="#br0" timeOffset="97516.24">21340 6453 229 0,'-22'13'96'15,"-12"30"-27"-15,-1 5-57 16,7-6 1-16,6-9-13 16,10-11-15-16,9-8-57 15,3-12-40-15,1-2-34 16</inkml:trace>
  <inkml:trace contextRef="#ctx0" brushRef="#br0" timeOffset="97773.99">21384 5745 1 0,'0'0'174'16,"0"0"-108"-16,82 81-12 0,-43-54-24 16,0-6-29-16,-4-7-1 15,-5-8-8-15,-8-6-163 16</inkml:trace>
  <inkml:trace contextRef="#ctx0" brushRef="#br0" timeOffset="97922.71">21558 5574 441 0,'0'0'48'0,"0"0"-28"15,-88 99-14-15,55-52-3 16,7-1 3-16,9-10-6 0,7-2-35 15,4-13-115 1</inkml:trace>
  <inkml:trace contextRef="#ctx0" brushRef="#br0" timeOffset="98236.8">20879 6729 355 0,'0'0'1'0,"0"0"-2"16,0 0-2-16,105 59-95 16</inkml:trace>
  <inkml:trace contextRef="#ctx0" brushRef="#br0" timeOffset="98393.6">21060 6650 256 0,'0'0'102'0,"0"0"-19"0,0 0-64 16,0 0 22-16,0 0-16 16,-64 101-20-16,40-64-5 15,-3-5-130-15,0-4-243 16</inkml:trace>
  <inkml:trace contextRef="#ctx0" brushRef="#br0" timeOffset="101467.32">22116 5026 61 0,'0'0'93'16,"0"0"-63"-16,0 0-30 15,-112 28-17-15</inkml:trace>
  <inkml:trace contextRef="#ctx0" brushRef="#br0" timeOffset="101774.26">21868 5055 32 0,'0'0'25'0,"0"0"5"15,0 0-4-15,0 0 41 16,0 0 8-16,0 0-28 16,-23 24-6-16,21-12-39 0,2 5-4 15,0 6-67 1,0-6-57-16</inkml:trace>
  <inkml:trace contextRef="#ctx0" brushRef="#br0" timeOffset="101946.93">21778 5561 16 0,'0'0'64'16,"0"0"-33"-16,-42 88 19 15,35-64 5-15,3 8-22 16,4 5-20-16,0 2-11 15,0 5 4-15,0-1 5 16,3 1-6-16,2-3-10 16,-2-8-196-16</inkml:trace>
  <inkml:trace contextRef="#ctx0" brushRef="#br0" timeOffset="102103.35">21765 6379 223 0,'0'0'15'0,"0"0"-4"16,0 0 48-16,0 0-31 16,0 0-22-16,0 0 7 15,0 73-13-15,0-54-9 16,0 2-106-16</inkml:trace>
  <inkml:trace contextRef="#ctx0" brushRef="#br0" timeOffset="102253.45">21710 6768 101 0,'0'0'93'0,"0"0"-12"16,0 0-43-16,0 0-8 16,-9 88-13-16,9-68-14 15,0 4-3-15,3 1-16 16,5 1-20-16,-4 0-18 16,4 6-36-16,1 4-77 15</inkml:trace>
  <inkml:trace contextRef="#ctx0" brushRef="#br0" timeOffset="102420.53">21776 7336 60 0,'0'0'119'16,"0"0"-9"-16,-22 85-29 0,13-65-18 15,3 3-9-15,3-3-13 16,3 5-28-16,0 4-2 16,0 7-7-16,6 5 7 15,6 5-11-15,4 1-41 16,-1 2-98-16,3-4-1 15,-2-3 4-15</inkml:trace>
  <inkml:trace contextRef="#ctx0" brushRef="#br0" timeOffset="102578.36">21836 7989 43 0,'0'0'131'15,"0"0"-31"-15,-3 119-14 16,1-80-16-16,2 2-31 16,0 2-2-16,-1 1-11 0,-1-2-14 15,2 3 5 1,0-6-17-16,0 2 0 0,5-6-1 15,10-1-35-15,5 2-27 16,3-1-30-16,-4 5-1 16,-1-2-29-16</inkml:trace>
  <inkml:trace contextRef="#ctx0" brushRef="#br0" timeOffset="102689.96">21853 8914 189 0,'0'0'153'16,"0"0"-95"-16,-65 101-43 15,53-71-15-15,9-6-68 16,3-4-69-16,0-8-38 16</inkml:trace>
  <inkml:trace contextRef="#ctx0" brushRef="#br0" timeOffset="102912.01">21751 9375 391 0,'0'0'69'0,"0"0"-43"15,0 0-26-15,-9 99 10 16,9-72-10-16,0 7-27 16,0 9-5-16,0 8 15 15,0 3 17-15,-5-5 27 16,-3-14-13-16,3-8 0 16,2-11-3-16,3-7-3 15,0-5-2-15,0-4-6 0,0 0 0 16,0-4-59-16,0-16-215 15</inkml:trace>
  <inkml:trace contextRef="#ctx0" brushRef="#br0" timeOffset="103694.07">18537 4830 238 0,'0'0'121'0,"0"0"-61"15,0 0-58-15,0 0 32 0,0 0 27 16,0 0-8-1,4-1-18-15,-2 1-33 0,6 0-4 16,-1 0-54-16,-7 0-221 16</inkml:trace>
  <inkml:trace contextRef="#ctx0" brushRef="#br0" timeOffset="103871.23">18714 4934 384 0,'0'0'58'16,"0"0"3"-16,129-7-12 16,-68 0-12-16,5 0-22 15,5 3-11-15,5 1-8 0,-1 3-28 16,-1 0-78-16,-6 0-90 16,-7 0 23-16</inkml:trace>
  <inkml:trace contextRef="#ctx0" brushRef="#br0" timeOffset="104030.14">19568 4910 89 0,'0'0'100'15,"0"0"-29"-15,109 0-20 16,-78 0 0-16,2-3-13 16,4-4-38-16,8 2-29 15,4-4-60-15,8 1-54 16,-2 1 57-16,0 0 78 16,-7 6 8-16,-5-4 36 0,-8 4-32 15,-9 1-4 1,-1 0-6-16,3 0-38 0</inkml:trace>
  <inkml:trace contextRef="#ctx0" brushRef="#br0" timeOffset="104165.16">20563 4910 19 0,'0'0'61'16,"85"10"25"-16,-37-7-47 16,2 0 1-16,0 0-3 15,-3 0-32-15,-3-1 3 16,-1 1-8-16,-3-1-8 15,-4-2-92-15</inkml:trace>
  <inkml:trace contextRef="#ctx0" brushRef="#br0" timeOffset="105853.36">17822 10115 193 0,'0'0'50'0,"-21"88"-13"0,17-29-13 16,4 0-9-16,0-4-15 15,7-8 4-15,10-13-4 16,-1-7-11-16,4-12 8 16,-4-14-2-16,3-1 10 15,1-16 14-15,-2-15 32 16,-2-11-21-16,-2-9 44 15,-7-4-23-15,-5-1 8 16,-2 3 8-16,-3 8-33 16,-19 13-5-16,-9 12-29 15,-6 11-86-15,0 9-75 16,2 3-53-16</inkml:trace>
  <inkml:trace contextRef="#ctx0" brushRef="#br0" timeOffset="106723.19">21706 10398 162 0,'0'0'178'16,"0"0"-108"-16,0 0-10 15,0 0-12-15,0 0-46 16,0 0 4-16,-6 102 47 16,6-53-22-16,-2-2-7 15,2-8-2-15,0-6-5 0,0-5-9 16,0 0 3-16,0-1-7 15,0 0-4-15,0-6 1 16,0-6-1-16,-4-7-2 16,1-6-30-16,0-2-44 15,-2 0-50-15,2-10-134 16</inkml:trace>
  <inkml:trace contextRef="#ctx0" brushRef="#br0" timeOffset="108483.51">17906 4771 62 0,'0'0'141'0,"0"0"-12"16,0 0-117-16,0 0 54 15,0 0 18-15,0 0-34 16,0-17-12-16,0 15-3 15,0 2-7-15,0 0-7 16,0 5-21-16,0 25-8 16,0 14-4-16,0 12 21 15,0 10-18-15,0 13-15 16,-9 10-64-16,-9-3-141 16</inkml:trace>
  <inkml:trace contextRef="#ctx0" brushRef="#br0" timeOffset="115096.43">11619 6284 314 0,'0'0'134'0,"0"0"-62"15,-81-27-20-15,66 22 31 0,9 3-42 16,3 2-8-16,3 0 16 16,0 0-49-16,8 0-10 15,35 11-3-15,36 5 13 16,64-4 22-16,69-8-22 16,69-2 2-16,51-2-5 15,28 0-49-15,13 0 1 16,0 2 50-16,0 3-1 15,-12-4 2-15,-14-1 0 16,-35 0 5-16,-41 3-6 16,-55 2 1-16,-65 1 0 15,-60-3-5-15,-48-2 13 16,-40-1-13-16,-15 2 5 0,-36 1 0 16,-24 2 0-1,-16 2 0-15,-3-7-14 0,8 0-3 16,8 0 17-16,14-2 12 15,15-11-12-15,16 1 6 16,18 5 12-16,9-1-13 16,3 3-3-16,4-2-2 15,16-2-18-15,7-1 17 16,7 1 1-16,-2-5 0 16,-1 3-5-16,-3 0 5 15,1-2 0-15,-1 5-1 16,0 2 8-16,-1 2-20 15,0 1 13-15,-3 3-2 0,-6 0-5 16,-1 0-1-16,-4 0 8 16,-2 0-1-16,-3 0-4 15,-2 0-3-15,1 9 8 16,4 6 0-16,1 2-12 16,0 1 8-16,-1 1 4 15,-3-4-2-15,-2-2 8 16,-1-3-8-16,-4-5 2 15,-1 4 0-15,0 1-11 16,0 2 6-16,-16 3 5 16,-10 2 3-16,-4 1-3 15,1-6-127-15,0-6-256 16</inkml:trace>
  <inkml:trace contextRef="#ctx0" brushRef="#br0" timeOffset="116121.3">11756 5416 260 0,'0'0'97'16,"0"0"-35"-16,-73 89 44 15,49-47-78-15,5-4 26 0,7-2-23 16,1 0-10-16,7-2 7 16,4 1-23-16,0-4-5 15,0-4 0-15,4-6-10 16,13-8-73-16,1-11-86 16,6-2-125-16</inkml:trace>
  <inkml:trace contextRef="#ctx0" brushRef="#br0" timeOffset="116368.24">11792 5626 231 0,'0'0'202'0,"0"0"-179"0,0 0-17 15,0 0 10 1,-27 101 4-16,24-69-7 0,3-7-8 16,0-9-10-16,0-5 9 15,14-8-4-15,2-3 17 16,5-3 0-16,0-19 11 15,-2-4-11-15,-2-5-5 16,-7-3 21-16,-6-3-5 16,-4 0-7-16,0 2-7 15,-7 7-14-15,-11 8-5 16,1 11-47-16,0 9-98 16,5 0-245-16</inkml:trace>
  <inkml:trace contextRef="#ctx0" brushRef="#br0" timeOffset="116885.31">11986 5799 122 0,'0'0'140'0,"33"-93"-33"16,-16 36-2-16,0-6-33 15,-2-5-17-15,-2-1-8 16,-1-1-28-16,-3 2 6 16,-6 6 14-16,-3 7-21 15,0 15 14-15,0 20-7 0,0 12-10 16,0 8 0 0,-7 33-15-16,-5 23 0 0,6 22-12 15,3 11 23-15,3 1-11 16,1-5 0-16,14-11 2 15,-1-10-1-15,0-13-1 16,2-12-7-16,0-10-7 16,-4-12-26-16,4-10 19 15,-1-7 15-15,4-6 6 16,0-18 3-16,0-12-3 16,-4-6 0-16,-3-6 5 15,-6-5-1-15,-3 2-4 0,-3 13 7 16,0 13 4-1,0 13 14-15,0 11 3 0,0 1-28 16,0 13 0-16,9 14-20 16,2 9 20-16,0-3 0 15,-2-4 1-15,3-8-3 16,0-1 2-16,3-6-7 16,3-7-25-16,1-6-86 15,-2-1-228-15</inkml:trace>
  <inkml:trace contextRef="#ctx0" brushRef="#br0" timeOffset="117096.14">12456 5525 384 0,'0'0'78'0,"0"0"-59"16,0 0 12-1,0 0 46-15,0 91-38 0,0-64-29 16,0 0 12-16,0 0-18 15,0-4-3-15,4-8 6 16,2-3-7-16,0-5-3 16,5-6 1-16,2-1-10 15,-1 0-61-15,0 0-209 16</inkml:trace>
  <inkml:trace contextRef="#ctx0" brushRef="#br0" timeOffset="117891.87">12744 5593 368 0,'0'0'95'0,"0"0"-83"15,0 0 16-15,0 0 18 16,6 105-10-16,-6-76 4 15,-3 1-27-15,-6-2-3 0,0-5 1 16,1-9-8-16,5-5-3 16,2-8 0-16,1-1 0 15,0 0 18-15,0 0-13 16,0-14 31-16,0-13-30 16,6-5 3-16,10 0-8 15,1 4-1-15,-4 7 0 16,-4 13 18-16,0 8-9 15,1 0-8-15,1 8-1 16,1 16-2-16,-2 4-4 16,-4 3 9-16,-4-1-3 15,-2-1 4-15,0-8-4 16,0-9 0-16,0-8 0 16,0-4 4-16,0 0-3 15,3-3 11-15,3-19-8 0,0-6 3 16,5-5 1-16,2 0-5 15,3 0 15-15,3 6-17 16,2 8 22-16,0 6-22 16,0 6 17-16,0 7-14 15,-2 0 1-15,1 0-5 16,-3 8 0-16,0 6-8 16,1 2-1-16,-3-2-76 15,-2-5-90-15,-2-7-284 16</inkml:trace>
  <inkml:trace contextRef="#ctx0" brushRef="#br0" timeOffset="118176.28">13208 5644 342 0,'0'0'106'0,"0"0"16"16,29 94-61-16,-21-65 17 16,-2-1-23-16,0-3-43 15,-2-6 1-15,-1-8-4 16,-1-7-9-16,-1-4 11 15,2 0-7-15,2-22 36 16,1-11-20-16,-3-12-19 16,6-4 2-16,-3 3-3 15,1 11 0-15,2 13-2 16,6 13 10-16,3 9-13 0,4 0 5 16,4 23-4-16,-1 4-6 15,-4 3 15-15,1 2-5 16,2 5 0-16,-5 0-56 15,-5-4-72-15,-11-4-412 16</inkml:trace>
  <inkml:trace contextRef="#ctx0" brushRef="#br0" timeOffset="119089.33">11574 7134 375 0,'0'0'4'0,"11"91"110"16,-11-37-67-16,0 2-6 16,-3-7-7-16,-10-6-31 15,2-16 16-15,3-11-17 16,5-10 2-16,2-6 32 15,1 0 8-15,-3-2 12 16,0-23-4-16,1-10-45 0,1-8-7 16,1-4 8-1,0-7-4-15,12-1 1 16,13 5-5-16,5 9 0 16,6 16-10-16,3 18 13 0,5 7-6 15,4 20 0-15,3 17-1 16,-6 4-3-16,-5-1 9 15,-15 1-2-15,-5-3 0 16,-14 0-5-16,-6-4-39 16,0-6-52-16,0-6-58 15,0-14-216-15</inkml:trace>
  <inkml:trace contextRef="#ctx0" brushRef="#br0" timeOffset="119357.19">11996 7265 447 0,'0'0'26'16,"0"0"4"-16,0 86 27 15,0-53-34-15,0-3-12 16,3-5 15-16,11-8-26 16,2-9 5-16,2-8 5 15,4 0 11-15,2-23 24 16,0-9-15-16,2-9-20 15,-6-5 33-15,-6-6-35 16,-1-2 13-16,-8 5-4 16,-5 9-17-16,0 15 0 0,-24 19-2 15,-9 6-85-15,-4 14-68 16,-1 10-257-16</inkml:trace>
  <inkml:trace contextRef="#ctx0" brushRef="#br0" timeOffset="119859.31">12277 7113 370 0,'0'0'90'0,"0"0"-90"0,0 0 3 16,35 80-1-1,-27-43 20-15,-2 3-21 0,-6-1 2 16,0-7 15-16,0-5-18 16,0-11 0-16,0-7-6 15,0-8 6-15,0-1 21 16,0 0 73-16,0-16 13 15,0-13-76-15,10-12-27 16,8-4 14-16,6-2 1 16,0 5-12-16,-3 8-3 15,1 8-4-15,-1 13-23 16,-4 5-75-16,-3 3-188 16</inkml:trace>
  <inkml:trace contextRef="#ctx0" brushRef="#br0" timeOffset="120618.46">12629 7181 282 0,'0'0'292'16,"0"0"-229"-16,0 0-63 16,0 0 0-16,1 87 14 0,-1-49-8 15,0-1 0 1,0-3 4-16,0-11-8 0,0-6 2 15,0-12-4 1,0-5 3-16,0 0 1 0,0-2 6 16,0-20 4-16,0-6-14 15,3-4 5-15,2-7-5 16,7-2 0-16,-2 8 1 16,1 7-3-16,-1 12 6 15,-1 14-1-15,3 3-3 16,1 24 2-16,1 10-2 15,-4 2 8-15,-5 3 0 16,-4-5-8-16,-1-3 0 16,0-11 0-16,0-11 0 15,0-10 0-15,0-2 0 0,2-5 10 16,1-24-6-16,3-11 1 16,0-5-3-16,4 0-1 15,2 7 31-15,1 9-31 16,1 14 21-16,5 8 1 15,2 7-16-15,5 0-7 16,0 8-6-16,-2 12 6 16,-4 4-2-16,-4 0 3 15,-4 1-1-15,-2-2 0 16,-2 1-44-16,-1-3-24 16,-1-4-119-16</inkml:trace>
  <inkml:trace contextRef="#ctx0" brushRef="#br0" timeOffset="121189.28">13099 7249 434 0,'0'0'167'15,"0"0"-83"-15,0 0-16 16,0 0-11-16,0 0-22 15,0 0-26-15,-15-41-9 16,15 41-6-16,0 0 1 16,0 0-5-16,0 1 10 0,0 5 0 15,0 3-12-15,7 2 7 16,1 3-8-16,2 2 13 16,1 8-1-16,-4 2 3 15,-1-1-2-15,1-1 0 16,1-4 4-16,0-4-10 15,-1-7 6-15,2-1 0 16,-5-7 0-16,1-1 3 16,-1 0-3-16,1-4 20 15,5-15-19-15,-2-8 3 16,-1-3 3-16,1-9 0 16,-3-2-3-16,-2-4-1 15,-3 2-3-15,2 0 0 16,-1 5 9-16,1 7-16 0,-2 6 7 15,1 5 0-15,1 4-1 16,1 4-3-16,0 2 4 16,-1 3-8-16,-1 1 3 15,1 2 0-15,-1 2-7 16,1 0 12-16,-2 2-2 16,1 0-4-16,-1 0 2 15,0 8-23-15,0 14-6 16,0 1 29-16,0 1-8 15,0 2-22-15,0-4-5 16,-9-5-105-16,-8-7-363 16</inkml:trace>
  <inkml:trace contextRef="#ctx0" brushRef="#br0" timeOffset="121474.2">13245 7099 295 0,'0'0'144'0,"5"96"-13"15,-4-41-55-15,2-1-10 16,3-5-16-16,1-5-41 16,5-6-1-16,11-12-8 15,8-10-90-15,6-16-244 16</inkml:trace>
  <inkml:trace contextRef="#ctx0" brushRef="#br0" timeOffset="121824.85">13552 6697 551 0,'0'0'130'0,"0"0"-72"16,0 0-40-16,-19 114 13 15,13-29 19-15,5 5-16 16,1-1-10-16,0-5-23 0,0-4 3 15,0-11-4-15,0-13-68 16,17-13-28-16,9-19-86 16,-1-20-223-16</inkml:trace>
  <inkml:trace contextRef="#ctx0" brushRef="#br0" timeOffset="121989.9">13769 7168 61 0,'0'0'507'15,"0"0"-443"-15,0 0-51 16,0 0 21-16,6 99 26 16,-6-60-27-16,0-2-7 15,0-2-23-15,0-5-3 0,0-7-22 16,0-13-78-16,0-6-189 16</inkml:trace>
  <inkml:trace contextRef="#ctx0" brushRef="#br0" timeOffset="122143.2">13808 6906 531 0,'0'0'75'0,"0"0"22"16,0 0-97-16,0 0-2 15,0 0-105-15,0 0-72 0</inkml:trace>
  <inkml:trace contextRef="#ctx0" brushRef="#br0" timeOffset="122507.89">14084 7144 428 0,'0'0'101'16,"0"0"-57"-16,0 0-4 15,0 0 32-15,0 0-36 16,82-8-10-16,-81 8-11 16,-1 5-15-16,-6 24 0 0,-15 10 23 15,-12 6-5-15,-4 5 1 16,0-5-14-16,0 0 3 16,9-8-8-16,8-12 1 15,7-7-1-15,8-12 0 16,5-5-7-16,0-1 7 15,0 0 1-15,16 0 13 16,8-7 21-16,9-3-25 16,6 5 8-16,3 0-16 15,2 5-2-15,1 0-4 16,-7 0-56-16,-3 0-31 16,-2 0-7-16,-3 2-75 0,-6 3-131 15</inkml:trace>
  <inkml:trace contextRef="#ctx0" brushRef="#br0" timeOffset="123018.43">14464 7381 76 0,'0'0'241'16,"1"-82"-73"-16,-2 41-74 15,-17 8-25-15,-1 4 9 16,2 14-21-16,1 12 7 16,-2 3-49-16,-4 21-15 15,-4 15-3-15,4 6 3 16,5-1 2-16,7-5-2 15,4-6-22-15,6-7 14 16,0-9-35-16,0-7 27 16,6-4-10-16,10-3 26 15,5 0 4-15,1-9-4 0,-2-2 0 16,-1 4-1-16,-2 7 2 16,-2 0-2-16,-2 17 0 15,0 7-10-15,-2-3 11 16,0-6 0-16,-1-3 1 15,-3-4-2-15,1-6 2 16,2-2-1-16,2 0 37 16,2-22 7-16,2-8-18 15,-1-14-14-15,0-14-12 16,-2-12 8-16,-1-10-8 16,-3-7-6-16,-1-1-2 15,-2 6-8-15,-1 22 12 0,-3 21 8 16,-1 27 9-16,-1 12 33 15,0 22-46-15,0 29-15 16,0 22 15-16,0 11 3 16,0-1 17-16,0-3-20 15,0-12 0-15,0-7-1 16,0-8 1-16,0-13-18 16,0-9-27-16,0-9-46 15,0-13-63-15,0-9-265 16</inkml:trace>
  <inkml:trace contextRef="#ctx0" brushRef="#br0" timeOffset="123146.15">14567 7285 443 0,'0'0'116'16,"0"0"-108"-16,0 0-3 15,103 0-5-15,-78 0-157 16</inkml:trace>
  <inkml:trace contextRef="#ctx0" brushRef="#br0" timeOffset="123326.06">14895 7384 410 0,'0'0'121'0,"0"0"-37"0,0 0 1 15,0 0-16 1,0 90-21-16,0-78-37 0,0-1-4 15,0 1-5-15,0 0-2 16,0-1-29-16,0-8-99 16,0-3-238-16</inkml:trace>
  <inkml:trace contextRef="#ctx0" brushRef="#br0" timeOffset="123439.75">14907 7092 435 0,'0'0'0'0,"0"0"-14"0</inkml:trace>
  <inkml:trace contextRef="#ctx0" brushRef="#br0" timeOffset="124081.96">15055 7318 437 0,'0'0'59'16,"0"0"49"-16,0 0-80 15,0 102-9-15,0-82 0 16,1-1-16-16,10-8 4 16,5-1 0-16,-1-7-6 15,1-3 12-15,1 0-10 0,-2-9-3 16,-3-14-2-1,-5-11-22-15,-5-12 13 0,-2-4-8 16,-2-1 19-16,-11 14 17 16,-1 13 3-16,-4 23 44 15,-1 3-18-15,1 29-40 16,2 13-9-16,7 3 3 16,9-8 0-16,0-3 4 15,0-8-4-15,10-9 1 16,2-7-7-16,0-4 15 15,0-8-9-15,4 0 7 16,2-6-2-16,0-9 4 16,3-5-6-16,3-4 0 0,-3 0-2 15,-3 9 7 1,-6 6-5-16,-5 9 0 0,0 0-3 16,0 13 0-16,-1 8-5 15,-2 2 5-15,-2-2-3 16,-1-4 8-16,2-6-7 15,1-4 2-15,4-7-10 16,5 0 10-16,5 0 9 16,4-22-5-16,1-6 19 15,5-2-22-15,4 0 3 16,4 9-1-16,5 14 2 16,-2 7-5-16,-2 2 9 0,-2 14 1 15,-4 5-2-15,-4-2 0 16,-5 5-13-16,-7-1 5 15,0 4-4-15,-4 4-26 16,2 1-37-16,-1-3 18 16,3-3-26-16,-5-9-67 15</inkml:trace>
  <inkml:trace contextRef="#ctx0" brushRef="#br0" timeOffset="202887.87">7804 2545 86 0,'0'0'48'16,"0"0"5"-16,0 0 20 0,-85-31-13 15,61 27 7-15,3 4-13 16,-1 0-27-16,4 0-12 16,-6 21-15-16,-4 15 0 15,-2 13 0-15,5 16 8 16,8 7-8-16,17 5 0 15,0-2-5-15,25-5-2 16,10-1 14-16,2-7-7 16,8-6 0-16,4-6-1 15,5-16-1-15,1-6-1 16,0-13 3-16,5-8 0 16,0-7-14-16,-1-2-9 0,-4-24 23 15,-6-12 4-15,-8-8 25 16,-10-14 6-16,-9-2-7 15,-8-7 37-15,-11-8-21 16,-3-7 15-16,-6-8-24 16,-19 2-19-16,-5 4 6 15,-6 11-22-15,-3 16 0 16,-4 11-5-16,1 12-10 16,0 17-24-16,5 15-82 15,6 4-142-15</inkml:trace>
  <inkml:trace contextRef="#ctx0" brushRef="#br0" timeOffset="203755.17">9355 2341 72 0,'0'0'87'0,"0"0"23"15,-86 118-84-15,58-79 54 16,4-2-42-16,9 2-18 16,5 6-8-16,2 6-5 0,2 4-6 15,3-2 22 1,0-3-19-16,3-5-4 0,0-9 0 15,6-1-4-15,10-8 3 16,2-5 1-16,8-4-1 16,2-5-3-16,8-7-3 15,7-6 7-15,5-10 0 16,7-22 3-16,3-11 7 16,0-11-1-16,3-7-11 15,-5-7 12-15,-4-3-9 16,-10 1 3-16,-11 3 5 15,-13 2-5-15,-15 3 36 16,-3 4-9-16,-12 3-7 16,-24 8 25-16,-13 8-10 15,-11 9-24-15,-7 3-15 0,-6 11-16 16,2 6-15-16,-4 10-17 16,-1 3-80-16,4 22-160 15</inkml:trace>
  <inkml:trace contextRef="#ctx0" brushRef="#br0" timeOffset="204640.27">8302 2998 126 0,'0'0'69'0,"0"0"-46"16,0 0 26-16,0 0 50 16,99 2-25-16,-34-14-18 15,16 1-44-15,4 1 7 16,0 0-19-16,-6 1 0 15,-7-4 0-15,-7 0 7 16,-5-2-7-16,-9-3 2 16,-11 2 4-16,-10-4-6 15,-11 5 0-15,-7 2 5 0,-4 0 0 16,-8 0 5-16,0 3-6 16,0-2 9-16,-14 1-11 15,-4 5 4-15,3-1-6 16,1 5 0-16,3 1 17 15,6 1-15-15,4 0 9 16,1 0-11-16,0 10-17 16,1 7 17-16,13 1 0 15,2-3 3-15,-1 1 5 16,-3-2-6-16,-1-3 0 16,-7 4-2-16,-4 1-36 15,0 0-70-15,-1 2-154 0</inkml:trace>
  <inkml:trace contextRef="#ctx0" brushRef="#br0" timeOffset="205268.94">8422 2985 184 0,'0'0'118'0,"0"0"-106"15,0 0-7-15,0 0-1 16,0 0 36-16,0 0 29 15,-108 105-59-15,71-76 10 16,2-3-2-16,7-5 5 16,9-9-5-16,10 2-18 15,7-3 0-15,2 2-2 0,6-1 5 16,21-3 0-16,18-7-1 16,19-2-1-16,17-8-1 15,7-17 0-15,-9-5-137 16</inkml:trace>
  <inkml:trace contextRef="#ctx0" brushRef="#br0" timeOffset="206192.74">8366 2459 112 0,'0'0'20'0,"0"0"106"16,0 0-35-16,0 0-34 15,39 93-8-15,-33-62-18 0,-1 6-30 16,-2 1 12-16,-2 0-13 15,1-7-19-15,3-9-75 16,3-15-55-16,7-7-45 16</inkml:trace>
  <inkml:trace contextRef="#ctx0" brushRef="#br0" timeOffset="206477.19">8605 2449 355 0,'0'0'28'16,"0"0"-5"-16,0 79 3 16,0-50 15-16,7-4-27 0,4-2 8 15,8-9-18-15,4-7-2 16,2-7 12-16,2-3-1 16,4-21 21-16,-7-6 5 15,-7-2-29-15,-7-3 20 16,-10-1 2-16,0 0-13 15,-13 2 20-15,-17 5-13 16,-4 7-16-16,-7 8-10 16,-2 11-6-16,3 3 3 15,8 16-59-15,10 16-81 16,7 9-194-16</inkml:trace>
  <inkml:trace contextRef="#ctx0" brushRef="#br0" timeOffset="207968.07">19068 6984 417 0,'0'0'37'0,"0"0"-37"0,-55 80 0 15,35-45 14-15,1 5 5 16,5 2-17-16,4 6-2 15,9 2 0-15,1 3 3 16,0-5-3-16,21-7-22 16,7-9-27-16,6-6-33 15,7-12-43-15,0-14 91 16,3 0-9-16,2-27-25 16,-1-17-1-16,-3-11 69 15,-7-6 3-15,-9-5 82 16,-9-4 64-16,-11-5-3 0,-6 1-40 15,0 5-23-15,-22 7-9 16,-4 14-32-16,-3 10-42 16,-1 10-37-16,1 8-58 15,4 4-130-15</inkml:trace>
  <inkml:trace contextRef="#ctx0" brushRef="#br0" timeOffset="208498.11">19648 5629 415 0,'0'0'33'0,"-59"91"-31"16,40-12 3-16,6 7 12 16,12 2 3-16,1-5-12 15,6-5-8-15,19-12 0 16,8-9-5-16,5-15-27 16,3-11-11-16,-2-15 20 15,0-15 16-15,0-1 7 16,2-29 17-16,1-11 43 15,1-13-1-15,-2-6-19 16,-7-8-36-16,-7-5 36 16,-11-2-25-16,-7 2 19 0,-9 6-20 15,-7 10-14-15,-20 13-1 16,-18 18-56-16,-13 15-121 16,-12 10-229-16</inkml:trace>
  <inkml:trace contextRef="#ctx0" brushRef="#br0" timeOffset="208903.89">19687 6163 56 0,'0'0'74'0,"0"0"64"16,-59 114-34-16,24-55-43 0,-4 5 8 15,0 2-22-15,-5-3-34 16,-1-1 7-16,-4 1-17 16,2-3-6-16,9-4-16 15,15-8-96-15,10-10-39 16,13-16-26-16</inkml:trace>
  <inkml:trace contextRef="#ctx0" brushRef="#br0" timeOffset="210117.5">19005 6291 198 0,'0'0'18'0,"0"0"3"16,0 0-20-16,0 92 9 16,0-60-10-16,0 0 0 15,0-2 4-15,0-5-2 0,2-9-4 16,4-5-2-16,3-7-13 16,-2-4 15-16,5 0-7 15,3-15 6-15,-3-10 0 16,-4-2-24-16,-4-1 27 15,-4 0 65-15,0 2 39 16,-16 2 7-16,-5 0-51 16,0 5-17-16,-2 5-12 15,6 6-31-15,5 5-4 16,6 2-1-16,2 1-76 16,3 0-149-16</inkml:trace>
  <inkml:trace contextRef="#ctx0" brushRef="#br0" timeOffset="210252.15">19005 6291 245 0</inkml:trace>
  <inkml:trace contextRef="#ctx0" brushRef="#br0" timeOffset="210297.09">19005 6291 245 0,'117'-80'9'0,"-108"68"-9"0,4-2-145 0</inkml:trace>
  <inkml:trace contextRef="#ctx0" brushRef="#br0" timeOffset="210469.19">19249 6100 109 0,'0'0'120'0,"0"0"-49"16,0 0-40-16,0 0 21 16,0 0 11-16,0 0-21 15,6-12-28-15,0 21-9 16,2 16 10-16,1 3 7 15,2 4-15-15,-2-1 0 16,-3-2-5-16,0 0-2 16,-2-3-24-16,-1 0-50 15,-1-5-63-15,-2-11-127 16</inkml:trace>
  <inkml:trace contextRef="#ctx0" brushRef="#br0" timeOffset="210597.52">19249 6278 369 0,'0'0'130'0,"0"0"-55"16,0 0-46-16,0 0-7 16,0 0-22-16,0 0 0 15,120-67-14-15,-66 56-156 16</inkml:trace>
  <inkml:trace contextRef="#ctx0" brushRef="#br0" timeOffset="-207342.86">16152 11776 34 0,'0'0'60'16,"0"0"-31"-16,0 0 15 0,0 0 15 15,0 0 10-15,0 0-18 16,0 0-10-16,-2-68 2 16,1 62-4-16,-1 5 12 15,0 1 3-15,2 0-51 16,-1 21-3-16,1 27-2 16,0 23 2-16,0 14 8 15,0 8-4-15,5 0 6 16,2 1 35-16,-4 0-16 15,1-6-8-15,1 4-6 0,4 5-14 16,1 3 12 0,-4 5-13-16,-1-7 3 15,-5-6-1-15,0-10-2 0,-5-13-3 16,-7-8-17 0,3-8-10-16,-3-2 26 0,-1-2 2 15,-4 7-14-15,-3-1 16 16,-3-5-23-16,1-6 2 15,2-11 18-15,4-11 3 16,7-11 0-16,5-6 9 16,4-5 5-16,0 0 21 15,0 0-35-15,0 1-6 16,0 3-4-16,9 1 9 16,5 0 1-16,-3 1 0 15,-3 0-6-15,-1-3-10 0,-3-1-72 16,2-2-108-16</inkml:trace>
  <inkml:trace contextRef="#ctx0" brushRef="#br0" timeOffset="-206299.77">16127 13345 237 0,'0'0'32'16,"0"0"13"-16,0 0-21 16,0 0 14-16,0 0-11 15,0 0 2-15,-30 73 30 16,29-32-25-16,1 5-6 16,0 11-9-16,6 11-18 15,8 15 3-15,-1 17-2 16,-4 13 4-16,-2 4-6 15,0-3 0-15,1-8 4 16,-2-7-5-16,-1-2 1 0,-4-3 0 16,-1 0 4-1,0-8 12-15,0-4 7 0,-9-9-10 16,-2-9-8-16,-2-12 24 16,0-4-15-16,0-4-2 15,-1-2-1-15,1 1-7 16,2-8 0-16,2 0-4 15,2-10 3-15,2-11 0 16,4-6-3-16,-1-4 0 16,2-4 1-16,0 0 3 15,0 0 1-15,0 0 3 16,0 0 17-16,0 0 23 16,0 0-24-16,0 0 5 15,0 0-6-15,0 0-16 0,0 0 5 16,0 0-12-16,0 0 0 15,0 0-5-15,0 0 4 16,8 0-14-16,16-2-7 16,16 1 2-16,18 1 20 15,23 0-9-15,23 0 12 16,29 0-10-16,31 0 8 16,30 0-1-16,34-4 10 15,30 1-10-15,23-3 0 16,26 1 1-16,20-3 2 15,16 1 3-15,18-2-5 16,6 1-1-16,1-3 27 16,-9 5-19-16,-14 0 1 0,-20 3 4 15,-30 0-12-15,-34 3 11 16,-43 0-12-16,-42 3-1 16,-40 11 1-16,-34-1 3 15,-25-1-3-15,-24-4-1 16,-21 1-2-16,-19-6-8 15,-10-2-39-15,-3 0-4 16,-13 1-5-16,-38-2-73 16,-35 0-424-16</inkml:trace>
  <inkml:trace contextRef="#ctx0" brushRef="#br0" timeOffset="-205534.54">16056 15263 359 0,'0'0'99'0,"0"0"-63"16,-84 25-21-16,26 20-3 15,-9 11 15-15,-8 10-17 16,1 15-2-16,-13 17 14 15,-14 27-9-15,-32 20 4 16,-34 23-17-16,-33 12 6 0,-21 11-3 16,-6 2-1-1,9-7 0-15,17-14 12 0,18-18 3 16,22-17-1-16,16-23 7 16,21-18-7-16,18-10 6 15,15-3-22-15,12-4 0 16,10-3-1-16,14-12 3 15,19-15-2-15,17-16 0 16,13-17-33-16,6-7-18 16,10-9-52-16,13 0-17 15,4-21-49-15</inkml:trace>
  <inkml:trace contextRef="#ctx0" brushRef="#br0" timeOffset="-205144.55">13109 17684 106 0,'0'0'95'16,"0"0"-22"-16,0 0-1 15,0 0-22-15,0 0 1 0,0 0-2 16,0 86-17-16,-3-30 8 16,-9-2-23-16,2-2-6 15,1-10 14-15,2-8-7 16,4-10-6-16,3-5 2 15,0-9-13-15,3 1 7 16,22-11-7-16,18 0-1 16,14-12 0-16,17-22-2 15,6-2-27-15,-6-3-136 16,-14 7-215-16</inkml:trace>
  <inkml:trace contextRef="#ctx0" brushRef="#br0" timeOffset="-204514.23">12268 18008 489 0,'0'0'84'0,"0"0"0"15,0 0-38-15,0 0-27 16,0 0-12-16,0 0-7 15,25-21 0-15,13 21 4 16,3 0 0-16,1 8-4 16,-6 14 0-16,-9-1 1 15,-8 1-1-15,-7 8 0 16,-9 0 1-16,-3 10 2 16,0 6 1-16,-14 3-4 15,-6 1 1-15,-1-8 1 16,4-4 4-16,3-10-6 15,5-8 0-15,1-6 2 0,8-8-2 16,0-5-1 0,0 1-1-16,0-2-31 0,15 0-17 15,7 0-33-15,4-6-84 16,-4-10-200-16</inkml:trace>
  <inkml:trace contextRef="#ctx0" brushRef="#br0" timeOffset="-204143.03">12375 18490 69 0,'0'0'55'0,"0"0"-55"16,0 0-42-16,0 0 22 15,0 0 20-15,0 0 0 16</inkml:trace>
  <inkml:trace contextRef="#ctx0" brushRef="#br0" timeOffset="-203943.22">12375 18490 226 0,'-19'60'190'0,"19"-60"-147"16,0 2-14-16,1 2 3 16,23-4-8-16,11 0 14 15,11 0-7-15,3 0-23 16,3 0-2-16,-5-3-6 0,-9-6-85 15,-11-2-75-15,-15 1-74 16</inkml:trace>
  <inkml:trace contextRef="#ctx0" brushRef="#br0" timeOffset="-203772.93">12274 18331 385 0,'0'0'88'0,"88"-15"-41"16,-12 7-18-16,10 2 25 0,7 0-39 15,-2 1-15-15,-15-1-262 16</inkml:trace>
  <inkml:trace contextRef="#ctx0" brushRef="#br0" timeOffset="-202932.82">22359 15258 60 0,'0'0'87'16,"0"0"13"-16,0 0-29 15,0 0 18-15,-100 79-24 16,36-38-25-16,1 0-5 15,8 3-2-15,12 0-19 16,17 5-14-16,10-4-91 16</inkml:trace>
  <inkml:trace contextRef="#ctx0" brushRef="#br0" timeOffset="-201738.65">16047 11372 144 0,'0'0'29'0,"0"0"-29"16,0 0-17-16,0 0-2 16,0 0 5-16,0 0 9 15,11-28-44-15,-10 25-16 16,2 1 65-16,-2 2 46 16,-1 0-30-16,3 0-14 15,-1 0 0-15,-1 15 0 16,-1 4 24-16,0 6 44 15,-3 1-15-15,-10-2-9 16,1-4-38-16,-3-5 9 16,5-4 2-16,0-5 8 15,4-3 3-15,2-3-4 0,4 0 7 16,0 0 21-16,0 0-23 16,0-6 4-16,13-16-35 15,10-9-2-15,7-2 2 16,4-3 6-16,3 2-5 15,-1 4 8-15,-1 9-2 16,-9 10 0-16,-5 10 4 16,-4 1-7-16,-6 7-8 15,0 13-1-15,-2 7 5 16,1 6 0-16,1 0 4 16,1 2-8-16,1-1-79 15,-5-7-241-15</inkml:trace>
  <inkml:trace contextRef="#ctx0" brushRef="#br0" timeOffset="-197397.8">23184 15405 266 0,'0'0'39'0,"0"0"-36"16,0 0 32-16,48 86-20 0,-48-50-2 16,0 7 13-1,-12 2-7-15,-9-3-19 0,2-5 6 16,-1-6 9-16,8-10-10 16,5-10 6-16,4-7-10 15,3-4 4-15,0 0 11 16,7-23-13-16,15-14 13 15,6-15-11-15,8-6 4 16,2-7-2-16,3 0 0 16,1-2-5-16,-1 2 14 15,-5 8-7-15,-11 19 19 16,-13 14 13-16,-6 11 6 16,-6 13 19-16,0 9-61 15,-7 29-3-15,-15 20 8 16,-4 9 9-16,7-2 2 0,5-5-15 15,13-5-5-15,1-5 2 16,3-1-3-16,19-8-1 16,11-2 1-16,13-13-89 15,7-14-26-15,6-12-157 16</inkml:trace>
  <inkml:trace contextRef="#ctx0" brushRef="#br0" timeOffset="-196469.22">15228 10789 360 0,'0'0'76'16,"0"0"-65"-16,21 104 7 15,-12-50-18-15,2-7 5 16,2-8-3-16,4-11-2 16,5-9 0-16,4-11 2 15,4-8-2-15,3 0 4 16,-2-20 13-16,1-2-17 15,-4-6 3-15,-6-1 2 0,-7 4 3 16,-9 7 27 0,-5 8 37-16,-1 9 16 0,0 1-55 15,-4 5-17-15,-20 22-7 16,-9 13 3-16,0 6-12 16,2 5-13-16,4 3-55 15,10 2-33-15,4-4-60 16,6-1-196-16</inkml:trace>
  <inkml:trace contextRef="#ctx0" brushRef="#br0" timeOffset="-190799.98">14523 13724 112 0,'0'0'75'0,"0"0"-21"16,0 0-38-16,0 0 10 0,0 0 18 15,135 35 30 1,-25-22-25-16,23-5 1 0,21-2-49 16,8 3 9-16,7-2 5 15,4 1-9-15,8-5 0 16,13-3-6-16,4 0 2 16,-7-1-15-16,-18-13 13 15,-30 2 0-15,-23-3-9 16,-28 2 19-16,-28 3-19 15,-24 6 9-15,-28 4-53 16,-12 0 36-16,-26 0-127 16,-22 4 74-16</inkml:trace>
  <inkml:trace contextRef="#ctx0" brushRef="#br0" timeOffset="-189532.76">14509 13806 142 0,'0'0'116'0,"0"0"-60"16,0 0-51-16,0 0 23 15,33 88 0-15,-8-17 12 16,3 18 0-16,-1 19-25 15,0 10 20-15,-6 8-8 16,0 11-21-16,-8 4 5 16,-1 14 3-16,-3 11-9 15,-3 6-5-15,1 1 15 0,-2-7-17 16,-1-13 2 0,4-9 0-16,3-18 1 0,2-18 7 15,0-14-5-15,-1-13-3 16,-1-6 8-16,-2-7 6 15,1-8-14-15,2-12 0 16,3-10-5-16,0-12 11 16,-2-8-6-16,2-1 0 15,-1-1 9-15,2 2-14 16,1-1 5-16,5 0 0 16,2-3 1-16,2 0-1 15,6-3 0-15,2-5-6 16,5 1 12-16,2-3-19 15,-3 2 13-15,-8 1 0 16,-8 1-7-16,-4 0 22 0,-6 4-15 16,-2-1 13-1,-1 0-5-15,-1-1 4 0,-3 3-12 16,-3-2 0-16,-2 2-5 16,0-1 5-16,-7 1 0 15,-7-6 2-15,0 2 7 16,3-5-5-16,2-3-4 15,4-1 0-15,5 2-3 16,0 1 3-16,0 1-34 16,8 0 4-16,9 3 28 15,5-4 2-15,5-1 0 16,6-2 2-16,10 0 24 0,21-12-2 16,24-6 3-1,33-7 7-15,25-2-27 0,17 1-1 16,7 2-6-16,2 2 0 15,-9 1-2-15,-9 2 2 16,-13 4 0-16,-15 2-4 16,-12 5 3-16,-13 1-16 15,-13 1-57-15,-12 0 25 16,-15 3 34-16,-19 1 15 16,-18-1 9-16,-15 3 35 15,-6-2-35-15,-3 2 7 16,0 0-16-16,3 0-35 15,6 7 12-15,3 6 4 16,5-2 15-16,0-4-3 16,2-7 5-16,1 0 2 0,-2 0 7 15,1-11-5-15,-1-10 30 16,3-7-29-16,1-7 4 16,4-11 1-16,4-7-5 15,0-14 7-15,-2-10-4 16,-6-15 1-16,-4-16-7 15,-8-21 5-15,-4-17-5 16,-6-20 37-16,0-9-19 16,0-11 9-16,-15 9-27 15,-4 11 9-15,-3 13-18 16,-3 21 9-16,0 2-37 16,-3-8 8-16,1 4-13 0,2 16 37 15,1 21-29-15,4 40 34 16,3 23-9-16,3 15 9 15,4 11 0-15,4 5-4 16,1 3-8-16,-1 4-117 16,0 13 39-16,-2-1-40 15,-3-3-37-15</inkml:trace>
  <inkml:trace contextRef="#ctx0" brushRef="#br0" timeOffset="-188881.91">14211 13759 61 0,'0'0'78'15,"0"0"-37"-15,0 0-30 0,0 0 30 16,117 7 35-16,-21-26-27 16,26-9-9-16,27-8-13 15,21-7-4-15,14-8-10 16,1-4 13-16,1-2-13 16,2-2-9-16,5-6-4 15,6 0-1-15,-11-1 1 16,-17 1 1-16,-33 6 3 15,-36 5-4-15,-35 12 7 16,-33 11-5-16,-23 13 22 16,-11 9-24-16,-24 9 0 15,-19 0-2-15,-7 0-48 0,-2 18-11 16,6-1-51 0,9 1-68-16</inkml:trace>
  <inkml:trace contextRef="#ctx0" brushRef="#br0" timeOffset="-188182.83">16812 12880 151 0,'0'0'104'0,"0"0"-38"16,0 0 9-16,0 0-68 16,0 0-4-16,100-22 28 15,-49 23-26-15,15 13 15 16,10 2-20-16,23 6 0 15,33 5 3-15,34 4-1 0,32 6 4 16,21-2 20 0,7 2-26-16,2-6-17 0,-9-7-11 15,-16-9 8-15,-19-8 19 16,-31-7 1-16,-26 0 0 16,-31 0-6-16,-30-4 2 15,-28-6 1-15,-32 1 0 16,-8-1-76-16,-30-2-28 15,-9 2 75-15,1 5-30 16,9 0 34-16,11 4-3 16</inkml:trace>
  <inkml:trace contextRef="#ctx0" brushRef="#br0" timeOffset="-187852.6">19538 12997 70 0,'0'0'15'0,"0"0"-11"16,0 0 10-16,0 0 71 16,-97 61-3-16,39-10 16 15,-18 5-25-15,-18 1-27 16,-16-4-13-16,-19-3-12 15,-14 2-3-15,-14 3-1 16,-2 0-11-16,0 2-6 0,16-6 0 16,21-6 12-1,23-10-12-15,26-10 0 0,27-11 0 16,23-8-11-16,18-2 3 16,5-4-53-16,7 0-79 15,8 0 15-15,1 0-92 16</inkml:trace>
  <inkml:trace contextRef="#ctx0" brushRef="#br0" timeOffset="-187206.07">19957 13119 212 0,'0'0'51'0,"-33"100"-1"0,23-16 27 16,7 16 20 0,3 12-59-16,0 14 14 0,10 6-18 15,3 9-27 1,-2-4 9-16,-2-8-16 0,0-14 0 15,-1-12 0-15,1-11 9 16,-3-9-9-16,-6-9 0 16,0-9 6-16,-11-14-18 15,-7-9 5-15,1-8-21 16,3-13 25-16,3-2-21 16,0-5 15-16,3 0-5 15,1 0-24-15,3 4 24 16,3-2-58-16,1-2-111 15,0-3-62-15</inkml:trace>
  <inkml:trace contextRef="#ctx0" brushRef="#br0" timeOffset="-186726.25">20028 15084 261 0,'0'0'94'0,"-93"61"-81"16,17-7 1-16,-18 10 18 16,-15 7 13-16,-13 0 14 15,-11 4-33-15,-15 5 7 16,-19 8 4-16,-18 8-34 15,-12 5 12-15,-1 3 17 0,8-8-26 16,20-10 1-16,20-12-7 16,21-12 0-16,26-12 4 15,26-15-4-15,30-12 0 16,25-14 1-16,17-6 9 16,5-3-20-16,0 0-45 15,11-1-63-15,8-12-167 16</inkml:trace>
  <inkml:trace contextRef="#ctx0" brushRef="#br0" timeOffset="-183126.32">16296 15157 18 0,'0'0'74'0,"0"0"-3"16,0 0-14-16,0 0-22 15,0 0 12-15,0 0-12 16,-86 32-27-16,81-12 10 0,4-3-17 16,1-2 0-16,0-2-1 15,1-5 7-15,8-2-7 16,3-6 0-16,-2 0 2 16,1 0-2-16,-4-6 2 15,-2-7-1-15,-5-6-1 16,0 2 8-16,-5 0-5 15,-10 3 24-15,-1 4-8 16,-2 6 1-16,3 4-7 16,-1 0-8-16,2 0 1 15,3 5-1-15,3 6-2 16,3-1-3-16,2-4 5 0,3 0-11 16,0-5 6-16,0-1-2 15,0 0-2-15,6 0 8 16,4-7 19-16,0-7-22 15,-4 5 4-15,-5 1 9 16,-1 4 9-16,0 4 11 16,0 0-29-16,-9 8 2 15,-12 16-7-15,-1 5 1 16,7-3 9-16,5 0-13 16,10-6 3-16,0-5 0 15,0-3-7-15,13-8 6 16,5-4 1-16,4 0 7 15,-1-8-5-15,-4-13 2 0,-6-6-4 16,-6-1 0 0,-5-3-2-16,0 4 11 0,-5 8-6 15,-9 8 7-15,-1 9-9 16,-3 2 12-16,-2 14-13 16,1 11 0-16,4 4 4 15,12-3 0-15,3-6-4 16,2-5 0-16,16-6-1 15,2-7-5-15,2-2 6 16,1-5 0-16,-2-16 6 16,-7-4-2-16,-8-6-4 15,-6 0 0-15,0 4 2 0,-15 8 8 16,-3 7-10 0,-2 12 0-16,-1 0 6 0,5 27 0 15,1 9-6-15,9 7 0 16,6-1 5-16,0-4-10 15,18-9 5-15,6-4-13 16,3-11 5-16,0-11-3 16,-1-3 5-16,-2-9 6 15,-6-14-25-15,-9-13 21 16,-9-7-9-16,0-1 11 16,-16 0-1-16,-10 12 6 15,-3 10 8-15,-4 19 1 16,-2 3-10-16,-1 22 19 15,7 13-21-15,8 7 3 16,12 0-1-16,9-6 0 0,0-4-2 16,6-8 0-1,16-5 1-15,5-12-2 0,3-7 1 16,1 0 0-16,-3-15 3 16,-5-10-3-16,-8-4 0 15,-11-2-2-15,-4 5 2 16,0 5 0-16,-13 5 16 15,-10 8-8-15,-6 7 5 16,-4 1-11-16,0 1 11 16,6 13-7-16,5 0 2 15,11-1-12-15,7-5 4 16,4-5-1-16,0-2-9 0,3-1 3 16,16 0 7-1,8-11 6-15,0-12-1 0,-5-2-6 16,-7 2 1-16,-6 8 0 15,-6 7 8-15,-3 6-4 16,0 1 21-16,0 1-17 16,-16 0 0-16,-5 1-8 15,1 12 0-15,4 4-6 16,10 8 4-16,5 0-104 16,-2 1-268-16</inkml:trace>
  <inkml:trace contextRef="#ctx0" brushRef="#br0" timeOffset="-167979.16">15195 14410 242 0,'0'0'289'15,"0"0"-169"-15,0 0-99 16,0 0 1-16,0 0-20 16,0 0 3-16,0 0 1 15,100 20-6-15,-82-9-5 16,-3-5-1-16,-5-6-19 16,1-3-2-16,2-23-6 15,-2-11-89-15,-2-7-336 16</inkml:trace>
  <inkml:trace contextRef="#ctx0" brushRef="#br0" timeOffset="-167777.63">15353 14195 279 0,'0'0'190'0,"0"0"-101"0,-76 123-70 15,48-72-10-15,1 1-1 16,6-7-5-16,3-9-3 16,9-17 0-16,4-7-20 15,1-12 20-15,3 0 8 16,-4-3 34-16,2-11-24 15,3-2 1-15,0-2 24 16,16-3-16-16,20-6-20 16,14 0 4-16,13 2-11 15,5 4-67-15,4-2-291 16</inkml:trace>
  <inkml:trace contextRef="#ctx0" brushRef="#br0" timeOffset="-167360.1">16754 13438 525 0,'0'0'47'0,"0"0"-33"16,0 0-14-16,0 0 53 15,76 98-25-15,-52-62-9 16,0-4-16-16,0-2-3 16,-5-11-46-16,-1-9-69 0,-4-10-143 15</inkml:trace>
  <inkml:trace contextRef="#ctx0" brushRef="#br0" timeOffset="-167207.89">16931 13502 267 0,'0'0'215'16,"0"0"-93"-16,0 0-68 16,-101-32-15-16,82 41-39 15,-1 7 2-15,8-4-2 16,6-4 10-16,6-5-10 16,0-3 0-16,0 0 1 15,14 0-10-15,20 0 15 16,15 6-23-16,6 0-13 15,-7 0-393-15</inkml:trace>
  <inkml:trace contextRef="#ctx0" brushRef="#br0" timeOffset="-166801.79">18677 14420 547 0,'0'0'36'0,"0"0"-6"16,60 90 52-16,-35-55-61 15,-1-1-15-15,0-2 3 16,-3-6-7-16,1-2-4 0,1-7-7 15,-1-14-41-15,2-3-26 16,3-21-104-16,0-20-236 16</inkml:trace>
  <inkml:trace contextRef="#ctx0" brushRef="#br0" timeOffset="-166652.5">19015 14438 460 0,'0'0'137'16,"0"0"-93"-16,-87 14 0 15,35 16-41-15,-4 4 5 16,4 0 4-16,10-8-12 15,16-7-29-15,14-6-36 16,12-5-66-16,9 3 12 16,17 1 72-16,6 4-48 15,1-5 80-15,-1-2-111 0</inkml:trace>
  <inkml:trace contextRef="#ctx0" brushRef="#br0" timeOffset="-166244.58">16649 16222 514 0,'0'0'49'0,"0"0"-44"15,0 0-3-15,48 103 4 16,-28-78-6-16,-2-2-13 0,1-8-107 16,-3-9-214-1</inkml:trace>
  <inkml:trace contextRef="#ctx0" brushRef="#br0" timeOffset="-166038.53">16756 16151 395 0,'0'0'57'15,"-63"79"-35"-15,29-29-18 16,4-5 0-16,4-7 1 16,6-7-5-16,5-13-48 15,5-8-180-15,3-10 78 16,3-7 150-16,2-15 69 0,2-5 63 15,6-9-16 1,23 1-98-16,5 0-18 0,6 4-40 16,-4 3-75-16,-3 4-88 15</inkml:trace>
  <inkml:trace contextRef="#ctx0" brushRef="#br0" timeOffset="-165340.72">15283 15214 427 0,'0'0'58'15,"0"0"-52"-15,0 0 8 16,0 0 43-16,0 0-52 16,67 95 16-16,-52-78-21 15,-3-5-1-15,0-6-3 16,-3-6-120-16,-6 0-160 0</inkml:trace>
  <inkml:trace contextRef="#ctx0" brushRef="#br0" timeOffset="-165175.52">15343 15121 374 0,'0'0'67'0,"0"0"-42"16,-77 115-8-16,51-68-6 15,-1-3 6-15,9-14-17 16,9-12 0-16,9-12-4 15,0-6-4-15,25 0 8 16,19-13-7-16,11-12-13 16,5-10-359-16</inkml:trace>
  <inkml:trace contextRef="#ctx0" brushRef="#br0" timeOffset="-164784.5">16754 14497 233 0,'0'0'173'0,"0"0"-144"15,0 0 24-15,86 112-15 16,-54-80-2-16,4-2-36 16,-2 0-7-16,-1-4-20 15,-5-7-233-15</inkml:trace>
  <inkml:trace contextRef="#ctx0" brushRef="#br0" timeOffset="-164553.22">16990 14565 311 0,'0'0'48'16,"-82"16"-48"-16,38 8 5 16,3 0-5-16,5-3 0 15,8-5-27-15,9-2-18 16,6-6-3-16,9-4 48 16,1-2 4-16,3-2 37 15,-2 0 16-15,2 0 7 16,0 0-24-16,14-5-20 0,17-7-16 15,15-2 5-15,9 1-9 16,5 0-75-16,-1-1-185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DB69-913B-41DB-A53E-3F20C7706EC0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2780B-389F-4349-B3FE-0D7B66C1E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2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Tuples are stored in a single block of memory. Tuples are immutable so, It doesn't require extra space to store new objects. Lists are allocated in two blocks: the fixed one with all the Python object information and a variable-sized block for the data. It is the reason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creating a tuple is faster than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40A29-8407-4D92-BBA8-62BFE94F9A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6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167A-FD6D-1860-8085-3750FFC96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0C14E-2DC6-97A4-7981-E531FC568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A95C6-3609-AE06-5441-4E666E4B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77C7-1E23-66E0-3BCF-E3CD753A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D4B2-9464-BBEA-BA1F-CA063008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9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7578-1F75-0E5A-FDF4-03E7B707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ED99A-22C9-8177-B3E2-F4D7CF96D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62895-1BF5-15A9-4E9D-F2FB77ED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86C36-0572-9D1B-47B5-AD40DE1F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391EB-A625-BC26-730B-2CCD5C02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12E0E-76A8-C716-B781-857B2CB25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3E9C9-980E-48BF-AE1D-26EA684B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4C569-04D7-1A9C-0321-D457A720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4EDEF-D18B-BF9C-EDEB-1E5D6401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D9C75-A46B-4E82-6FAD-8AA08D1C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2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105F-B55D-165C-D634-00281631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A16A3-DE22-7FC9-9C4C-8C284579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E94E-C4D3-7880-E7A5-A760ADB0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AF807-0E21-4236-5EEB-1FE539F4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310DA-E16A-2418-A0AF-E816F390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5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A669-4DD8-AADF-7A50-B54A5D48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8C6EB-DF08-E801-63EB-4821DA7D0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9A917-350C-26B2-852F-A41E4BC4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9AB3-26E7-6168-5B70-69F6A697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62F87-7EE5-3712-8D04-2BCDC2E1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9A02-6C68-ACDE-7ED9-8568AE3E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11D1-AE32-E5B7-5E6A-45D77A92A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A2DF2-F25E-CC43-AC00-A6955B402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E0447-3441-5CE7-4867-918A3C09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0C80E-29C5-33FE-C6D7-BA554B43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FF353-128D-E284-412B-D8889865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9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DEE3-81A1-3BF0-69FF-B39B9189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57105-67BE-E8BB-0CA2-43EB9D76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158E7-178C-311E-7FD3-1FCBE1F12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77572-8951-3081-3608-F61E39DB8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B9807-53D8-C4B7-5378-64980076B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CF5F3-FB80-D07D-135D-F25A426B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BB4EF-6BB2-D976-2CCF-599CA225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5F91B-1C2D-7ECF-131D-BE725CFF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FB57-5CE5-FBB4-18ED-5769A246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2028F-B320-9F18-46CA-9D93835F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751F1-58FA-823D-786C-CD35F98C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B3C22-FF32-AD7F-0BE3-1E777227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0E3E2-4F11-7CDE-8C35-01720FBF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00D56-399C-7C05-02B7-22B0622D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6F877-CD37-8CCF-762F-430D0354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5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9A38-C5C3-43DA-32F1-6031F1CD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C327-D0FE-FC7B-F695-EE4B62DD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BD574-8757-DEA2-B95F-7D76DEE87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DEBCA-29DC-C79C-C704-4BD83E99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66137-A3C4-E576-6D11-1D039B59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2D9C-A56D-F30B-7071-96872DCF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9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0119-4BB8-E798-5A9F-57BFCA18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2B782-9E44-7AE1-4DF0-6B71F292D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5686C-079B-F8C9-9FBD-90344958C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ADACA-B3FB-E1C1-F0AB-5DAB58B1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1995C-9FB1-27B4-65F9-86E87483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1CA35-EFF6-DD1C-4B20-3E4F9D19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4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2C06D-9952-9192-03FE-4566F0A7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8FD5F-CC7C-3F8A-CFB1-AA0DD728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FF885-1708-CC29-E80F-41D16C3A3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EBA75-61DB-42BC-B227-112539E2E989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AE56-509B-9AF1-9469-124B9362E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F3AD-4DCD-69CA-FC89-36266A297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4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rive.google.com/file/d/1QWr4eFqMST7qHJkdXexxH8qBlorNeySy/view?usp=shar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" TargetMode="External"/><Relationship Id="rId3" Type="http://schemas.openxmlformats.org/officeDocument/2006/relationships/hyperlink" Target="https://matplotlib.org/" TargetMode="External"/><Relationship Id="rId7" Type="http://schemas.openxmlformats.org/officeDocument/2006/relationships/hyperlink" Target="https://scipy.org/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smodels.org/stable/index.html" TargetMode="External"/><Relationship Id="rId5" Type="http://schemas.openxmlformats.org/officeDocument/2006/relationships/hyperlink" Target="https://seaborn.pydata.org/" TargetMode="External"/><Relationship Id="rId4" Type="http://schemas.openxmlformats.org/officeDocument/2006/relationships/hyperlink" Target="https://numpy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ABFD-9607-8BD8-CD58-AD01D1D0F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3D55A-41AF-AE8F-FFD6-4BDE3FAF5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9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797D-0808-C783-733D-D65627C5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C092-45BF-0B5C-843F-911F4CCB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fundamental package for scientific computing with Python</a:t>
            </a:r>
          </a:p>
          <a:p>
            <a:endParaRPr lang="en-US" dirty="0"/>
          </a:p>
          <a:p>
            <a:r>
              <a:rPr lang="en-US" dirty="0"/>
              <a:t>https://numpy.org/</a:t>
            </a:r>
          </a:p>
        </p:txBody>
      </p:sp>
      <p:pic>
        <p:nvPicPr>
          <p:cNvPr id="5122" name="Picture 2" descr="NumPy - Wikipedia">
            <a:extLst>
              <a:ext uri="{FF2B5EF4-FFF2-40B4-BE49-F238E27FC236}">
                <a16:creationId xmlns:a16="http://schemas.microsoft.com/office/drawing/2014/main" id="{D63EFA03-ECF3-D629-7964-3B474F13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329407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54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C092-45BF-0B5C-843F-911F4CCB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E3C60-38BF-1F2D-D10C-A3423E7CF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1023602"/>
            <a:ext cx="11164858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2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84E27-50E0-513A-9C14-9BB8FA27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180786"/>
            <a:ext cx="9345329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3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DA4316-3948-9A19-8D1E-B870BAF19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33" y="331167"/>
            <a:ext cx="8634016" cy="619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E24C-DAA1-2D03-5E4E-B3FCA3FB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</a:t>
            </a:r>
            <a:r>
              <a:rPr lang="en-US" dirty="0" err="1"/>
              <a:t>Numpy</a:t>
            </a:r>
            <a:r>
              <a:rPr lang="en-US" dirty="0"/>
              <a:t> array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049E-D4F9-A31F-02FF-61EC1B9C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Consumes less memory.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Fast as compared to the python List.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Convenient to use.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8A314-7AAA-5B08-0E0F-8BBF50FB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82" y="3429000"/>
            <a:ext cx="7125958" cy="30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0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and its Image Application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45E6F0-A1C0-277A-9ED6-3B272607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534" y="186267"/>
            <a:ext cx="243205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8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5412-8E74-564F-D0E5-1D5EEC9C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Image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C4F14E-B410-F751-0A2F-EB757A175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790" y="1024404"/>
            <a:ext cx="1830419" cy="546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4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6A5D-B092-BF88-B34B-5B641F4C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 representation</a:t>
            </a:r>
          </a:p>
        </p:txBody>
      </p:sp>
      <p:pic>
        <p:nvPicPr>
          <p:cNvPr id="2050" name="Picture 2" descr="RGB image planes">
            <a:extLst>
              <a:ext uri="{FF2B5EF4-FFF2-40B4-BE49-F238E27FC236}">
                <a16:creationId xmlns:a16="http://schemas.microsoft.com/office/drawing/2014/main" id="{B2A1B6BD-BA8E-E40E-D509-4356CE53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04" y="2032746"/>
            <a:ext cx="4880784" cy="27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xel in an RGB image">
            <a:extLst>
              <a:ext uri="{FF2B5EF4-FFF2-40B4-BE49-F238E27FC236}">
                <a16:creationId xmlns:a16="http://schemas.microsoft.com/office/drawing/2014/main" id="{6F140EBA-0FA3-E46C-6E0D-B2659DDCF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921" y="2056279"/>
            <a:ext cx="4838947" cy="272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B3AEE9-0C2E-4A61-F9F0-FFCFDAE0A851}"/>
              </a:ext>
            </a:extLst>
          </p:cNvPr>
          <p:cNvSpPr txBox="1"/>
          <p:nvPr/>
        </p:nvSpPr>
        <p:spPr>
          <a:xfrm>
            <a:off x="1488140" y="5432628"/>
            <a:ext cx="9072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-serif-pro"/>
              </a:rPr>
              <a:t>A pixel value has just a single number ranging from 0 to 255 (both inclusive). The pixel value 0 represents black and the pixel value 255 represents 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5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>
                <a:hlinkClick r:id="rId2"/>
              </a:rPr>
              <a:t>Notebook</a:t>
            </a:r>
            <a:r>
              <a:rPr lang="en-US" dirty="0"/>
              <a:t> Walkthrough</a:t>
            </a:r>
          </a:p>
        </p:txBody>
      </p:sp>
      <p:pic>
        <p:nvPicPr>
          <p:cNvPr id="1026" name="Picture 2" descr="upload.wikimedia.org/wikipedia/commons/thumb/3/...">
            <a:extLst>
              <a:ext uri="{FF2B5EF4-FFF2-40B4-BE49-F238E27FC236}">
                <a16:creationId xmlns:a16="http://schemas.microsoft.com/office/drawing/2014/main" id="{3C5F509E-8F3F-B25B-696F-DA6DB7064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611" y="71717"/>
            <a:ext cx="5528236" cy="248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0DD3AE-D2A0-7BF9-A39A-95B1768F9425}"/>
                  </a:ext>
                </a:extLst>
              </p14:cNvPr>
              <p14:cNvContentPartPr/>
              <p14:nvPr/>
            </p14:nvContentPartPr>
            <p14:xfrm>
              <a:off x="1276560" y="691200"/>
              <a:ext cx="3299760" cy="1850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0DD3AE-D2A0-7BF9-A39A-95B1768F94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7200" y="681840"/>
                <a:ext cx="3318480" cy="18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4926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/>
              <a:t>Introduction to Pandas</a:t>
            </a:r>
          </a:p>
        </p:txBody>
      </p:sp>
      <p:pic>
        <p:nvPicPr>
          <p:cNvPr id="3" name="Picture 2" descr="pandas (software) - Wikipedia">
            <a:extLst>
              <a:ext uri="{FF2B5EF4-FFF2-40B4-BE49-F238E27FC236}">
                <a16:creationId xmlns:a16="http://schemas.microsoft.com/office/drawing/2014/main" id="{C234372A-E549-828E-B7E4-5EEDED6B9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50" y="300598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89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/>
              <a:t>Introduction to Data Wrangling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45E6F0-A1C0-277A-9ED6-3B272607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534" y="186267"/>
            <a:ext cx="243205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602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47D9-1D97-6B97-97B5-610BBFA6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effectLst/>
              </a:rPr>
              <a:t>Pandas</a:t>
            </a:r>
            <a:r>
              <a:rPr lang="en-US" dirty="0">
                <a:effectLst/>
              </a:rPr>
              <a:t> is a fast, powerful, flexible and easy to use open source data analysis and manipulation tool,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built on top of the </a:t>
            </a:r>
            <a:r>
              <a:rPr lang="en-US" dirty="0"/>
              <a:t>Python </a:t>
            </a:r>
            <a:r>
              <a:rPr lang="en-US" dirty="0">
                <a:effectLst/>
              </a:rPr>
              <a:t>programming language.</a:t>
            </a:r>
          </a:p>
          <a:p>
            <a:br>
              <a:rPr lang="en-US" b="0" i="0" dirty="0">
                <a:solidFill>
                  <a:srgbClr val="444444"/>
                </a:solidFill>
                <a:effectLst/>
                <a:latin typeface="system-ui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5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D102-A05A-5CB8-EE72-8A3D70D5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Numpy</a:t>
            </a:r>
            <a:r>
              <a:rPr lang="en-US" dirty="0"/>
              <a:t> and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034E-D036-A390-C8B9-535FBFDD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Tabular Data</a:t>
            </a:r>
          </a:p>
          <a:p>
            <a:pPr lvl="1"/>
            <a:r>
              <a:rPr lang="en-US" dirty="0"/>
              <a:t>1D- Series and 2D –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Load, manipulate and model the data</a:t>
            </a:r>
          </a:p>
          <a:p>
            <a:pPr lvl="1"/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Numerical Calculations</a:t>
            </a:r>
          </a:p>
          <a:p>
            <a:pPr lvl="1"/>
            <a:r>
              <a:rPr lang="en-US" dirty="0"/>
              <a:t>Multidimension</a:t>
            </a:r>
          </a:p>
          <a:p>
            <a:pPr lvl="1"/>
            <a:r>
              <a:rPr lang="en-US" dirty="0"/>
              <a:t>More memory efficient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41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FB70-2047-D69B-3F0F-AA410DAE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7536-8401-04B4-C8D5-6B265D38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iloc</a:t>
            </a:r>
            <a:r>
              <a:rPr lang="en-US" dirty="0"/>
              <a:t> = integer position of the index value</a:t>
            </a:r>
          </a:p>
          <a:p>
            <a:endParaRPr lang="en-US" dirty="0"/>
          </a:p>
          <a:p>
            <a:r>
              <a:rPr lang="en-US" dirty="0"/>
              <a:t>loc = name of the index value</a:t>
            </a:r>
          </a:p>
        </p:txBody>
      </p:sp>
    </p:spTree>
    <p:extLst>
      <p:ext uri="{BB962C8B-B14F-4D97-AF65-F5344CB8AC3E}">
        <p14:creationId xmlns:p14="http://schemas.microsoft.com/office/powerpoint/2010/main" val="2850065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588" y="303740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Transformation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Concat, Merge/Join </a:t>
            </a:r>
          </a:p>
        </p:txBody>
      </p:sp>
      <p:pic>
        <p:nvPicPr>
          <p:cNvPr id="3" name="Picture 2" descr="feature_scaling">
            <a:extLst>
              <a:ext uri="{FF2B5EF4-FFF2-40B4-BE49-F238E27FC236}">
                <a16:creationId xmlns:a16="http://schemas.microsoft.com/office/drawing/2014/main" id="{AD9D86AB-B510-5E31-DA78-C594C28A5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38" y="215153"/>
            <a:ext cx="4647639" cy="230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ython | Pandas Merging, Joining, and Concatenating - GeeksforGeeks">
            <a:extLst>
              <a:ext uri="{FF2B5EF4-FFF2-40B4-BE49-F238E27FC236}">
                <a16:creationId xmlns:a16="http://schemas.microsoft.com/office/drawing/2014/main" id="{D68312F8-8213-5B15-BAE0-C8D70E9F9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45" y="232943"/>
            <a:ext cx="3706108" cy="230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718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FC38-4372-3105-39BC-EBB67266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Column and Row vector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E0B1C7-2225-1552-10F3-D52656CBFF5D}"/>
                  </a:ext>
                </a:extLst>
              </p14:cNvPr>
              <p14:cNvContentPartPr/>
              <p14:nvPr/>
            </p14:nvContentPartPr>
            <p14:xfrm>
              <a:off x="129240" y="239760"/>
              <a:ext cx="11997720" cy="577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E0B1C7-2225-1552-10F3-D52656CBFF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880" y="230400"/>
                <a:ext cx="12016440" cy="57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F6955A-5A43-38B0-81E1-204CF87B18FA}"/>
                  </a:ext>
                </a:extLst>
              </p14:cNvPr>
              <p14:cNvContentPartPr/>
              <p14:nvPr/>
            </p14:nvContentPartPr>
            <p14:xfrm>
              <a:off x="1168200" y="1626480"/>
              <a:ext cx="8726400" cy="4499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F6955A-5A43-38B0-81E1-204CF87B18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8840" y="1617120"/>
                <a:ext cx="8745120" cy="45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282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90C7-42C7-0355-EEEE-1A2BF416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CB43-7DF1-F4AB-F68B-3ED17ECF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8D2D66-0483-EF2A-DA69-3AFEE3945D72}"/>
                  </a:ext>
                </a:extLst>
              </p14:cNvPr>
              <p14:cNvContentPartPr/>
              <p14:nvPr/>
            </p14:nvContentPartPr>
            <p14:xfrm>
              <a:off x="1109520" y="292680"/>
              <a:ext cx="9788040" cy="242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8D2D66-0483-EF2A-DA69-3AFEE3945D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0160" y="283320"/>
                <a:ext cx="9806760" cy="24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D985A3-FDC1-311F-CA97-654AB8E2F072}"/>
                  </a:ext>
                </a:extLst>
              </p14:cNvPr>
              <p14:cNvContentPartPr/>
              <p14:nvPr/>
            </p14:nvContentPartPr>
            <p14:xfrm>
              <a:off x="1220760" y="107640"/>
              <a:ext cx="10234800" cy="6151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D985A3-FDC1-311F-CA97-654AB8E2F0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1400" y="98280"/>
                <a:ext cx="10253520" cy="61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068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C014-7FC5-CB28-AF19-82E39E6D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of a Vector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513524-33B7-151D-BF4E-9B7730847692}"/>
                  </a:ext>
                </a:extLst>
              </p14:cNvPr>
              <p14:cNvContentPartPr/>
              <p14:nvPr/>
            </p14:nvContentPartPr>
            <p14:xfrm>
              <a:off x="1014840" y="477360"/>
              <a:ext cx="10839240" cy="334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513524-33B7-151D-BF4E-9B77308476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480" y="468000"/>
                <a:ext cx="10857960" cy="33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861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5162-33BC-CB62-060F-72D233B8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What is Normalization?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724E-E5F1-9C1E-E208-628D97C1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is a scaling technique in which values are shifted and rescaled so that they end up ranging between 0 and 1. It is also known as Min-Max scaling.</a:t>
            </a:r>
          </a:p>
        </p:txBody>
      </p:sp>
      <p:pic>
        <p:nvPicPr>
          <p:cNvPr id="4098" name="Picture 2" descr="3 Ways to Normalize Data in Tableau | Playfair Data">
            <a:extLst>
              <a:ext uri="{FF2B5EF4-FFF2-40B4-BE49-F238E27FC236}">
                <a16:creationId xmlns:a16="http://schemas.microsoft.com/office/drawing/2014/main" id="{2D067A67-14DB-E7BB-23A4-EEDDCAC24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76" y="3951988"/>
            <a:ext cx="43910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3DA6B5-96CE-FA19-ED1E-69BFB1028BB8}"/>
                  </a:ext>
                </a:extLst>
              </p14:cNvPr>
              <p14:cNvContentPartPr/>
              <p14:nvPr/>
            </p14:nvContentPartPr>
            <p14:xfrm>
              <a:off x="424800" y="227520"/>
              <a:ext cx="9499320" cy="6193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3DA6B5-96CE-FA19-ED1E-69BFB1028B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440" y="218160"/>
                <a:ext cx="9518040" cy="621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862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F0F0D8-5CE9-6D8D-4AAC-AED09A140F48}"/>
                  </a:ext>
                </a:extLst>
              </p14:cNvPr>
              <p14:cNvContentPartPr/>
              <p14:nvPr/>
            </p14:nvContentPartPr>
            <p14:xfrm>
              <a:off x="72720" y="3240"/>
              <a:ext cx="11535120" cy="673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F0F0D8-5CE9-6D8D-4AAC-AED09A140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" y="-6120"/>
                <a:ext cx="11553840" cy="674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597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9E6AF8-C23A-40C8-28F5-5B066FE5AA50}"/>
                  </a:ext>
                </a:extLst>
              </p14:cNvPr>
              <p14:cNvContentPartPr/>
              <p14:nvPr/>
            </p14:nvContentPartPr>
            <p14:xfrm>
              <a:off x="351720" y="343800"/>
              <a:ext cx="9863640" cy="633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9E6AF8-C23A-40C8-28F5-5B066FE5AA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360" y="334440"/>
                <a:ext cx="9882360" cy="63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087E73-9FBD-C2B5-F4E4-C59ECBE476D5}"/>
                  </a:ext>
                </a:extLst>
              </p14:cNvPr>
              <p14:cNvContentPartPr/>
              <p14:nvPr/>
            </p14:nvContentPartPr>
            <p14:xfrm>
              <a:off x="764640" y="16002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087E73-9FBD-C2B5-F4E4-C59ECBE476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280" y="1590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36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6407-0516-463A-D83A-8733EF75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C0BA1-3D34-A9E0-DD86-7070EEA5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83" y="1843673"/>
            <a:ext cx="5618323" cy="476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3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5162-33BC-CB62-060F-72D233B8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What is Standardization?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724E-E5F1-9C1E-E208-628D97C1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Standardization is another scaling technique where the values are centered around the mean with a unit standard deviation. This means that the mean of the attribute becomes zero and the resultant distribution has a unit standard deviation..</a:t>
            </a:r>
          </a:p>
        </p:txBody>
      </p:sp>
      <p:pic>
        <p:nvPicPr>
          <p:cNvPr id="3074" name="Picture 2" descr="How to Use the STANDARDIZE Function in Excel - TurboFuture">
            <a:extLst>
              <a:ext uri="{FF2B5EF4-FFF2-40B4-BE49-F238E27FC236}">
                <a16:creationId xmlns:a16="http://schemas.microsoft.com/office/drawing/2014/main" id="{A44FB4F7-EA45-7103-7F3B-6DF470B02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16" y="4099672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AF2A25-F5B7-9BAF-72EA-4AE38FDE7772}"/>
                  </a:ext>
                </a:extLst>
              </p14:cNvPr>
              <p14:cNvContentPartPr/>
              <p14:nvPr/>
            </p14:nvContentPartPr>
            <p14:xfrm>
              <a:off x="3166560" y="279360"/>
              <a:ext cx="8658720" cy="1576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AF2A25-F5B7-9BAF-72EA-4AE38FDE77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7200" y="270000"/>
                <a:ext cx="8677440" cy="15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75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A540-43B9-2164-ADB4-3E5F10AF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76514-C6CE-5CC5-7F8F-D606A506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E8008C-44C7-2AB9-8ADB-C8264C02F9A3}"/>
                  </a:ext>
                </a:extLst>
              </p14:cNvPr>
              <p14:cNvContentPartPr/>
              <p14:nvPr/>
            </p14:nvContentPartPr>
            <p14:xfrm>
              <a:off x="384480" y="67320"/>
              <a:ext cx="11198160" cy="5192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E8008C-44C7-2AB9-8ADB-C8264C02F9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120" y="57960"/>
                <a:ext cx="11216880" cy="521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5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DD7D-1641-F08C-D5C8-51CA57DA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7F0D-F027-C9E9-D962-B37B83D7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F9344A-3FA5-B9FB-4739-907758E471BF}"/>
                  </a:ext>
                </a:extLst>
              </p14:cNvPr>
              <p14:cNvContentPartPr/>
              <p14:nvPr/>
            </p14:nvContentPartPr>
            <p14:xfrm>
              <a:off x="336600" y="639360"/>
              <a:ext cx="10191240" cy="5826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F9344A-3FA5-B9FB-4739-907758E471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240" y="630000"/>
                <a:ext cx="10209960" cy="584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333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6C40-F0AD-AC1A-792A-CEFC91E4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joins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5AD7A-25DD-4917-7B7C-28FC874A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856" y="1668276"/>
            <a:ext cx="5412288" cy="42348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87D84A-62ED-B1E7-810A-EA511B08C349}"/>
                  </a:ext>
                </a:extLst>
              </p14:cNvPr>
              <p14:cNvContentPartPr/>
              <p14:nvPr/>
            </p14:nvContentPartPr>
            <p14:xfrm>
              <a:off x="154440" y="356040"/>
              <a:ext cx="11969280" cy="5744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87D84A-62ED-B1E7-810A-EA511B08C3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80" y="346680"/>
                <a:ext cx="11988000" cy="57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7837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6C40-F0AD-AC1A-792A-CEFC91E4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B5130-039A-918D-17F5-B1FBAF7CD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177" y="1690688"/>
            <a:ext cx="6141646" cy="47584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2BD654-58F8-706A-1B24-8C8C73170F94}"/>
                  </a:ext>
                </a:extLst>
              </p14:cNvPr>
              <p14:cNvContentPartPr/>
              <p14:nvPr/>
            </p14:nvContentPartPr>
            <p14:xfrm>
              <a:off x="4147200" y="2042280"/>
              <a:ext cx="3360600" cy="3209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2BD654-58F8-706A-1B24-8C8C73170F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7840" y="2032920"/>
                <a:ext cx="3379320" cy="322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9350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6C40-F0AD-AC1A-792A-CEFC91E4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joins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B6A77-0704-6B75-297F-07DE2B09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11" y="1501906"/>
            <a:ext cx="5469978" cy="49909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45D18D-5C09-7210-F9D2-031D4B21FF6B}"/>
                  </a:ext>
                </a:extLst>
              </p14:cNvPr>
              <p14:cNvContentPartPr/>
              <p14:nvPr/>
            </p14:nvContentPartPr>
            <p14:xfrm>
              <a:off x="4111200" y="1860480"/>
              <a:ext cx="3250080" cy="1076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45D18D-5C09-7210-F9D2-031D4B21FF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1840" y="1851120"/>
                <a:ext cx="3268800" cy="109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4935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6C40-F0AD-AC1A-792A-CEFC91E4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2DB30-2D05-32C7-8FEE-3F69966F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462" y="1697781"/>
            <a:ext cx="5695075" cy="47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98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BD2679-986A-2887-3E30-261842BA6C7D}"/>
                  </a:ext>
                </a:extLst>
              </p14:cNvPr>
              <p14:cNvContentPartPr/>
              <p14:nvPr/>
            </p14:nvContentPartPr>
            <p14:xfrm>
              <a:off x="671040" y="97560"/>
              <a:ext cx="10945440" cy="6616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BD2679-986A-2887-3E30-261842BA6C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680" y="88200"/>
                <a:ext cx="10964160" cy="663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35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63DC-CB9B-8FE6-13AC-D57AC168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B508-98B4-027B-9C39-71AC8D38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is a process of inspecting, cleansing, transforming, and modeling data with the goal of discovering useful information, informing conclusions, and supporting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404707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B508-98B4-027B-9C39-71AC8D38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python for data analysis ?</a:t>
            </a:r>
          </a:p>
        </p:txBody>
      </p:sp>
    </p:spTree>
    <p:extLst>
      <p:ext uri="{BB962C8B-B14F-4D97-AF65-F5344CB8AC3E}">
        <p14:creationId xmlns:p14="http://schemas.microsoft.com/office/powerpoint/2010/main" val="36737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D00E-2409-CAE6-6CF9-503CABA1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and intuitive to learn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powerful libraries with community support</a:t>
            </a:r>
          </a:p>
          <a:p>
            <a:endParaRPr lang="en-US" dirty="0"/>
          </a:p>
        </p:txBody>
      </p:sp>
      <p:pic>
        <p:nvPicPr>
          <p:cNvPr id="4" name="Picture 3" descr="Do data analysis in python using numpy pandas matplotlib seaborn by  Fahadjaved189 | Fiverr">
            <a:extLst>
              <a:ext uri="{FF2B5EF4-FFF2-40B4-BE49-F238E27FC236}">
                <a16:creationId xmlns:a16="http://schemas.microsoft.com/office/drawing/2014/main" id="{39E7FFAF-0BBD-B107-80F2-9C9EE87A0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1" y="3823794"/>
            <a:ext cx="3375554" cy="2246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294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2D029B-C299-69FD-2770-EBE3B2B85CBA}"/>
              </a:ext>
            </a:extLst>
          </p:cNvPr>
          <p:cNvGraphicFramePr/>
          <p:nvPr/>
        </p:nvGraphicFramePr>
        <p:xfrm>
          <a:off x="973667" y="550332"/>
          <a:ext cx="10473266" cy="115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1753405-A9EA-019D-BDC2-CC724C1F5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667" y="1921143"/>
            <a:ext cx="1793080" cy="3437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3BD31-7D17-2CC7-A96B-941E5DDAB4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0794" y="1921142"/>
            <a:ext cx="2187739" cy="34636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EE7EB1-D0A3-23F4-E19B-91C5D75E4D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5829" y="1920352"/>
            <a:ext cx="1933000" cy="34636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3AF65C-A8E2-0B24-FC03-AB2807FE6F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6125" y="1920352"/>
            <a:ext cx="1948657" cy="34382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52CEC4-F281-E533-1C2C-6208E396CD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0382" y="1920352"/>
            <a:ext cx="2017579" cy="34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5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6AF5EAA6-E408-D67E-9621-DD9ADCC75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827742"/>
            <a:ext cx="6667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C05B9BA-880A-0888-D32C-A78D0483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Analysis v/s Data Science</a:t>
            </a:r>
          </a:p>
        </p:txBody>
      </p:sp>
    </p:spTree>
    <p:extLst>
      <p:ext uri="{BB962C8B-B14F-4D97-AF65-F5344CB8AC3E}">
        <p14:creationId xmlns:p14="http://schemas.microsoft.com/office/powerpoint/2010/main" val="97445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FBC7-2C39-0C53-D65E-F5A4FACC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F6D0-2D58-6578-D617-EBB5D1A7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pandas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cornerstone of our Data Analysis job with Python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matplotlib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foundational library for visualizations. Other libraries we’ll use will be built on top of matplotlib.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4"/>
              </a:rPr>
              <a:t>numpy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numeric library that serves as the foundation of all calculations in Python.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5"/>
              </a:rPr>
              <a:t>seaborn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A statistical visualization tool built on top of matplotlib.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6"/>
              </a:rPr>
              <a:t>statsmodels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A library with many advanced statistical functions.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7"/>
              </a:rPr>
              <a:t>scipy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Advanced scientific computing, including functions for optimization, linear algebra, image processing and much more.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8"/>
              </a:rPr>
              <a:t>scikit-learn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most popular machine learning library for Python (not deep learning)</a:t>
            </a:r>
          </a:p>
        </p:txBody>
      </p:sp>
    </p:spTree>
    <p:extLst>
      <p:ext uri="{BB962C8B-B14F-4D97-AF65-F5344CB8AC3E}">
        <p14:creationId xmlns:p14="http://schemas.microsoft.com/office/powerpoint/2010/main" val="298509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Widescreen</PresentationFormat>
  <Paragraphs>67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Arial</vt:lpstr>
      <vt:lpstr>Calibri</vt:lpstr>
      <vt:lpstr>Calibri Light</vt:lpstr>
      <vt:lpstr>source-serif-pro</vt:lpstr>
      <vt:lpstr>system-ui</vt:lpstr>
      <vt:lpstr>urw-din</vt:lpstr>
      <vt:lpstr>Office Theme</vt:lpstr>
      <vt:lpstr>PowerPoint Presentation</vt:lpstr>
      <vt:lpstr>Introduction to Data Wrangling </vt:lpstr>
      <vt:lpstr>What will we cover</vt:lpstr>
      <vt:lpstr>What is Data Analysis</vt:lpstr>
      <vt:lpstr>PowerPoint Presentation</vt:lpstr>
      <vt:lpstr>PowerPoint Presentation</vt:lpstr>
      <vt:lpstr>PowerPoint Presentation</vt:lpstr>
      <vt:lpstr>Data Analysis v/s Data Science</vt:lpstr>
      <vt:lpstr>Libraries:</vt:lpstr>
      <vt:lpstr>Numpy</vt:lpstr>
      <vt:lpstr>PowerPoint Presentation</vt:lpstr>
      <vt:lpstr>PowerPoint Presentation</vt:lpstr>
      <vt:lpstr>PowerPoint Presentation</vt:lpstr>
      <vt:lpstr>Advantages of using Numpy array vs lists</vt:lpstr>
      <vt:lpstr>Numpy and its Image Application</vt:lpstr>
      <vt:lpstr>RGB Image</vt:lpstr>
      <vt:lpstr>3 D representation</vt:lpstr>
      <vt:lpstr>Notebook Walkthrough</vt:lpstr>
      <vt:lpstr>Introduction to Pandas</vt:lpstr>
      <vt:lpstr>PowerPoint Presentation</vt:lpstr>
      <vt:lpstr>Difference between Numpy and Pandas</vt:lpstr>
      <vt:lpstr>PowerPoint Presentation</vt:lpstr>
      <vt:lpstr>Feature Transformation  Concat, Merge/Join </vt:lpstr>
      <vt:lpstr>Understanding of Column and Row vector</vt:lpstr>
      <vt:lpstr>PowerPoint Presentation</vt:lpstr>
      <vt:lpstr>Mean of a Vector</vt:lpstr>
      <vt:lpstr>What is Normalization? </vt:lpstr>
      <vt:lpstr>PowerPoint Presentation</vt:lpstr>
      <vt:lpstr>PowerPoint Presentation</vt:lpstr>
      <vt:lpstr>What is Standardization? </vt:lpstr>
      <vt:lpstr>PowerPoint Presentation</vt:lpstr>
      <vt:lpstr>PowerPoint Presentation</vt:lpstr>
      <vt:lpstr>Understanding of joins</vt:lpstr>
      <vt:lpstr>Understanding of joins</vt:lpstr>
      <vt:lpstr>Understanding of joins</vt:lpstr>
      <vt:lpstr>Understanding of joins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 Grey</dc:creator>
  <cp:lastModifiedBy>Jhon Grey</cp:lastModifiedBy>
  <cp:revision>4</cp:revision>
  <dcterms:created xsi:type="dcterms:W3CDTF">2022-12-13T13:20:26Z</dcterms:created>
  <dcterms:modified xsi:type="dcterms:W3CDTF">2022-12-20T16:04:27Z</dcterms:modified>
</cp:coreProperties>
</file>