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86" r:id="rId5"/>
    <p:sldId id="307" r:id="rId6"/>
    <p:sldId id="306" r:id="rId7"/>
    <p:sldId id="301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Gradients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Text Overflow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Float</a:t>
            </a: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Flex Layout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Flex Layout Applications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Gradients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768B63-35D7-F8E1-0DBA-63F17F8D16C3}"/>
              </a:ext>
            </a:extLst>
          </p:cNvPr>
          <p:cNvSpPr txBox="1"/>
          <p:nvPr/>
        </p:nvSpPr>
        <p:spPr>
          <a:xfrm>
            <a:off x="381000" y="841934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CSS gradients let you display smooth transitions between two or more specified colors.</a:t>
            </a:r>
          </a:p>
          <a:p>
            <a:pPr algn="l"/>
            <a:r>
              <a:rPr lang="en-US" sz="1800" dirty="0"/>
              <a:t>CSS defines two types of gradients: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Linear Gradients (goes down/up/left/right/diagonally)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Radial Gradients (defined by their center)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b="1" dirty="0"/>
              <a:t>Liner </a:t>
            </a:r>
          </a:p>
          <a:p>
            <a:pPr algn="l"/>
            <a:r>
              <a:rPr lang="en-US" sz="1800" dirty="0"/>
              <a:t>To create a linear gradient you must define at least two color stops.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Radial</a:t>
            </a:r>
          </a:p>
          <a:p>
            <a:pPr algn="l"/>
            <a:r>
              <a:rPr lang="en-US" sz="1800" dirty="0"/>
              <a:t>A radial gradient is defined by its center.</a:t>
            </a:r>
          </a:p>
          <a:p>
            <a:pPr algn="l"/>
            <a:r>
              <a:rPr lang="en-US" sz="1800" dirty="0"/>
              <a:t>To create a radial gradient you must also define at least two color stops.</a:t>
            </a:r>
          </a:p>
          <a:p>
            <a:pPr algn="l"/>
            <a:r>
              <a:rPr lang="en-US" sz="1800"/>
              <a:t>https://caniuse.com/</a:t>
            </a: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Float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B8FBA2-3F4F-8306-A211-9C65B1ED6993}"/>
              </a:ext>
            </a:extLst>
          </p:cNvPr>
          <p:cNvSpPr txBox="1"/>
          <p:nvPr/>
        </p:nvSpPr>
        <p:spPr>
          <a:xfrm>
            <a:off x="381000" y="767532"/>
            <a:ext cx="854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CSS float property specifies how an element should float.  The CSS clear property specifies what elements can float beside the cleared element </a:t>
            </a:r>
            <a:r>
              <a:rPr lang="en-US" sz="1800"/>
              <a:t>and on </a:t>
            </a:r>
            <a:r>
              <a:rPr lang="en-US" sz="1800" dirty="0"/>
              <a:t>which side. The float property is used for positioning and formatting content e.g. let an image float left to the text in a container.</a:t>
            </a:r>
          </a:p>
          <a:p>
            <a:br>
              <a:rPr lang="en-US" sz="1800" dirty="0"/>
            </a:br>
            <a:r>
              <a:rPr lang="en-US" sz="1800" dirty="0"/>
              <a:t>The float property can have one of the following values:</a:t>
            </a:r>
            <a:br>
              <a:rPr lang="en-US" sz="1800" dirty="0"/>
            </a:br>
            <a:r>
              <a:rPr lang="en-US" sz="1800" dirty="0"/>
              <a:t>left </a:t>
            </a:r>
          </a:p>
          <a:p>
            <a:r>
              <a:rPr lang="en-US" sz="1800" dirty="0"/>
              <a:t>right </a:t>
            </a:r>
          </a:p>
          <a:p>
            <a:r>
              <a:rPr lang="en-US" sz="1800" dirty="0"/>
              <a:t>none </a:t>
            </a:r>
          </a:p>
          <a:p>
            <a:r>
              <a:rPr lang="en-US" sz="1800" dirty="0"/>
              <a:t>inherit </a:t>
            </a:r>
          </a:p>
          <a:p>
            <a:r>
              <a:rPr lang="en-US" sz="1800" dirty="0"/>
              <a:t>In its simplest use, the float property can be used to wrap text around images.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fr-FR" sz="2000" b="1" dirty="0">
                <a:solidFill>
                  <a:srgbClr val="002060"/>
                </a:solidFill>
              </a:rPr>
              <a:t>Flex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0B416C-1DB4-5DD0-3842-567547BA76DE}"/>
              </a:ext>
            </a:extLst>
          </p:cNvPr>
          <p:cNvSpPr txBox="1"/>
          <p:nvPr/>
        </p:nvSpPr>
        <p:spPr>
          <a:xfrm>
            <a:off x="342337" y="855841"/>
            <a:ext cx="86195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Before the Flex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The Flexible Box Layout Module, makes it easier to design flexible responsive layout structure without using float or positioning.</a:t>
            </a:r>
          </a:p>
          <a:p>
            <a:pPr algn="l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316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Specificity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ED6421-691A-276B-108C-ACD8CD1A4891}"/>
              </a:ext>
            </a:extLst>
          </p:cNvPr>
          <p:cNvSpPr txBox="1"/>
          <p:nvPr/>
        </p:nvSpPr>
        <p:spPr>
          <a:xfrm>
            <a:off x="381000" y="834290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407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Roboto</vt:lpstr>
      <vt:lpstr>Arial</vt:lpstr>
      <vt:lpstr>Verdana</vt:lpstr>
      <vt:lpstr>Simple Light</vt:lpstr>
      <vt:lpstr>Simple Light</vt:lpstr>
      <vt:lpstr>PowerPoint Presentation</vt:lpstr>
      <vt:lpstr>PowerPoint Presentation</vt:lpstr>
      <vt:lpstr>Gradients</vt:lpstr>
      <vt:lpstr>Float</vt:lpstr>
      <vt:lpstr>Flex</vt:lpstr>
      <vt:lpstr>Specificity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117</cp:revision>
  <dcterms:modified xsi:type="dcterms:W3CDTF">2022-12-15T14:43:28Z</dcterms:modified>
</cp:coreProperties>
</file>