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26" r:id="rId5"/>
    <p:sldId id="327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1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0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Strings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Inbuilt Functions - Strings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Null and undefined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</a:t>
            </a:r>
            <a:r>
              <a:rPr lang="en-IN" sz="2100" b="1" dirty="0">
                <a:solidFill>
                  <a:srgbClr val="002060"/>
                </a:solidFill>
              </a:rPr>
              <a:t>AVASCRIPT -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9181-2856-8D57-6621-CEC751D5FC72}"/>
              </a:ext>
            </a:extLst>
          </p:cNvPr>
          <p:cNvSpPr txBox="1"/>
          <p:nvPr/>
        </p:nvSpPr>
        <p:spPr>
          <a:xfrm>
            <a:off x="381001" y="899954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JavaScript variables can hold many data types: numbers, strings, objects, etc.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Primitive                     Complex/Non-Primitive</a:t>
            </a:r>
            <a:br>
              <a:rPr lang="en-US" sz="1800" dirty="0"/>
            </a:br>
            <a:r>
              <a:rPr lang="en-US" sz="18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null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609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STRING, NUMBERS, BOOLEAN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FAD0A-36ED-201C-E3C5-6AE98D549703}"/>
              </a:ext>
            </a:extLst>
          </p:cNvPr>
          <p:cNvSpPr txBox="1"/>
          <p:nvPr/>
        </p:nvSpPr>
        <p:spPr>
          <a:xfrm>
            <a:off x="381001" y="669617"/>
            <a:ext cx="805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strings are used for storing and manipulating text.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has only one type of number. Numbers can be written with or without decimals.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 JavaScript Boolean represents one of two values: true or false.</a:t>
            </a: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have pre-defined methods and properties.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38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154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Wingdings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156</cp:revision>
  <dcterms:modified xsi:type="dcterms:W3CDTF">2022-12-27T15:27:25Z</dcterms:modified>
</cp:coreProperties>
</file>