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86" r:id="rId5"/>
    <p:sldId id="307" r:id="rId6"/>
    <p:sldId id="308" r:id="rId7"/>
    <p:sldId id="312" r:id="rId8"/>
    <p:sldId id="314" r:id="rId9"/>
    <p:sldId id="315" r:id="rId10"/>
    <p:sldId id="27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21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37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13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Responsive Design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Media Queries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Layout: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2,</a:t>
            </a: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</a:rPr>
              <a:t> 3, 4 column</a:t>
            </a: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Responsive Design</a:t>
            </a:r>
            <a:br>
              <a:rPr lang="en-IN" sz="2000" b="1" dirty="0">
                <a:solidFill>
                  <a:srgbClr val="002060"/>
                </a:solidFill>
              </a:rPr>
            </a:br>
            <a:br>
              <a:rPr lang="en-IN" sz="20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B2BBAD-A374-9E1F-2BDD-681F2B2B7BEE}"/>
              </a:ext>
            </a:extLst>
          </p:cNvPr>
          <p:cNvSpPr txBox="1"/>
          <p:nvPr/>
        </p:nvSpPr>
        <p:spPr>
          <a:xfrm>
            <a:off x="381000" y="94595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What is responsive website?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Viewport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use media query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How to make images/videos responsive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2211-C980-1E44-A688-ECE33E33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41" y="2361050"/>
            <a:ext cx="4350317" cy="2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27CAC5-2380-86AB-6979-CDC7533FDCD4}"/>
              </a:ext>
            </a:extLst>
          </p:cNvPr>
          <p:cNvSpPr txBox="1"/>
          <p:nvPr/>
        </p:nvSpPr>
        <p:spPr>
          <a:xfrm>
            <a:off x="381000" y="532166"/>
            <a:ext cx="870966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What is responsive website?</a:t>
            </a:r>
            <a:endParaRPr lang="en-US" sz="2100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makes your web page look good on all devices.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uses only HTML and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Responsive web design is not a program or a JavaScript.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91E5B-EC3A-4639-F68E-81C6E95C04C3}"/>
              </a:ext>
            </a:extLst>
          </p:cNvPr>
          <p:cNvSpPr txBox="1"/>
          <p:nvPr/>
        </p:nvSpPr>
        <p:spPr>
          <a:xfrm>
            <a:off x="381000" y="2115898"/>
            <a:ext cx="825246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Viewport</a:t>
            </a:r>
            <a:endParaRPr lang="en-US" sz="1800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is the user's visible area of a web page.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The viewport varies with the device, and will be smaller on a mobile phone than on a computer screen.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E5EED0-407F-AF60-1DBF-67875D60C0B9}"/>
              </a:ext>
            </a:extLst>
          </p:cNvPr>
          <p:cNvSpPr txBox="1"/>
          <p:nvPr/>
        </p:nvSpPr>
        <p:spPr>
          <a:xfrm>
            <a:off x="381000" y="483515"/>
            <a:ext cx="8542193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1" dirty="0">
                <a:solidFill>
                  <a:srgbClr val="002060"/>
                </a:solidFill>
              </a:rPr>
              <a:t>How to use media query?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Media query is a CSS technique introduced in CSS3.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IN" sz="1800" dirty="0"/>
              <a:t>It uses the @media rule to include a block of CSS properties only if a certain </a:t>
            </a:r>
          </a:p>
          <a:p>
            <a:r>
              <a:rPr lang="en-IN" sz="1800" dirty="0"/>
              <a:t>    condition is true.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Mobile First means designing for mobile before designing for desktop or any other device (This will make the page display faster on smaller devices).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This means that we must make some changes in our CSS.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18C12-8034-EDA8-D681-4B2A048CC0AA}"/>
              </a:ext>
            </a:extLst>
          </p:cNvPr>
          <p:cNvSpPr txBox="1"/>
          <p:nvPr/>
        </p:nvSpPr>
        <p:spPr>
          <a:xfrm>
            <a:off x="381000" y="2869178"/>
            <a:ext cx="63093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How to make images/videos responsive?</a:t>
            </a:r>
            <a:endParaRPr lang="en-US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9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0082D2-8DD5-48B5-1DD2-A40D931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5" y="2211198"/>
            <a:ext cx="8179202" cy="657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B5242-175D-494F-ABF4-7264921F08CA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1425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34536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Media Type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35B31-69C6-8DC5-E564-AD4A3F3FE9BE}"/>
              </a:ext>
            </a:extLst>
          </p:cNvPr>
          <p:cNvSpPr txBox="1"/>
          <p:nvPr/>
        </p:nvSpPr>
        <p:spPr>
          <a:xfrm>
            <a:off x="338417" y="714692"/>
            <a:ext cx="84245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Media types define the broad category of device for which the media query applies: all, print, screen.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Media types describe the general category of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device.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Suitable for all devices.</a:t>
            </a: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Intended for paged material and documents viewed on </a:t>
            </a:r>
            <a:r>
              <a:rPr lang="en-US" sz="180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screen in print preview mode. (Please see paged media for information about formatting issues that are specific to these formats.)</a:t>
            </a: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Intended primarily for screens.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7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>
                <a:solidFill>
                  <a:srgbClr val="002060"/>
                </a:solidFill>
              </a:rPr>
              <a:t>Layout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61796-73B4-9B00-9918-A8612FB7D604}"/>
              </a:ext>
            </a:extLst>
          </p:cNvPr>
          <p:cNvSpPr txBox="1"/>
          <p:nvPr/>
        </p:nvSpPr>
        <p:spPr>
          <a:xfrm>
            <a:off x="381000" y="889685"/>
            <a:ext cx="8524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800" b="1" dirty="0">
                <a:solidFill>
                  <a:srgbClr val="505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layout</a:t>
            </a:r>
          </a:p>
          <a:p>
            <a:pPr algn="l" fontAlgn="base"/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Layout is an approach to create site pages with a given width. The width of the components on the page does not change. A horizontal scroll bar appears on monitors with a small resolution. This type of layout is not suitable for convenient displaying information on mobile devices.</a:t>
            </a:r>
          </a:p>
          <a:p>
            <a:pPr algn="l" fontAlgn="base"/>
            <a:r>
              <a:rPr lang="en-US" sz="1800" b="1" dirty="0">
                <a:solidFill>
                  <a:srgbClr val="505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Layout</a:t>
            </a:r>
          </a:p>
          <a:p>
            <a:pPr algn="l" fontAlgn="base"/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Layout allows adjusting the main container and any other elements of the site to the screen resolution, making it possible to change a font size, objects location, color, etc. It happens dynamically, for example, using media requests (</a:t>
            </a:r>
            <a:r>
              <a:rPr lang="en-US" sz="1800" i="1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@media</a:t>
            </a:r>
            <a:r>
              <a:rPr lang="en-US" sz="1800" dirty="0">
                <a:solidFill>
                  <a:srgbClr val="5B5B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It allows determining automatically the monitor resolution, the device type and substitute the specified values ​​in automatic mode.</a:t>
            </a:r>
          </a:p>
          <a:p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522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</vt:lpstr>
      <vt:lpstr>Montserrat</vt:lpstr>
      <vt:lpstr>Verdana</vt:lpstr>
      <vt:lpstr>Calibri</vt:lpstr>
      <vt:lpstr>Arial</vt:lpstr>
      <vt:lpstr>Wingdings</vt:lpstr>
      <vt:lpstr>Simple Light</vt:lpstr>
      <vt:lpstr>Simple Light</vt:lpstr>
      <vt:lpstr>PowerPoint Presentation</vt:lpstr>
      <vt:lpstr>PowerPoint Presentation</vt:lpstr>
      <vt:lpstr>Responsive Design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148</cp:revision>
  <dcterms:modified xsi:type="dcterms:W3CDTF">2022-12-20T14:47:41Z</dcterms:modified>
</cp:coreProperties>
</file>