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78" r:id="rId5"/>
    <p:sldId id="279" r:id="rId6"/>
    <p:sldId id="266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0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Links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Style Guide</a:t>
            </a:r>
            <a:endParaRPr lang="en-IN" sz="2400" b="1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L</a:t>
            </a:r>
            <a:r>
              <a:rPr lang="en-IN" sz="2400" b="1" dirty="0">
                <a:solidFill>
                  <a:srgbClr val="002060"/>
                </a:solidFill>
              </a:rPr>
              <a:t>inks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7558E2-FD4D-0868-E12F-701598069266}"/>
              </a:ext>
            </a:extLst>
          </p:cNvPr>
          <p:cNvSpPr txBox="1"/>
          <p:nvPr/>
        </p:nvSpPr>
        <p:spPr>
          <a:xfrm>
            <a:off x="448860" y="1079675"/>
            <a:ext cx="75521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HTML links are hyperlinks. You can click on a link and jump to another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you move the mouse over a link, the mouse arrow will turn into a little hand. Links are found in nearly all web pages. Links allow users to click their way from page to page.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Links are appear as follows in browser: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unvisited link is underlined and blue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visited link is underlined and purple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pPr algn="l"/>
            <a:r>
              <a:rPr lang="en-IN" sz="2400" b="1" i="0" dirty="0">
                <a:solidFill>
                  <a:srgbClr val="002060"/>
                </a:solidFill>
                <a:effectLst/>
                <a:latin typeface="+mn-lt"/>
              </a:rPr>
              <a:t>Absolute URLs vs. Relative URLs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7558E2-FD4D-0868-E12F-701598069266}"/>
              </a:ext>
            </a:extLst>
          </p:cNvPr>
          <p:cNvSpPr txBox="1"/>
          <p:nvPr/>
        </p:nvSpPr>
        <p:spPr>
          <a:xfrm>
            <a:off x="448860" y="1048700"/>
            <a:ext cx="75521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local link (a link to a page within the same website) is specified with a relative URL (without the "https://www" part):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an Image as a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 to an Email Address</a:t>
            </a:r>
          </a:p>
          <a:p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6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93150" y="45264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Style Guide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f0308bde3_0_494"/>
          <p:cNvSpPr txBox="1"/>
          <p:nvPr/>
        </p:nvSpPr>
        <p:spPr>
          <a:xfrm>
            <a:off x="593150" y="1074112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Reusable, readable, clear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declare DOCTYPE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Use Lowercase for tag, element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Opening tag always has closing tag.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define width, height for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Indentation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define title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Include meta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Filename: use Camel case</a:t>
            </a: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240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Segoe UI</vt:lpstr>
      <vt:lpstr>Wingdings</vt:lpstr>
      <vt:lpstr>Arial</vt:lpstr>
      <vt:lpstr>Montserrat</vt:lpstr>
      <vt:lpstr>Verdana</vt:lpstr>
      <vt:lpstr>Simple Light</vt:lpstr>
      <vt:lpstr>Simple Light</vt:lpstr>
      <vt:lpstr>PowerPoint Presentation</vt:lpstr>
      <vt:lpstr>PowerPoint Presentation</vt:lpstr>
      <vt:lpstr>Links</vt:lpstr>
      <vt:lpstr>Absolute URLs vs. Relative URLs</vt:lpstr>
      <vt:lpstr>Style Guide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40</cp:revision>
  <dcterms:modified xsi:type="dcterms:W3CDTF">2022-12-02T15:25:37Z</dcterms:modified>
</cp:coreProperties>
</file>