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347" r:id="rId5"/>
    <p:sldId id="338" r:id="rId6"/>
    <p:sldId id="339" r:id="rId7"/>
    <p:sldId id="336" r:id="rId8"/>
    <p:sldId id="340" r:id="rId9"/>
    <p:sldId id="343" r:id="rId10"/>
    <p:sldId id="341" r:id="rId11"/>
    <p:sldId id="344" r:id="rId12"/>
    <p:sldId id="346" r:id="rId13"/>
    <p:sldId id="342" r:id="rId14"/>
    <p:sldId id="27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9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5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3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3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74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34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Ajax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786758"/>
            <a:ext cx="80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With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 you can define a function to be executed when the request receives an answer. The function is defined in 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onreadystatechange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XMLHttpResponse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Making AJAX Requests – GET</a:t>
            </a:r>
            <a:endParaRPr lang="en-US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Handling AJAX Response + </a:t>
            </a:r>
            <a:r>
              <a:rPr lang="en-IN" sz="1800" i="0" dirty="0" err="1">
                <a:solidFill>
                  <a:srgbClr val="000000"/>
                </a:solidFill>
                <a:effectLst/>
                <a:latin typeface="+mn-lt"/>
              </a:rPr>
              <a:t>OnReadyStateChangeProperty</a:t>
            </a:r>
            <a:endParaRPr lang="en-I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44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Ajax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786758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Handling AJAX Response with </a:t>
            </a:r>
            <a:r>
              <a:rPr lang="en-IN" sz="1800" i="0" dirty="0" err="1">
                <a:solidFill>
                  <a:srgbClr val="000000"/>
                </a:solidFill>
                <a:effectLst/>
                <a:latin typeface="+mn-lt"/>
              </a:rPr>
              <a:t>OnReadyStateChangeProperty</a:t>
            </a: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readyState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holds the status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onreadystatechange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defines a function to be executed when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readyState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The status property and the 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statusText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 property holds the status of the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Render HTML elements dynamically</a:t>
            </a:r>
            <a:endParaRPr lang="en-IN" sz="180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00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EDC241-4277-0056-EBDD-929E430597B9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B4CE7-D778-4E44-81F7-E500432563FE}"/>
              </a:ext>
            </a:extLst>
          </p:cNvPr>
          <p:cNvSpPr txBox="1"/>
          <p:nvPr/>
        </p:nvSpPr>
        <p:spPr>
          <a:xfrm>
            <a:off x="381000" y="899954"/>
            <a:ext cx="8671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stands for </a:t>
            </a:r>
            <a:r>
              <a:rPr lang="en-IN" sz="1800" b="1" dirty="0"/>
              <a:t>J</a:t>
            </a:r>
            <a:r>
              <a:rPr lang="en-IN" sz="1800" dirty="0"/>
              <a:t>ava</a:t>
            </a:r>
            <a:r>
              <a:rPr lang="en-IN" sz="1800" b="1" dirty="0"/>
              <a:t>S</a:t>
            </a:r>
            <a:r>
              <a:rPr lang="en-IN" sz="1800" dirty="0"/>
              <a:t>cript </a:t>
            </a:r>
            <a:r>
              <a:rPr lang="en-IN" sz="1800" b="1" dirty="0"/>
              <a:t>O</a:t>
            </a:r>
            <a:r>
              <a:rPr lang="en-IN" sz="1800" dirty="0"/>
              <a:t>bject </a:t>
            </a:r>
            <a:r>
              <a:rPr lang="en-IN" sz="1800" b="1" dirty="0"/>
              <a:t>N</a:t>
            </a:r>
            <a:r>
              <a:rPr lang="en-IN" sz="1800" dirty="0"/>
              <a:t>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a lightweight data-interchange format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plain text written in JavaScript object notation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used to send data between computers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JSON is language independent </a:t>
            </a:r>
            <a:endParaRPr lang="en-IN" sz="1800" b="1" dirty="0"/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79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Web Storage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 backend?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an HTTP request?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JSON?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AJAX?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Handling AJAX Response 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n-lt"/>
              </a:rPr>
              <a:t>OnReadyStateChangeProperty</a:t>
            </a: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Render HTML elements dynamically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Web Storage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76200" y="821099"/>
            <a:ext cx="8290477" cy="38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storage types of HTML5 are: 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Session Storage: </a:t>
            </a: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stores data of current session only. It means that the data stored in session storage clear automatically when the browser is closed.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 Storage: </a:t>
            </a: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 storage is another type of HTML5 Web Storage. In local storage, data is not deleted automatically when the current browser window is closed. </a:t>
            </a:r>
            <a:endParaRPr lang="en-US" sz="1800" dirty="0">
              <a:solidFill>
                <a:srgbClr val="001C3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b="1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main benefits of HTML5 Web Storage: 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0075" indent="-257175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can store up to 10 MB data which is certainly more than what cookies have.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0075" indent="-257175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C3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 storage data cannot be transferred with the HTTP request. It helps to increase the performance of the application.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0FB27D-6A80-52C3-4078-29FA3164158E}"/>
              </a:ext>
            </a:extLst>
          </p:cNvPr>
          <p:cNvSpPr txBox="1"/>
          <p:nvPr/>
        </p:nvSpPr>
        <p:spPr>
          <a:xfrm>
            <a:off x="381000" y="463426"/>
            <a:ext cx="6461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WHAT IS BACK-END DEVELOPMENT?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DEAC7-1918-8363-144E-E2B7EB37DF60}"/>
              </a:ext>
            </a:extLst>
          </p:cNvPr>
          <p:cNvSpPr/>
          <p:nvPr/>
        </p:nvSpPr>
        <p:spPr>
          <a:xfrm>
            <a:off x="400050" y="941843"/>
            <a:ext cx="7936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back end refers to parts of a computer application or a program's code that allow it to operate and that cannot be accessed by a user. Most data and operating syntax are stored and accessed in the back end of a computer system. Typically the code is comprised of one or more programming languages. It consists of Servers and Database.</a:t>
            </a:r>
          </a:p>
          <a:p>
            <a:r>
              <a:rPr lang="en-US" sz="1800" dirty="0"/>
              <a:t>Programming and scripting languages like </a:t>
            </a:r>
            <a:r>
              <a:rPr lang="en-US" sz="1800" dirty="0" err="1"/>
              <a:t>NodeJs</a:t>
            </a:r>
            <a:r>
              <a:rPr lang="en-US" sz="1800" dirty="0"/>
              <a:t>, </a:t>
            </a:r>
            <a:r>
              <a:rPr lang="en-US" sz="1800" dirty="0" err="1"/>
              <a:t>ExpressJs</a:t>
            </a:r>
            <a:r>
              <a:rPr lang="en-US" sz="1800" dirty="0"/>
              <a:t>, MongoDB, Relational Database, PHP.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F1B67-5FE9-70FC-9627-721FAA8F338B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HTTP request?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89978-1448-18B4-8F17-EAB1773F4AF1}"/>
              </a:ext>
            </a:extLst>
          </p:cNvPr>
          <p:cNvSpPr txBox="1"/>
          <p:nvPr/>
        </p:nvSpPr>
        <p:spPr>
          <a:xfrm>
            <a:off x="381000" y="896841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HTTP request is made by a client, to a named host, which is located on a server. The aim of the request is to access a resource on the server. To make the request, the client uses components of a URL (Uniform Resource Locator), which includes the information needed to access the resource.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HTTP methods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: get, post, update, delete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HTTP status code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: 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hlinkClick r:id="rId3"/>
              </a:rPr>
              <a:t>https://developer.mozilla.org/en-US/docs/Web/HTTP/Status</a:t>
            </a:r>
            <a:endParaRPr lang="en-US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HTTP header is a field of an HTTP request or response that passes additional context and metadata about the request or response. For example, a request message can use headers to indicate it's preferred media formats, while a response can use header to indicate the media format of the returned body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F74316-F354-5778-DCF9-96BB19E9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0" y="843872"/>
            <a:ext cx="8005993" cy="3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AJAX?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381000" y="832924"/>
            <a:ext cx="8839200" cy="378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stands for  Asynchronous JavaScript And XML.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AJAX allows web pages to be updated asynchronously by exchanging data with a web server behind the scenes. This means that it is possible to update parts of a web page, without reloading the whole page.</a:t>
            </a: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is not a programming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AJAX just uses a combination of:</a:t>
            </a:r>
          </a:p>
          <a:p>
            <a:pPr lvl="4"/>
            <a:r>
              <a:rPr lang="en-US" sz="1800" dirty="0">
                <a:latin typeface="+mn-lt"/>
              </a:rPr>
              <a:t>	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A browser built-in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 object (to request data from a web server)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+mn-lt"/>
              </a:rPr>
              <a:t>	JavaScript and HTML DOM (to display or use the data)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1C3B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1C3B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indent="-285750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fontAlgn="base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Why Ajax?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60D07-232C-B8A9-544A-590D604B7BDF}"/>
              </a:ext>
            </a:extLst>
          </p:cNvPr>
          <p:cNvSpPr txBox="1"/>
          <p:nvPr/>
        </p:nvSpPr>
        <p:spPr>
          <a:xfrm>
            <a:off x="416161" y="894874"/>
            <a:ext cx="8290477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Update a web page without reloading the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Request data from a server - after the page has loaded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Receive data from a server - after the page has loaded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Send data to a server - in the background</a:t>
            </a: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fontAlgn="base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4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6337E5-5342-E483-0F9D-C8FB811BF3C6}"/>
              </a:ext>
            </a:extLst>
          </p:cNvPr>
          <p:cNvSpPr txBox="1"/>
          <p:nvPr/>
        </p:nvSpPr>
        <p:spPr>
          <a:xfrm>
            <a:off x="381000" y="417426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dirty="0" err="1">
                <a:solidFill>
                  <a:srgbClr val="002060"/>
                </a:solidFill>
                <a:effectLst/>
                <a:latin typeface="+mn-lt"/>
              </a:rPr>
              <a:t>XMLHttpRequest</a:t>
            </a:r>
            <a:r>
              <a:rPr lang="en-IN" sz="1800" b="1" i="0" dirty="0">
                <a:solidFill>
                  <a:srgbClr val="002060"/>
                </a:solidFill>
                <a:effectLst/>
                <a:latin typeface="+mn-lt"/>
              </a:rPr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B412-0F64-22CC-1BAC-66100E9FD509}"/>
              </a:ext>
            </a:extLst>
          </p:cNvPr>
          <p:cNvSpPr txBox="1"/>
          <p:nvPr/>
        </p:nvSpPr>
        <p:spPr>
          <a:xfrm>
            <a:off x="381000" y="671329"/>
            <a:ext cx="8054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All modern browsers support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object.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XMLHttpRequest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object can be used to exchange data with a server behind the scenes. This means that it is possible to update parts of a web page, without reloading the whole page.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AB9DD-9AE5-5A81-EA44-74BF714C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8" y="1962190"/>
            <a:ext cx="3927493" cy="2651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4CC20-D140-FA15-492F-86E365D6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22" y="2124675"/>
            <a:ext cx="4653580" cy="23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3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838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Montserrat</vt:lpstr>
      <vt:lpstr>Calibri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275</cp:revision>
  <dcterms:modified xsi:type="dcterms:W3CDTF">2023-01-18T14:58:43Z</dcterms:modified>
</cp:coreProperties>
</file>