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348" r:id="rId5"/>
    <p:sldId id="338" r:id="rId6"/>
    <p:sldId id="343" r:id="rId7"/>
    <p:sldId id="345" r:id="rId8"/>
    <p:sldId id="347" r:id="rId9"/>
    <p:sldId id="344" r:id="rId10"/>
    <p:sldId id="346" r:id="rId11"/>
    <p:sldId id="349" r:id="rId12"/>
    <p:sldId id="27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18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6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31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18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0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7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itle 8">
            <a:extLst>
              <a:ext uri="{FF2B5EF4-FFF2-40B4-BE49-F238E27FC236}">
                <a16:creationId xmlns:a16="http://schemas.microsoft.com/office/drawing/2014/main" id="{81A2AC88-CB35-010C-75F6-D69FDD78A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93424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F955-9C9A-11EC-225D-D9E73479EE3F}"/>
              </a:ext>
            </a:extLst>
          </p:cNvPr>
          <p:cNvSpPr txBox="1"/>
          <p:nvPr/>
        </p:nvSpPr>
        <p:spPr>
          <a:xfrm>
            <a:off x="327423" y="757767"/>
            <a:ext cx="8290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unito Sans" pitchFamily="2" charset="0"/>
              </a:rPr>
              <a:t>Abstraction</a:t>
            </a: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is process of hiding certain details and showing essential information to the user. Abstraction keyword is used for Class &amp;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Nunito Sans" pitchFamily="2" charset="0"/>
              </a:rPr>
              <a:t> Abstract classes </a:t>
            </a: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can be defined as classes that cannot be instantiated i.e. whose object reference cannot be created and contains within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unito Sans" pitchFamily="2" charset="0"/>
              </a:rPr>
              <a:t>Abstract method </a:t>
            </a: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is a method that can only be declared but has no implementation to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Abstract classes need to be inherited and require subclasses to provide implementations for the method declared in the abstract class. An Abstraction can have both abstract and regular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As in Java, we have the abstract keyword to make a class an abstract class, there are no such reserve keywords in JavaScript to declare a class an abstract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Hiding Details, showing essentials</a:t>
            </a:r>
          </a:p>
        </p:txBody>
      </p:sp>
    </p:spTree>
    <p:extLst>
      <p:ext uri="{BB962C8B-B14F-4D97-AF65-F5344CB8AC3E}">
        <p14:creationId xmlns:p14="http://schemas.microsoft.com/office/powerpoint/2010/main" val="223223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this keyword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OOPs concept? What is Abstraction?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are Constructor Function?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Object Instantiation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How to implement Inheritance?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Inheritance Examples</a:t>
            </a: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7C28FC-6BC6-973E-F77A-25818EE1CC50}"/>
              </a:ext>
            </a:extLst>
          </p:cNvPr>
          <p:cNvSpPr txBox="1"/>
          <p:nvPr/>
        </p:nvSpPr>
        <p:spPr>
          <a:xfrm>
            <a:off x="381000" y="414358"/>
            <a:ext cx="3682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THIS KEYWORD</a:t>
            </a:r>
            <a:endParaRPr lang="ru-RU" sz="21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92DF5-32D3-7283-6C8A-1DA6509ECCC6}"/>
              </a:ext>
            </a:extLst>
          </p:cNvPr>
          <p:cNvSpPr txBox="1"/>
          <p:nvPr/>
        </p:nvSpPr>
        <p:spPr>
          <a:xfrm>
            <a:off x="323364" y="800355"/>
            <a:ext cx="805496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This keyword refers to the object it belongs to.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It has different meaning depending upon where it is used.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	</a:t>
            </a:r>
            <a:r>
              <a:rPr lang="en-IN" sz="1800" b="1" dirty="0"/>
              <a:t>Object</a:t>
            </a:r>
            <a:r>
              <a:rPr lang="en-IN" sz="1800" dirty="0"/>
              <a:t>: refers to the owner of the object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Alone</a:t>
            </a:r>
            <a:r>
              <a:rPr lang="en-IN" sz="1800" dirty="0"/>
              <a:t>: refers to the global object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Function</a:t>
            </a:r>
            <a:r>
              <a:rPr lang="en-IN" sz="1800" dirty="0"/>
              <a:t>: refers to the object that owns function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Strict mode</a:t>
            </a:r>
            <a:r>
              <a:rPr lang="en-IN" sz="1800" dirty="0"/>
              <a:t>: this is undefined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Event</a:t>
            </a:r>
            <a:r>
              <a:rPr lang="en-IN" sz="1800" dirty="0"/>
              <a:t>: refers to the HTML element that received event</a:t>
            </a:r>
          </a:p>
        </p:txBody>
      </p:sp>
    </p:spTree>
    <p:extLst>
      <p:ext uri="{BB962C8B-B14F-4D97-AF65-F5344CB8AC3E}">
        <p14:creationId xmlns:p14="http://schemas.microsoft.com/office/powerpoint/2010/main" val="167736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itle 8">
            <a:extLst>
              <a:ext uri="{FF2B5EF4-FFF2-40B4-BE49-F238E27FC236}">
                <a16:creationId xmlns:a16="http://schemas.microsoft.com/office/drawing/2014/main" id="{5212CAA0-FC2A-DA0B-D4AC-8BCDA4B387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2" y="347779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is OOPS?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F62B3-9135-F0D3-CEED-E097CECDA1BD}"/>
              </a:ext>
            </a:extLst>
          </p:cNvPr>
          <p:cNvSpPr txBox="1"/>
          <p:nvPr/>
        </p:nvSpPr>
        <p:spPr>
          <a:xfrm>
            <a:off x="327422" y="803672"/>
            <a:ext cx="877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stands for Object-Oriented Programming.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Procedural programming is about writing procedures or methods that perform operations on the data, while object-oriented programming is about creating objects that contain both data and methods.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Object-oriented programming has several advantages over procedural programming</a:t>
            </a:r>
            <a:r>
              <a:rPr lang="en-US" sz="1800" dirty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is faster and easier to execute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provides a clear structure for the programs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helps to keep the code DRY "Don't Repeat Yourself", and makes the code easier to maintain, modify and debug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makes it possible to create full reusable applications with less code and shorter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" name="Title 8">
            <a:extLst>
              <a:ext uri="{FF2B5EF4-FFF2-40B4-BE49-F238E27FC236}">
                <a16:creationId xmlns:a16="http://schemas.microsoft.com/office/drawing/2014/main" id="{6936DB89-1FE3-C5DA-8F2B-FD7BF39F49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93423"/>
            <a:ext cx="8816578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n-lt"/>
              </a:rPr>
              <a:t>Pillars of Object-Oriented Programming,</a:t>
            </a:r>
            <a:br>
              <a:rPr lang="en-US" sz="2400" b="1" dirty="0">
                <a:solidFill>
                  <a:srgbClr val="002060"/>
                </a:solidFill>
                <a:latin typeface="+mn-lt"/>
              </a:rPr>
            </a:br>
            <a:endParaRPr lang="en-IN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DFF46-ABAE-E5B0-5B96-D850B2A7484A}"/>
              </a:ext>
            </a:extLst>
          </p:cNvPr>
          <p:cNvSpPr txBox="1"/>
          <p:nvPr/>
        </p:nvSpPr>
        <p:spPr>
          <a:xfrm>
            <a:off x="327423" y="757767"/>
            <a:ext cx="8290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Abstraction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Encapsulation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Inheritance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Polymorphism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663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itle 8">
            <a:extLst>
              <a:ext uri="{FF2B5EF4-FFF2-40B4-BE49-F238E27FC236}">
                <a16:creationId xmlns:a16="http://schemas.microsoft.com/office/drawing/2014/main" id="{CB7E9494-5F31-A652-0FDE-0A976DFCD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7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Constructor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2E4F5-0A66-609D-75C4-5F3899C801E3}"/>
              </a:ext>
            </a:extLst>
          </p:cNvPr>
          <p:cNvSpPr txBox="1"/>
          <p:nvPr/>
        </p:nvSpPr>
        <p:spPr>
          <a:xfrm>
            <a:off x="327423" y="964735"/>
            <a:ext cx="828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constructor method is a special method of a class for creating and initializing an object instance of that class.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It is called when an object for a class is created.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Constructor Parameters: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It is used to initialize the values.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65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664330-9C2F-6621-2D73-4999E61AA441}"/>
              </a:ext>
            </a:extLst>
          </p:cNvPr>
          <p:cNvSpPr txBox="1"/>
          <p:nvPr/>
        </p:nvSpPr>
        <p:spPr>
          <a:xfrm>
            <a:off x="381000" y="414358"/>
            <a:ext cx="3682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2100" b="1" dirty="0">
                <a:solidFill>
                  <a:srgbClr val="002060"/>
                </a:solidFill>
              </a:rPr>
              <a:t>PROTOTYPE</a:t>
            </a:r>
            <a:endParaRPr lang="ru-RU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ED17-8815-5482-3288-726F10E10B96}"/>
              </a:ext>
            </a:extLst>
          </p:cNvPr>
          <p:cNvSpPr txBox="1"/>
          <p:nvPr/>
        </p:nvSpPr>
        <p:spPr>
          <a:xfrm>
            <a:off x="381000" y="800355"/>
            <a:ext cx="8054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</a:rPr>
              <a:t>Prototype is a property of a Function object. It is the prototype of objects constructed by that function.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All JavaScript objects inherit properties and methods from a prototype.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Date objects inherit from </a:t>
            </a:r>
            <a:r>
              <a:rPr lang="en-US" sz="1800" dirty="0" err="1"/>
              <a:t>Date.prototype</a:t>
            </a:r>
            <a:endParaRPr lang="en-US" sz="1800" dirty="0"/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Array objects inherit from </a:t>
            </a:r>
            <a:r>
              <a:rPr lang="en-US" sz="1800" dirty="0" err="1"/>
              <a:t>Array.prototype</a:t>
            </a:r>
            <a:endParaRPr lang="en-US" sz="1800" dirty="0"/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Person objects inherit from </a:t>
            </a:r>
            <a:r>
              <a:rPr lang="en-US" sz="1800" dirty="0" err="1"/>
              <a:t>Person.prototype</a:t>
            </a:r>
            <a:endParaRPr lang="en-US" sz="1800" dirty="0"/>
          </a:p>
          <a:p>
            <a:pPr lvl="1"/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Only modify your </a:t>
            </a:r>
            <a:r>
              <a:rPr lang="en-US" sz="1800" b="1" dirty="0"/>
              <a:t>own</a:t>
            </a:r>
            <a:r>
              <a:rPr lang="en-US" sz="1800" dirty="0"/>
              <a:t> prototypes. Never modify the prototypes of standard JavaScript objects.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877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itle 8">
            <a:extLst>
              <a:ext uri="{FF2B5EF4-FFF2-40B4-BE49-F238E27FC236}">
                <a16:creationId xmlns:a16="http://schemas.microsoft.com/office/drawing/2014/main" id="{43AE2463-6587-7A7B-D4CF-CFB949293FA5}"/>
              </a:ext>
            </a:extLst>
          </p:cNvPr>
          <p:cNvSpPr txBox="1">
            <a:spLocks/>
          </p:cNvSpPr>
          <p:nvPr/>
        </p:nvSpPr>
        <p:spPr>
          <a:xfrm>
            <a:off x="327423" y="410767"/>
            <a:ext cx="881657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002060"/>
                </a:solidFill>
              </a:rPr>
              <a:t>Classes/Objects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65D1F-15C5-586E-F6AA-B848AAA18D21}"/>
              </a:ext>
            </a:extLst>
          </p:cNvPr>
          <p:cNvSpPr txBox="1"/>
          <p:nvPr/>
        </p:nvSpPr>
        <p:spPr>
          <a:xfrm>
            <a:off x="327423" y="980518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Everything in object-oriented programming language is associated with classes and objects, along with its properties and methods.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For example: in real life, a car is an object. The car has attributes, such as weight and color, and methods, such as drive and brake.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A Class is like an object constructor, or a "blueprint" for creating objects.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 JavaScript,  they are template for JS objects.</a:t>
            </a:r>
          </a:p>
        </p:txBody>
      </p:sp>
    </p:spTree>
    <p:extLst>
      <p:ext uri="{BB962C8B-B14F-4D97-AF65-F5344CB8AC3E}">
        <p14:creationId xmlns:p14="http://schemas.microsoft.com/office/powerpoint/2010/main" val="173562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itle 8">
            <a:extLst>
              <a:ext uri="{FF2B5EF4-FFF2-40B4-BE49-F238E27FC236}">
                <a16:creationId xmlns:a16="http://schemas.microsoft.com/office/drawing/2014/main" id="{E6789FF0-468A-C534-CBBB-827311462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93424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C24-A632-5EDB-DE80-9FAC25F6ADBB}"/>
              </a:ext>
            </a:extLst>
          </p:cNvPr>
          <p:cNvSpPr txBox="1"/>
          <p:nvPr/>
        </p:nvSpPr>
        <p:spPr>
          <a:xfrm>
            <a:off x="327423" y="847392"/>
            <a:ext cx="86108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possible to </a:t>
            </a:r>
            <a:r>
              <a:rPr lang="en-US" sz="1600"/>
              <a:t>inherit properties </a:t>
            </a:r>
            <a:r>
              <a:rPr lang="en-US" sz="1600" dirty="0"/>
              <a:t>and methods from one class to another.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Inheritance enables you to define a class that takes all the functionality from a parent class and allows you to add more.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Using class inheritance, a class can inherit all the methods and properties of another class.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Inheritance is a useful feature that allows code reusability.</a:t>
            </a:r>
          </a:p>
          <a:p>
            <a:endParaRPr lang="en-US" sz="1600" dirty="0"/>
          </a:p>
          <a:p>
            <a:pPr algn="l"/>
            <a:r>
              <a:rPr lang="en-US" sz="1600" b="1" dirty="0"/>
              <a:t>Advantages</a:t>
            </a:r>
            <a:r>
              <a:rPr lang="en-US" sz="1600" dirty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Since a child class can inherit all the functionalities of the parent's class, this allows code reusability.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Once a functionality is developed, you can simply inherit it. This allows for cleaner code and easier to maintain.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Since you can also add your own functionalities in the child class, you can inherit only the useful functionalities and define other required features.</a:t>
            </a:r>
          </a:p>
        </p:txBody>
      </p:sp>
    </p:spTree>
    <p:extLst>
      <p:ext uri="{BB962C8B-B14F-4D97-AF65-F5344CB8AC3E}">
        <p14:creationId xmlns:p14="http://schemas.microsoft.com/office/powerpoint/2010/main" val="28351231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806</Words>
  <Application>Microsoft Office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Verdana</vt:lpstr>
      <vt:lpstr>Arial</vt:lpstr>
      <vt:lpstr>Wingdings</vt:lpstr>
      <vt:lpstr>Nunito Sans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What is OOPS?</vt:lpstr>
      <vt:lpstr>Pillars of Object-Oriented Programming, </vt:lpstr>
      <vt:lpstr>Constructor</vt:lpstr>
      <vt:lpstr>PowerPoint Presentation</vt:lpstr>
      <vt:lpstr>PowerPoint Presentation</vt:lpstr>
      <vt:lpstr>Inheritance</vt:lpstr>
      <vt:lpstr>Abstraction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299</cp:revision>
  <dcterms:modified xsi:type="dcterms:W3CDTF">2023-01-24T15:06:27Z</dcterms:modified>
</cp:coreProperties>
</file>