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86" r:id="rId5"/>
    <p:sldId id="298" r:id="rId6"/>
    <p:sldId id="299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7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7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HTML</a:t>
            </a:r>
          </a:p>
          <a:p>
            <a:pPr algn="ctr">
              <a:buSzPts val="2700"/>
            </a:pPr>
            <a:r>
              <a:rPr lang="en-IN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Audio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</a:rPr>
              <a:t>Video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How to add media to webpage</a:t>
            </a: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Audio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E1F224-F262-9D68-950C-61171543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9" y="2023200"/>
            <a:ext cx="7693819" cy="2278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AEE78-5E2A-7ACC-773B-2A7097997BE1}"/>
              </a:ext>
            </a:extLst>
          </p:cNvPr>
          <p:cNvSpPr txBox="1"/>
          <p:nvPr/>
        </p:nvSpPr>
        <p:spPr>
          <a:xfrm>
            <a:off x="472523" y="841444"/>
            <a:ext cx="8290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HTML &lt;audio&gt; element is used to play an audio file on a web page.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Create custom controls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https://file-examples.com/index.php/sample-video-files/sample-ogg-files-download/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Video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50A08BE-9794-6CCF-0CC9-05FD68831010}"/>
              </a:ext>
            </a:extLst>
          </p:cNvPr>
          <p:cNvSpPr txBox="1"/>
          <p:nvPr/>
        </p:nvSpPr>
        <p:spPr>
          <a:xfrm>
            <a:off x="381000" y="783037"/>
            <a:ext cx="8290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controls attribute adds video controls, like play, pause, and volume.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Create custom controls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Adding Caption/subtitle to video.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FEFB6-B752-2228-7B75-C155F3D9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6" y="1777722"/>
            <a:ext cx="7586663" cy="22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How to add media to webpage</a:t>
            </a:r>
            <a:b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C5A3B1-BD35-008E-A6A2-EBA4A2FAADAC}"/>
              </a:ext>
            </a:extLst>
          </p:cNvPr>
          <p:cNvSpPr txBox="1"/>
          <p:nvPr/>
        </p:nvSpPr>
        <p:spPr>
          <a:xfrm>
            <a:off x="381000" y="783037"/>
            <a:ext cx="829047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Images: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Images can improve the design and the appearance of a web page.</a:t>
            </a:r>
            <a:r>
              <a:rPr lang="en-US" sz="1800" b="1" dirty="0"/>
              <a:t> </a:t>
            </a:r>
            <a:r>
              <a:rPr lang="en-US" sz="1800" dirty="0"/>
              <a:t>Images are not technically inserted into a web page; images are linked to web pages. The </a:t>
            </a:r>
            <a:r>
              <a:rPr lang="en-US" sz="1800" dirty="0" err="1"/>
              <a:t>img</a:t>
            </a:r>
            <a:r>
              <a:rPr lang="en-US" sz="1800" dirty="0"/>
              <a:t> tag creates a holding space for the referenced image.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 Attributes:  </a:t>
            </a:r>
            <a:r>
              <a:rPr lang="en-US" sz="1800" b="1" dirty="0" err="1"/>
              <a:t>src</a:t>
            </a:r>
            <a:r>
              <a:rPr lang="en-US" sz="1800" b="1" dirty="0"/>
              <a:t>: </a:t>
            </a:r>
            <a:r>
              <a:rPr lang="en-US" sz="1800" dirty="0"/>
              <a:t>Specifies the path to the image</a:t>
            </a:r>
          </a:p>
          <a:p>
            <a:pPr lvl="1"/>
            <a:r>
              <a:rPr lang="en-US" sz="1800" dirty="0"/>
              <a:t>                       </a:t>
            </a:r>
            <a:r>
              <a:rPr lang="en-US" sz="1800" b="1" dirty="0"/>
              <a:t>alt: </a:t>
            </a:r>
            <a:r>
              <a:rPr lang="en-US" sz="1800" dirty="0"/>
              <a:t>Specifies an alternate text for the image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1" dirty="0" err="1"/>
              <a:t>Iframes</a:t>
            </a:r>
            <a:endParaRPr lang="en-US" sz="1800" b="1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b="1" dirty="0"/>
              <a:t>https://caniuse.com/</a:t>
            </a:r>
          </a:p>
        </p:txBody>
      </p:sp>
    </p:spTree>
    <p:extLst>
      <p:ext uri="{BB962C8B-B14F-4D97-AF65-F5344CB8AC3E}">
        <p14:creationId xmlns:p14="http://schemas.microsoft.com/office/powerpoint/2010/main" val="297823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202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Arial</vt:lpstr>
      <vt:lpstr>Verdana</vt:lpstr>
      <vt:lpstr>Roboto</vt:lpstr>
      <vt:lpstr>Simple Light</vt:lpstr>
      <vt:lpstr>Simple Light</vt:lpstr>
      <vt:lpstr>PowerPoint Presentation</vt:lpstr>
      <vt:lpstr>PowerPoint Presentation</vt:lpstr>
      <vt:lpstr>Audio</vt:lpstr>
      <vt:lpstr>Video</vt:lpstr>
      <vt:lpstr>How to add media to webpage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72</cp:revision>
  <dcterms:modified xsi:type="dcterms:W3CDTF">2022-12-12T14:45:56Z</dcterms:modified>
</cp:coreProperties>
</file>