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336" r:id="rId5"/>
    <p:sldId id="338" r:id="rId6"/>
    <p:sldId id="329" r:id="rId7"/>
    <p:sldId id="337" r:id="rId8"/>
    <p:sldId id="277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Verdana" panose="020B060403050404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36" Type="http://customschemas.google.com/relationships/presentationmetadata" Target="metadata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96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035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029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Intro to Events + Event Listeners + Event Handlers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  Mouse Events</a:t>
            </a:r>
            <a:endParaRPr lang="en-US" sz="2000" b="0" i="0" dirty="0">
              <a:solidFill>
                <a:schemeClr val="bg1"/>
              </a:solidFill>
              <a:effectLst/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 Keyboard Events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 Form Events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br>
              <a:rPr lang="en-IN" sz="2000" b="1" dirty="0">
                <a:solidFill>
                  <a:schemeClr val="bg1"/>
                </a:solidFill>
                <a:latin typeface="+mn-lt"/>
              </a:rPr>
            </a:br>
            <a:endParaRPr lang="en-IN" sz="20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649F8E-6805-CDBF-4955-15CDC8ADA09C}"/>
              </a:ext>
            </a:extLst>
          </p:cNvPr>
          <p:cNvSpPr txBox="1"/>
          <p:nvPr/>
        </p:nvSpPr>
        <p:spPr>
          <a:xfrm>
            <a:off x="381000" y="433472"/>
            <a:ext cx="49826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JavaScript- Events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30FB0-4808-4172-9348-09BE87534363}"/>
              </a:ext>
            </a:extLst>
          </p:cNvPr>
          <p:cNvSpPr txBox="1"/>
          <p:nvPr/>
        </p:nvSpPr>
        <p:spPr>
          <a:xfrm>
            <a:off x="381001" y="932047"/>
            <a:ext cx="80549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>
                <a:latin typeface="+mn-lt"/>
              </a:rPr>
              <a:t>An HTML event can be something the browser does, or something a user does.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>
              <a:latin typeface="+mn-lt"/>
            </a:endParaRP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>
                <a:latin typeface="+mn-lt"/>
              </a:rPr>
              <a:t>Event handlers and Event Listener.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>
              <a:latin typeface="+mn-lt"/>
            </a:endParaRP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>
                <a:latin typeface="+mn-lt"/>
              </a:rPr>
              <a:t>To assign events to HTML elements you can use event attributes.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>
              <a:latin typeface="+mn-lt"/>
            </a:endParaRP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>
                <a:latin typeface="+mn-lt"/>
              </a:rPr>
              <a:t>Event handlers can be used to handle and verify user input, user actions, and browser actions.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>
              <a:latin typeface="+mn-lt"/>
            </a:endParaRP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 DOM Event Property +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+mn-lt"/>
              </a:rPr>
              <a:t>addEventListener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858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649F8E-6805-CDBF-4955-15CDC8ADA09C}"/>
              </a:ext>
            </a:extLst>
          </p:cNvPr>
          <p:cNvSpPr txBox="1"/>
          <p:nvPr/>
        </p:nvSpPr>
        <p:spPr>
          <a:xfrm>
            <a:off x="381000" y="433472"/>
            <a:ext cx="49826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JavaScript-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71246-D9E1-9A5C-61B2-BB695C0D8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23" y="905565"/>
            <a:ext cx="3538023" cy="1288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55FD5F-9520-D907-285C-E8A5E8EBD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693" y="2371399"/>
            <a:ext cx="4692704" cy="1204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FA8A4-9279-9699-1510-4A74031DD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680" y="3819331"/>
            <a:ext cx="5417820" cy="61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9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649F8E-6805-CDBF-4955-15CDC8ADA09C}"/>
              </a:ext>
            </a:extLst>
          </p:cNvPr>
          <p:cNvSpPr txBox="1"/>
          <p:nvPr/>
        </p:nvSpPr>
        <p:spPr>
          <a:xfrm>
            <a:off x="381000" y="433472"/>
            <a:ext cx="49826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>
                <a:solidFill>
                  <a:srgbClr val="002060"/>
                </a:solidFill>
              </a:rPr>
              <a:t>JavaScript- Events</a:t>
            </a:r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0B945-1545-1B3A-01EA-236671FC2232}"/>
              </a:ext>
            </a:extLst>
          </p:cNvPr>
          <p:cNvSpPr txBox="1"/>
          <p:nvPr/>
        </p:nvSpPr>
        <p:spPr>
          <a:xfrm>
            <a:off x="381000" y="910920"/>
            <a:ext cx="82192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Mouse Events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Keyboard Events: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+mn-lt"/>
              </a:rPr>
              <a:t>keyup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+mn-lt"/>
              </a:rPr>
              <a:t>keydown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+mn-lt"/>
              </a:rPr>
              <a:t>keypressed</a:t>
            </a:r>
            <a:r>
              <a:rPr lang="en-IN" sz="1800" dirty="0">
                <a:latin typeface="+mn-lt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b="0" i="0" dirty="0">
              <a:effectLst/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Form Events: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+mn-lt"/>
              </a:rPr>
              <a:t>onChange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+mn-lt"/>
              </a:rPr>
              <a:t>onInput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+mn-lt"/>
              </a:rPr>
              <a:t>onFocus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+mn-lt"/>
              </a:rPr>
              <a:t>onBlur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+mn-lt"/>
              </a:rPr>
              <a:t>onSubmit</a:t>
            </a:r>
            <a:r>
              <a:rPr lang="en-IN" sz="1800" dirty="0">
                <a:latin typeface="+mn-lt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Default Behaviour,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+mn-lt"/>
              </a:rPr>
              <a:t>e.preventDefault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()</a:t>
            </a:r>
            <a:endParaRPr lang="en-IN" sz="1800" b="0" i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389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649F8E-6805-CDBF-4955-15CDC8ADA09C}"/>
              </a:ext>
            </a:extLst>
          </p:cNvPr>
          <p:cNvSpPr txBox="1"/>
          <p:nvPr/>
        </p:nvSpPr>
        <p:spPr>
          <a:xfrm>
            <a:off x="381000" y="433472"/>
            <a:ext cx="49826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Create a TODO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0B945-1545-1B3A-01EA-236671FC2232}"/>
              </a:ext>
            </a:extLst>
          </p:cNvPr>
          <p:cNvSpPr txBox="1"/>
          <p:nvPr/>
        </p:nvSpPr>
        <p:spPr>
          <a:xfrm>
            <a:off x="381000" y="910920"/>
            <a:ext cx="8219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+mn-lt"/>
              </a:rPr>
              <a:t>Add a new element: Create an input box (add data once user click on submit button and display it below).</a:t>
            </a:r>
          </a:p>
        </p:txBody>
      </p:sp>
    </p:spTree>
    <p:extLst>
      <p:ext uri="{BB962C8B-B14F-4D97-AF65-F5344CB8AC3E}">
        <p14:creationId xmlns:p14="http://schemas.microsoft.com/office/powerpoint/2010/main" val="71209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207</Words>
  <Application>Microsoft Office PowerPoint</Application>
  <PresentationFormat>On-screen Show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Montserrat</vt:lpstr>
      <vt:lpstr>Arial</vt:lpstr>
      <vt:lpstr>Wingdings</vt:lpstr>
      <vt:lpstr>Verdana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219</cp:revision>
  <dcterms:modified xsi:type="dcterms:W3CDTF">2023-01-11T15:38:03Z</dcterms:modified>
</cp:coreProperties>
</file>