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3" r:id="rId10"/>
    <p:sldId id="266" r:id="rId11"/>
    <p:sldId id="267" r:id="rId12"/>
    <p:sldId id="27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0308bde3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5f0308bde3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0308bde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5f0308bde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0308bde3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f0308bde3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4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308bde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f0308bde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0308bde3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f0308bde3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0308bde3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5f0308bde3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0308bde3_0_5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g5f0308bde3_0_5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g5f0308bde3_0_5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7274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0308bde3_0_612"/>
          <p:cNvSpPr txBox="1">
            <a:spLocks noGrp="1"/>
          </p:cNvSpPr>
          <p:nvPr>
            <p:ph type="title"/>
          </p:nvPr>
        </p:nvSpPr>
        <p:spPr>
          <a:xfrm>
            <a:off x="593150" y="276793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Tags,</a:t>
            </a:r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 Attributes, Headings, Paragraph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Google Shape;196;g5f0308bde3_0_612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f0308bde3_0_612"/>
          <p:cNvSpPr txBox="1"/>
          <p:nvPr/>
        </p:nvSpPr>
        <p:spPr>
          <a:xfrm>
            <a:off x="593150" y="8260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Tag: </a:t>
            </a:r>
            <a:r>
              <a:rPr lang="en-US" sz="1400" dirty="0">
                <a:solidFill>
                  <a:srgbClr val="000000"/>
                </a:solidFill>
              </a:rPr>
              <a:t>Types of tags: paired, unpaired/empty, self-closing tag, utility tag.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lements &amp; Attributes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</a:rPr>
              <a:t>Heading: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HTML headings are titles or subtitles that you want to display on a webpage.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Paragraph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 paragraph always starts on a new line, and is usually a block of text.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198" name="Google Shape;198;g5f0308bde3_0_612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99" name="Google Shape;199;g5f0308bde3_0_612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0" name="Google Shape;200;g5f0308bde3_0_612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HTML5 - Introduction, Fundamentals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bg1"/>
                </a:solidFill>
                <a:effectLst/>
              </a:rPr>
              <a:t>HTML5 - Basic Elements</a:t>
            </a:r>
            <a:endParaRPr lang="en-IN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i="0">
                <a:solidFill>
                  <a:schemeClr val="bg1"/>
                </a:solidFill>
                <a:effectLst/>
              </a:rPr>
              <a:t>Attributes</a:t>
            </a:r>
            <a:r>
              <a:rPr lang="en-IN" sz="2400" b="1" i="0" dirty="0">
                <a:solidFill>
                  <a:schemeClr val="bg1"/>
                </a:solidFill>
                <a:effectLst/>
              </a:rPr>
              <a:t>, Headings, Paragraph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0308bde3_0_451"/>
          <p:cNvSpPr txBox="1">
            <a:spLocks noGrp="1"/>
          </p:cNvSpPr>
          <p:nvPr>
            <p:ph type="title"/>
          </p:nvPr>
        </p:nvSpPr>
        <p:spPr>
          <a:xfrm>
            <a:off x="517830" y="387438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WHAT IS HTML?</a:t>
            </a:r>
            <a:b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</a:br>
            <a:endParaRPr sz="25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5f0308bde3_0_451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f0308bde3_0_451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HTML stands for Hyper text Markup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It is used to define structure of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With HTML, you can create your own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It is a Tag based language.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e.g. &lt;h1&gt;add some title course&lt;/h1&gt;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grpSp>
        <p:nvGrpSpPr>
          <p:cNvPr id="121" name="Google Shape;121;g5f0308bde3_0_451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22" name="Google Shape;122;g5f0308bde3_0_451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3" name="Google Shape;123;g5f0308bde3_0_451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0308bde3_0_407"/>
          <p:cNvSpPr txBox="1">
            <a:spLocks noGrp="1"/>
          </p:cNvSpPr>
          <p:nvPr>
            <p:ph type="title"/>
          </p:nvPr>
        </p:nvSpPr>
        <p:spPr>
          <a:xfrm>
            <a:off x="620790" y="405220"/>
            <a:ext cx="696873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History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5f0308bde3_0_40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727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f0308bde3_0_407"/>
          <p:cNvSpPr txBox="1"/>
          <p:nvPr/>
        </p:nvSpPr>
        <p:spPr>
          <a:xfrm>
            <a:off x="593150" y="9022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HTML was introduced by </a:t>
            </a:r>
            <a:r>
              <a:rPr lang="en-IN" sz="1400" dirty="0"/>
              <a:t>Sir Tim Berners-Lee.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This first web page was created by Sir Tim Berners-Lee.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First web page went live in the year 1991.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grpSp>
        <p:nvGrpSpPr>
          <p:cNvPr id="131" name="Google Shape;131;g5f0308bde3_0_40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32" name="Google Shape;132;g5f0308bde3_0_40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g5f0308bde3_0_40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8FEC10-4239-83F4-B37A-8CE9BCBCF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0"/>
          <a:stretch/>
        </p:blipFill>
        <p:spPr>
          <a:xfrm>
            <a:off x="2107900" y="1563325"/>
            <a:ext cx="1918575" cy="1444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93150" y="27797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WEB PAGE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F183ED-B007-C865-7E0D-EB134C9C3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"/>
          <a:stretch/>
        </p:blipFill>
        <p:spPr>
          <a:xfrm>
            <a:off x="1177486" y="1136175"/>
            <a:ext cx="6767828" cy="26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0308bde3_0_457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82429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</a:rPr>
              <a:t>LET'S HAVE A LOOK AT WHAT'S INVOLVED WITH THE WHOLE IDEA OF WEB </a:t>
            </a:r>
          </a:p>
        </p:txBody>
      </p:sp>
      <p:sp>
        <p:nvSpPr>
          <p:cNvPr id="139" name="Google Shape;139;g5f0308bde3_0_457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5f0308bde3_0_457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42" name="Google Shape;142;g5f0308bde3_0_457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g5f0308bde3_0_457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01458E6-0FC1-9109-D394-02A53F68BB9B}"/>
              </a:ext>
            </a:extLst>
          </p:cNvPr>
          <p:cNvSpPr/>
          <p:nvPr/>
        </p:nvSpPr>
        <p:spPr>
          <a:xfrm>
            <a:off x="5338318" y="3012890"/>
            <a:ext cx="3089402" cy="10561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87D81-DD56-5340-72F1-E3362D46ED50}"/>
              </a:ext>
            </a:extLst>
          </p:cNvPr>
          <p:cNvSpPr/>
          <p:nvPr/>
        </p:nvSpPr>
        <p:spPr>
          <a:xfrm>
            <a:off x="5338318" y="1584491"/>
            <a:ext cx="3089402" cy="98725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9C6A55-2EC9-5A01-3726-DD9373C3C66D}"/>
              </a:ext>
            </a:extLst>
          </p:cNvPr>
          <p:cNvGrpSpPr/>
          <p:nvPr/>
        </p:nvGrpSpPr>
        <p:grpSpPr>
          <a:xfrm>
            <a:off x="5639714" y="1690652"/>
            <a:ext cx="2122567" cy="707454"/>
            <a:chOff x="1103352" y="609064"/>
            <a:chExt cx="3922316" cy="1242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B6A9B7-711D-B7FD-5FDC-174C0D56116D}"/>
                </a:ext>
              </a:extLst>
            </p:cNvPr>
            <p:cNvSpPr/>
            <p:nvPr/>
          </p:nvSpPr>
          <p:spPr>
            <a:xfrm>
              <a:off x="1103352" y="609064"/>
              <a:ext cx="3365362" cy="1124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0A671A-91E0-3045-C050-0D86AA7116CF}"/>
                </a:ext>
              </a:extLst>
            </p:cNvPr>
            <p:cNvSpPr txBox="1"/>
            <p:nvPr/>
          </p:nvSpPr>
          <p:spPr>
            <a:xfrm>
              <a:off x="1660306" y="727629"/>
              <a:ext cx="3365362" cy="1124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002" tIns="119002" rIns="119002" bIns="119002" numCol="1" spcCol="1270" anchor="ctr" anchorCtr="0">
              <a:noAutofit/>
            </a:bodyPr>
            <a:lstStyle/>
            <a:p>
              <a:pPr lvl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>
                  <a:solidFill>
                    <a:schemeClr val="bg2">
                      <a:lumMod val="50000"/>
                    </a:schemeClr>
                  </a:solidFill>
                </a:rPr>
                <a:t>Client Side</a:t>
              </a:r>
              <a:endParaRPr lang="ru-RU" sz="2400" kern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B0B566-78F3-9B1C-278C-67168498DFC7}"/>
              </a:ext>
            </a:extLst>
          </p:cNvPr>
          <p:cNvSpPr txBox="1"/>
          <p:nvPr/>
        </p:nvSpPr>
        <p:spPr>
          <a:xfrm>
            <a:off x="5808604" y="3281009"/>
            <a:ext cx="2148830" cy="6399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002" tIns="119002" rIns="119002" bIns="119002" numCol="1" spcCol="1270" anchor="ctr" anchorCtr="0">
            <a:noAutofit/>
          </a:bodyPr>
          <a:lstStyle/>
          <a:p>
            <a:pPr lvl="0" algn="l" defTabSz="9334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Server</a:t>
            </a:r>
            <a:r>
              <a:rPr lang="en-IN" sz="2400" kern="1200" dirty="0">
                <a:solidFill>
                  <a:schemeClr val="bg2">
                    <a:lumMod val="50000"/>
                  </a:schemeClr>
                </a:solidFill>
              </a:rPr>
              <a:t> Side</a:t>
            </a:r>
            <a:endParaRPr lang="ru-RU" sz="2400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Placeholder 14" descr="Man and woman discuss something">
            <a:extLst>
              <a:ext uri="{FF2B5EF4-FFF2-40B4-BE49-F238E27FC236}">
                <a16:creationId xmlns:a16="http://schemas.microsoft.com/office/drawing/2014/main" id="{3C323670-947E-0305-8F41-D60A2EA1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649" y="1197364"/>
            <a:ext cx="4464273" cy="318413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308bde3_0_435"/>
          <p:cNvSpPr txBox="1">
            <a:spLocks noGrp="1"/>
          </p:cNvSpPr>
          <p:nvPr>
            <p:ph type="title"/>
          </p:nvPr>
        </p:nvSpPr>
        <p:spPr>
          <a:xfrm>
            <a:off x="182550" y="21642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 b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sz="2500" b="1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5f0308bde3_0_435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g5f0308bde3_0_435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52" name="Google Shape;152;g5f0308bde3_0_435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g5f0308bde3_0_435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1BB06E-C729-82CC-FBEB-8B732F75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7" y="1088468"/>
            <a:ext cx="7223066" cy="2966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0308bde3_0_463"/>
          <p:cNvSpPr txBox="1">
            <a:spLocks noGrp="1"/>
          </p:cNvSpPr>
          <p:nvPr>
            <p:ph type="title"/>
          </p:nvPr>
        </p:nvSpPr>
        <p:spPr>
          <a:xfrm>
            <a:off x="593150" y="27797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HTML5 - Basic Elements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Google Shape;164;g5f0308bde3_0_463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f0308bde3_0_463"/>
          <p:cNvSpPr txBox="1"/>
          <p:nvPr/>
        </p:nvSpPr>
        <p:spPr>
          <a:xfrm>
            <a:off x="593150" y="749825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Structure of HTML Document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Basic Elements: Heading, Paragraph, Links, Image.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Create First HTML Webpage.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How to View HTML Source.</a:t>
            </a:r>
          </a:p>
        </p:txBody>
      </p:sp>
      <p:grpSp>
        <p:nvGrpSpPr>
          <p:cNvPr id="166" name="Google Shape;166;g5f0308bde3_0_463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67" name="Google Shape;167;g5f0308bde3_0_463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g5f0308bde3_0_463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593150" y="452645"/>
            <a:ext cx="873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HTML Head </a:t>
            </a:r>
            <a:b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</a:br>
            <a:endParaRPr sz="25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f0308bde3_0_494"/>
          <p:cNvSpPr txBox="1"/>
          <p:nvPr/>
        </p:nvSpPr>
        <p:spPr>
          <a:xfrm>
            <a:off x="593150" y="1074112"/>
            <a:ext cx="7922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</a:rPr>
              <a:t>HTML metadata is data about the HTML document. Metadata is not displayed. </a:t>
            </a:r>
            <a:r>
              <a:rPr lang="en-US" sz="1400" b="0" dirty="0">
                <a:effectLst/>
              </a:rPr>
              <a:t>Metadata </a:t>
            </a:r>
            <a:r>
              <a:rPr lang="en-US" sz="1400" dirty="0">
                <a:effectLst/>
              </a:rPr>
              <a:t>typically define the document title, character set, styles, script.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</a:rPr>
              <a:t>    </a:t>
            </a:r>
            <a:r>
              <a:rPr lang="en-US" sz="1400" b="1" dirty="0" err="1">
                <a:effectLst/>
              </a:rPr>
              <a:t>metaData</a:t>
            </a:r>
            <a:r>
              <a:rPr lang="en-US" sz="1400" b="1" dirty="0">
                <a:effectLst/>
              </a:rPr>
              <a:t>:  </a:t>
            </a:r>
            <a:r>
              <a:rPr lang="en-US" sz="1400" dirty="0"/>
              <a:t>T</a:t>
            </a:r>
            <a:r>
              <a:rPr lang="en-US" sz="1400" b="0" dirty="0">
                <a:effectLst/>
              </a:rPr>
              <a:t>he html element is a container for the 	following elements: title, style, meta, link, script.</a:t>
            </a:r>
            <a:br>
              <a:rPr lang="en-US" sz="1400" b="0" dirty="0">
                <a:effectLst/>
              </a:rPr>
            </a:br>
            <a:r>
              <a:rPr lang="en-US" sz="1400" b="0" dirty="0">
                <a:effectLst/>
              </a:rPr>
              <a:t>    </a:t>
            </a:r>
            <a:r>
              <a:rPr lang="en-US" sz="1400" b="1" dirty="0">
                <a:effectLst/>
              </a:rPr>
              <a:t>title:  </a:t>
            </a:r>
            <a:r>
              <a:rPr lang="en-US" sz="1400" dirty="0"/>
              <a:t>D</a:t>
            </a:r>
            <a:r>
              <a:rPr lang="en-US" sz="1400" b="0" dirty="0">
                <a:effectLst/>
              </a:rPr>
              <a:t>efines a title in the browser toolbar	  	 	   	provides a title for the page when it is added to favorites 	displays a title for the page in search engine-results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>
                <a:effectLst/>
              </a:rPr>
              <a:t>     style</a:t>
            </a:r>
            <a:r>
              <a:rPr lang="en-US" sz="1400" dirty="0"/>
              <a:t>: </a:t>
            </a:r>
            <a:r>
              <a:rPr lang="en-US" sz="1400" b="0" dirty="0">
                <a:effectLst/>
              </a:rPr>
              <a:t>The &lt;style&gt; element is used to define style information for a single HTML page    </a:t>
            </a:r>
          </a:p>
          <a:p>
            <a:pPr>
              <a:lnSpc>
                <a:spcPct val="150000"/>
              </a:lnSpc>
            </a:pPr>
            <a:r>
              <a:rPr lang="en-US" sz="1400" b="0" dirty="0">
                <a:effectLst/>
              </a:rPr>
              <a:t>     </a:t>
            </a:r>
            <a:r>
              <a:rPr lang="en-US" sz="1400" b="1" dirty="0">
                <a:effectLst/>
              </a:rPr>
              <a:t>link:  </a:t>
            </a:r>
            <a:r>
              <a:rPr lang="en-US" sz="1400" b="0" dirty="0">
                <a:effectLst/>
              </a:rPr>
              <a:t>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ag defines the relationship between the current document and an external   	resource.</a:t>
            </a:r>
            <a:endParaRPr lang="en-US" sz="1400" b="0" dirty="0">
              <a:effectLst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459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Montserrat</vt:lpstr>
      <vt:lpstr>Wingdings</vt:lpstr>
      <vt:lpstr>Arial</vt:lpstr>
      <vt:lpstr>Verdana</vt:lpstr>
      <vt:lpstr>Simple Light</vt:lpstr>
      <vt:lpstr>Simple Light</vt:lpstr>
      <vt:lpstr>PowerPoint Presentation</vt:lpstr>
      <vt:lpstr>PowerPoint Presentation</vt:lpstr>
      <vt:lpstr>WHAT IS HTML? </vt:lpstr>
      <vt:lpstr>History</vt:lpstr>
      <vt:lpstr>THE FIRST WEB PAGE</vt:lpstr>
      <vt:lpstr>LET'S HAVE A LOOK AT WHAT'S INVOLVED WITH THE WHOLE IDEA OF WEB </vt:lpstr>
      <vt:lpstr>Architecture</vt:lpstr>
      <vt:lpstr>HTML5 - Basic Elements</vt:lpstr>
      <vt:lpstr>HTML Head  </vt:lpstr>
      <vt:lpstr>Tags, Attributes, Headings, Paragraph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18</cp:revision>
  <dcterms:modified xsi:type="dcterms:W3CDTF">2022-11-30T06:00:04Z</dcterms:modified>
</cp:coreProperties>
</file>