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336" r:id="rId5"/>
    <p:sldId id="338" r:id="rId6"/>
    <p:sldId id="339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9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34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Window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Screen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Navigator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Location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History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Callback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Timings Events</a:t>
            </a:r>
          </a:p>
          <a:p>
            <a:pPr>
              <a:buClr>
                <a:schemeClr val="bg1"/>
              </a:buClr>
            </a:pPr>
            <a:br>
              <a:rPr lang="en-IN" sz="1800" b="1" dirty="0">
                <a:solidFill>
                  <a:schemeClr val="bg1"/>
                </a:solidFill>
                <a:latin typeface="+mn-lt"/>
              </a:rPr>
            </a:br>
            <a:endParaRPr lang="en-IN" sz="18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BD8D8-E910-6133-F679-130B447816EE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BOM: Browser Object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DC4A-79CD-3EE4-28D9-143E99069E75}"/>
              </a:ext>
            </a:extLst>
          </p:cNvPr>
          <p:cNvSpPr txBox="1"/>
          <p:nvPr/>
        </p:nvSpPr>
        <p:spPr>
          <a:xfrm>
            <a:off x="381000" y="896841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It allows you to talk to browser.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We have object which is supported by all the browser.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Global variables </a:t>
            </a:r>
            <a:r>
              <a:rPr lang="en-US" sz="1800"/>
              <a:t>are properties </a:t>
            </a:r>
            <a:r>
              <a:rPr lang="en-US" sz="1800" dirty="0"/>
              <a:t>of window object.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Global methods are methods of window object.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Document object is the property of window.</a:t>
            </a:r>
          </a:p>
          <a:p>
            <a:r>
              <a:rPr lang="en-IN" sz="1800" dirty="0"/>
              <a:t>	e.g. </a:t>
            </a:r>
            <a:r>
              <a:rPr lang="en-IN" sz="1800" dirty="0" err="1"/>
              <a:t>window.document.getElementById</a:t>
            </a:r>
            <a:r>
              <a:rPr lang="en-IN" sz="1800" dirty="0"/>
              <a:t> is same as </a:t>
            </a:r>
            <a:r>
              <a:rPr lang="en-IN" sz="1800" dirty="0" err="1"/>
              <a:t>document.getElementById</a:t>
            </a:r>
            <a:r>
              <a:rPr lang="en-IN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85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DC5FDD-EDAC-5B40-3A47-E2F71AF7C247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Callback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63781-84C0-48DA-73E1-548373C93518}"/>
              </a:ext>
            </a:extLst>
          </p:cNvPr>
          <p:cNvSpPr txBox="1"/>
          <p:nvPr/>
        </p:nvSpPr>
        <p:spPr>
          <a:xfrm>
            <a:off x="381000" y="855841"/>
            <a:ext cx="807485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 callback is a function passed as an argument to another function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This technique allows a function to call another function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 callback function can run after another function has finished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JavaScript functions are executed in the sequence they are called. Not in the sequence they are defined.</a:t>
            </a:r>
          </a:p>
        </p:txBody>
      </p:sp>
    </p:spTree>
    <p:extLst>
      <p:ext uri="{BB962C8B-B14F-4D97-AF65-F5344CB8AC3E}">
        <p14:creationId xmlns:p14="http://schemas.microsoft.com/office/powerpoint/2010/main" val="366467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7F1B67-5FE9-70FC-9627-721FAA8F338B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Timing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89978-1448-18B4-8F17-EAB1773F4AF1}"/>
              </a:ext>
            </a:extLst>
          </p:cNvPr>
          <p:cNvSpPr txBox="1"/>
          <p:nvPr/>
        </p:nvSpPr>
        <p:spPr>
          <a:xfrm>
            <a:off x="381000" y="896841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window object allows execution of code at specified time intervals.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These time intervals are called timing events.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They both are methods of the HTML DOM Window object.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The two key methods to use with JavaScript are: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setTimeout</a:t>
            </a:r>
            <a:r>
              <a:rPr lang="en-US" sz="1800" dirty="0"/>
              <a:t>(function, milliseconds): Executes a function, after waiting a specified number of milliseconds.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setInterval</a:t>
            </a:r>
            <a:r>
              <a:rPr lang="en-US" sz="1800" dirty="0"/>
              <a:t>(function, milliseconds): Executes a function but repeats the execution of the function continuously.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19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267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</vt:lpstr>
      <vt:lpstr>Verdana</vt:lpstr>
      <vt:lpstr>Montserrat</vt:lpstr>
      <vt:lpstr>Arial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240</cp:revision>
  <dcterms:modified xsi:type="dcterms:W3CDTF">2023-01-17T15:33:38Z</dcterms:modified>
</cp:coreProperties>
</file>