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38" r:id="rId5"/>
    <p:sldId id="342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4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69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Making AJAX Requests – POST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Show Loader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Handling Errors with try-catch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Throw statements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0FB27D-6A80-52C3-4078-29FA3164158E}"/>
              </a:ext>
            </a:extLst>
          </p:cNvPr>
          <p:cNvSpPr txBox="1"/>
          <p:nvPr/>
        </p:nvSpPr>
        <p:spPr>
          <a:xfrm>
            <a:off x="381000" y="463426"/>
            <a:ext cx="646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solidFill>
                  <a:srgbClr val="002060"/>
                </a:solidFill>
                <a:effectLst/>
                <a:latin typeface="+mn-lt"/>
              </a:rPr>
              <a:t>Making AJAX Requests </a:t>
            </a:r>
            <a:r>
              <a:rPr lang="en-IN" sz="2000" b="1" i="0">
                <a:solidFill>
                  <a:srgbClr val="002060"/>
                </a:solidFill>
                <a:effectLst/>
                <a:latin typeface="+mn-lt"/>
              </a:rPr>
              <a:t>– POST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DEAC7-1918-8363-144E-E2B7EB37DF60}"/>
              </a:ext>
            </a:extLst>
          </p:cNvPr>
          <p:cNvSpPr/>
          <p:nvPr/>
        </p:nvSpPr>
        <p:spPr>
          <a:xfrm>
            <a:off x="400050" y="941843"/>
            <a:ext cx="7936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A cached file is not an option (update a file or database on the server).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Sending a large amount of data to the server (POST has no size limitations).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Sending user input (which can contain unknown characters), POST is more robust and secure than GET.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8A973-934D-432B-63CB-D33BAD6F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4" y="3150119"/>
            <a:ext cx="5385763" cy="9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CD9DFE-B8FB-064C-E81F-D0BA4196D891}"/>
              </a:ext>
            </a:extLst>
          </p:cNvPr>
          <p:cNvSpPr txBox="1"/>
          <p:nvPr/>
        </p:nvSpPr>
        <p:spPr>
          <a:xfrm>
            <a:off x="381000" y="414358"/>
            <a:ext cx="3682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Error Handling</a:t>
            </a:r>
            <a:endParaRPr lang="ru-RU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353B5-DD99-576E-8F8C-F8CCA712996D}"/>
              </a:ext>
            </a:extLst>
          </p:cNvPr>
          <p:cNvSpPr txBox="1"/>
          <p:nvPr/>
        </p:nvSpPr>
        <p:spPr>
          <a:xfrm>
            <a:off x="381000" y="891806"/>
            <a:ext cx="805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When executing JavaScript code, different errors can occur.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Errors can be coding errors made by the programmer, errors due to wrong input, and other unforeseeable things.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have 4 statements in error handling: try, catch, throw, finally.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have built-in errors and we can create custom errors as well.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7797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180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Montserrat</vt:lpstr>
      <vt:lpstr>Verdana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280</cp:revision>
  <dcterms:modified xsi:type="dcterms:W3CDTF">2023-01-18T18:06:39Z</dcterms:modified>
</cp:coreProperties>
</file>