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78" r:id="rId5"/>
    <p:sldId id="279" r:id="rId6"/>
    <p:sldId id="321" r:id="rId7"/>
    <p:sldId id="283" r:id="rId8"/>
    <p:sldId id="284" r:id="rId9"/>
    <p:sldId id="285" r:id="rId10"/>
    <p:sldId id="286" r:id="rId11"/>
    <p:sldId id="277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1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4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3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Tables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+mn-lt"/>
              </a:rPr>
              <a:t>More CSS properties</a:t>
            </a:r>
            <a:r>
              <a:rPr lang="en-IN" sz="24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Tables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1FEAEE-5766-59AD-CFFD-C0F46F129721}"/>
              </a:ext>
            </a:extLst>
          </p:cNvPr>
          <p:cNvSpPr txBox="1"/>
          <p:nvPr/>
        </p:nvSpPr>
        <p:spPr>
          <a:xfrm>
            <a:off x="563921" y="1048700"/>
            <a:ext cx="829047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tables allow us to organize data into rows and columns.</a:t>
            </a:r>
            <a:endParaRPr lang="en-US" sz="1800" b="1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tr: </a:t>
            </a:r>
            <a:r>
              <a:rPr lang="en-US" sz="1800" dirty="0"/>
              <a:t>define each row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td: </a:t>
            </a:r>
            <a:r>
              <a:rPr lang="en-US" sz="1800" dirty="0"/>
              <a:t>define each table cell/ they are data containers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b="1" dirty="0"/>
              <a:t> </a:t>
            </a:r>
            <a:r>
              <a:rPr lang="en-US" sz="1800" b="1" dirty="0" err="1"/>
              <a:t>th</a:t>
            </a:r>
            <a:r>
              <a:rPr lang="en-US" sz="1800" b="1" dirty="0"/>
              <a:t>: </a:t>
            </a:r>
            <a:r>
              <a:rPr lang="en-US" sz="1800" dirty="0"/>
              <a:t>define the table header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caption: </a:t>
            </a:r>
            <a:r>
              <a:rPr lang="en-US" sz="1800" dirty="0"/>
              <a:t>Use the HTML &lt;caption&gt; element to define a table caption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CSS properties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1FEAEE-5766-59AD-CFFD-C0F46F129721}"/>
              </a:ext>
            </a:extLst>
          </p:cNvPr>
          <p:cNvSpPr txBox="1"/>
          <p:nvPr/>
        </p:nvSpPr>
        <p:spPr>
          <a:xfrm>
            <a:off x="563921" y="1048700"/>
            <a:ext cx="8290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Font Family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Font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Margin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Box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Border Radius</a:t>
            </a:r>
          </a:p>
        </p:txBody>
      </p:sp>
    </p:spTree>
    <p:extLst>
      <p:ext uri="{BB962C8B-B14F-4D97-AF65-F5344CB8AC3E}">
        <p14:creationId xmlns:p14="http://schemas.microsoft.com/office/powerpoint/2010/main" val="342531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00062" y="383441"/>
            <a:ext cx="8520600" cy="572700"/>
          </a:xfrm>
        </p:spPr>
        <p:txBody>
          <a:bodyPr/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Font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A4AB15-70A9-E8F4-7CCD-4C1225325F56}"/>
              </a:ext>
            </a:extLst>
          </p:cNvPr>
          <p:cNvSpPr txBox="1"/>
          <p:nvPr/>
        </p:nvSpPr>
        <p:spPr>
          <a:xfrm>
            <a:off x="381000" y="783037"/>
            <a:ext cx="82629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343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Borders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5F6E1B-E898-F543-ED38-696AC3A85B81}"/>
              </a:ext>
            </a:extLst>
          </p:cNvPr>
          <p:cNvSpPr txBox="1"/>
          <p:nvPr/>
        </p:nvSpPr>
        <p:spPr>
          <a:xfrm>
            <a:off x="476250" y="916547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831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5DAE04-30FE-2553-070D-A283F8A21043}"/>
              </a:ext>
            </a:extLst>
          </p:cNvPr>
          <p:cNvSpPr txBox="1"/>
          <p:nvPr/>
        </p:nvSpPr>
        <p:spPr>
          <a:xfrm>
            <a:off x="380280" y="56219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Margin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95FD-6D20-E1C1-2FB4-71F3BB985603}"/>
              </a:ext>
            </a:extLst>
          </p:cNvPr>
          <p:cNvSpPr txBox="1"/>
          <p:nvPr/>
        </p:nvSpPr>
        <p:spPr>
          <a:xfrm>
            <a:off x="380280" y="1039644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200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49124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Padding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4D5DEC-3243-E3B1-39C1-1AD2B679C786}"/>
              </a:ext>
            </a:extLst>
          </p:cNvPr>
          <p:cNvSpPr txBox="1"/>
          <p:nvPr/>
        </p:nvSpPr>
        <p:spPr>
          <a:xfrm>
            <a:off x="381000" y="947027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49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49124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Box Model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D355AE-7693-2603-B6B2-62B062B1E734}"/>
              </a:ext>
            </a:extLst>
          </p:cNvPr>
          <p:cNvSpPr txBox="1"/>
          <p:nvPr/>
        </p:nvSpPr>
        <p:spPr>
          <a:xfrm>
            <a:off x="381000" y="947027"/>
            <a:ext cx="861822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CSS box model is essentially a box that wraps around every HTML element.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ABC2-C2B2-93C9-1723-8D63828B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1" y="2571750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359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Roboto</vt:lpstr>
      <vt:lpstr>Arial</vt:lpstr>
      <vt:lpstr>Verdana</vt:lpstr>
      <vt:lpstr>Simple Light</vt:lpstr>
      <vt:lpstr>Simple Light</vt:lpstr>
      <vt:lpstr>PowerPoint Presentation</vt:lpstr>
      <vt:lpstr>PowerPoint Presentation</vt:lpstr>
      <vt:lpstr>Tables</vt:lpstr>
      <vt:lpstr>CSS properties</vt:lpstr>
      <vt:lpstr>Font</vt:lpstr>
      <vt:lpstr>Borders</vt:lpstr>
      <vt:lpstr>PowerPoint Presentation</vt:lpstr>
      <vt:lpstr>Padding</vt:lpstr>
      <vt:lpstr>Box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46</cp:revision>
  <dcterms:modified xsi:type="dcterms:W3CDTF">2022-12-07T15:16:05Z</dcterms:modified>
</cp:coreProperties>
</file>