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318" r:id="rId5"/>
    <p:sldId id="286" r:id="rId6"/>
    <p:sldId id="301" r:id="rId7"/>
    <p:sldId id="307" r:id="rId8"/>
    <p:sldId id="306" r:id="rId9"/>
    <p:sldId id="27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0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4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+mn-lt"/>
              </a:rPr>
              <a:t> Position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+mn-lt"/>
              </a:rPr>
              <a:t> Combinators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>
                <a:solidFill>
                  <a:schemeClr val="bg1"/>
                </a:solidFill>
                <a:effectLst/>
                <a:latin typeface="+mn-lt"/>
              </a:rPr>
              <a:t> Shadows</a:t>
            </a:r>
            <a:endParaRPr lang="en-IN" sz="2400" b="0" i="0" dirty="0">
              <a:solidFill>
                <a:schemeClr val="bg1"/>
              </a:solidFill>
              <a:effectLst/>
              <a:latin typeface="+mn-lt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Position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C5419D-A42B-D2B5-7904-9A5ECFFF052F}"/>
              </a:ext>
            </a:extLst>
          </p:cNvPr>
          <p:cNvSpPr txBox="1"/>
          <p:nvPr/>
        </p:nvSpPr>
        <p:spPr>
          <a:xfrm>
            <a:off x="472522" y="808793"/>
            <a:ext cx="8618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position property specifies the type of positioning method used for an element.</a:t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>There are five different position values:</a:t>
            </a:r>
          </a:p>
          <a:p>
            <a:r>
              <a:rPr lang="en-US" sz="1800" dirty="0"/>
              <a:t>static</a:t>
            </a:r>
          </a:p>
          <a:p>
            <a:r>
              <a:rPr lang="en-US" sz="1800" dirty="0"/>
              <a:t>relative</a:t>
            </a:r>
          </a:p>
          <a:p>
            <a:r>
              <a:rPr lang="en-US" sz="1800" dirty="0"/>
              <a:t>fixed</a:t>
            </a:r>
          </a:p>
          <a:p>
            <a:r>
              <a:rPr lang="en-US" sz="1800" dirty="0"/>
              <a:t>absolute</a:t>
            </a:r>
          </a:p>
          <a:p>
            <a:r>
              <a:rPr lang="en-US" sz="1800" dirty="0"/>
              <a:t>sticky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0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Combinators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60ED51-58C0-CA9C-FE1C-36B0C2017EC8}"/>
              </a:ext>
            </a:extLst>
          </p:cNvPr>
          <p:cNvSpPr txBox="1"/>
          <p:nvPr/>
        </p:nvSpPr>
        <p:spPr>
          <a:xfrm>
            <a:off x="381000" y="916977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A combinator is something that explains the relationship between the selectors.</a:t>
            </a:r>
          </a:p>
          <a:p>
            <a:pPr algn="l"/>
            <a:r>
              <a:rPr lang="en-US" sz="1800" dirty="0"/>
              <a:t>A CSS selector can contain more than one simple selector. Between the simple selectors, we can include a combinator.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There are four different combinators in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descendant selector (space)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child selector (&gt;)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adjacent sibling selector (+)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general sibling selector (~)</a:t>
            </a:r>
          </a:p>
          <a:p>
            <a:pPr algn="just"/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Shadows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4F9166-4E31-4981-9F10-18E1C888E466}"/>
              </a:ext>
            </a:extLst>
          </p:cNvPr>
          <p:cNvSpPr txBox="1"/>
          <p:nvPr/>
        </p:nvSpPr>
        <p:spPr>
          <a:xfrm>
            <a:off x="525957" y="841910"/>
            <a:ext cx="846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With CSS you can add shadow to text and to elements.</a:t>
            </a:r>
          </a:p>
          <a:p>
            <a:pPr algn="l"/>
            <a:r>
              <a:rPr lang="en-US" sz="1800" dirty="0"/>
              <a:t>In these chapters you will learn about the following properties: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Text-shadow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Box-shadow</a:t>
            </a:r>
          </a:p>
        </p:txBody>
      </p:sp>
    </p:spTree>
    <p:extLst>
      <p:ext uri="{BB962C8B-B14F-4D97-AF65-F5344CB8AC3E}">
        <p14:creationId xmlns:p14="http://schemas.microsoft.com/office/powerpoint/2010/main" val="279074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62135" y="443337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Font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0725CF-95B2-8A8F-4719-630A6895A6F2}"/>
              </a:ext>
            </a:extLst>
          </p:cNvPr>
          <p:cNvSpPr txBox="1"/>
          <p:nvPr/>
        </p:nvSpPr>
        <p:spPr>
          <a:xfrm>
            <a:off x="391388" y="945953"/>
            <a:ext cx="8290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Choosing the right font has a huge impact on how the readers experience a website.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right font can create a strong identity for your brand.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a font that is easy to read is important. The font adds value to your text. It is also important to choose the correct color and text size for the font.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Font-family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 style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Font-weight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b="0" i="0">
              <a:solidFill>
                <a:srgbClr val="000000"/>
              </a:solidFill>
              <a:effectLst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</a:rPr>
              <a:t>Google fonts: https://fonts.google.com/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142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Opacity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D46B19-AE80-924B-51CA-BAC50E147CBB}"/>
              </a:ext>
            </a:extLst>
          </p:cNvPr>
          <p:cNvSpPr txBox="1"/>
          <p:nvPr/>
        </p:nvSpPr>
        <p:spPr>
          <a:xfrm>
            <a:off x="381000" y="978927"/>
            <a:ext cx="736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The opacity property specifies the opacity/transparency of an element.</a:t>
            </a:r>
          </a:p>
        </p:txBody>
      </p:sp>
    </p:spTree>
    <p:extLst>
      <p:ext uri="{BB962C8B-B14F-4D97-AF65-F5344CB8AC3E}">
        <p14:creationId xmlns:p14="http://schemas.microsoft.com/office/powerpoint/2010/main" val="394316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295</Words>
  <Application>Microsoft Office PowerPoint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Consolas</vt:lpstr>
      <vt:lpstr>Arial</vt:lpstr>
      <vt:lpstr>Verdana</vt:lpstr>
      <vt:lpstr>Montserrat</vt:lpstr>
      <vt:lpstr>Calibri</vt:lpstr>
      <vt:lpstr>Simple Light</vt:lpstr>
      <vt:lpstr>Simple Light</vt:lpstr>
      <vt:lpstr>PowerPoint Presentation</vt:lpstr>
      <vt:lpstr>PowerPoint Presentation</vt:lpstr>
      <vt:lpstr>Position</vt:lpstr>
      <vt:lpstr>Combinators</vt:lpstr>
      <vt:lpstr>Shadows</vt:lpstr>
      <vt:lpstr>Font</vt:lpstr>
      <vt:lpstr>Opacity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110</cp:revision>
  <dcterms:modified xsi:type="dcterms:W3CDTF">2022-12-14T12:59:05Z</dcterms:modified>
</cp:coreProperties>
</file>