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9" r:id="rId5"/>
    <p:sldId id="330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Arrays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Inbuilt Functions – Arrays</a:t>
            </a:r>
          </a:p>
          <a:p>
            <a:pPr algn="l">
              <a:buClr>
                <a:schemeClr val="bg1"/>
              </a:buClr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>
                <a:solidFill>
                  <a:srgbClr val="002060"/>
                </a:solidFill>
              </a:rPr>
              <a:t>JAVASCRIPT – </a:t>
            </a:r>
            <a:r>
              <a:rPr lang="en-IN" sz="2100" b="1" dirty="0">
                <a:solidFill>
                  <a:srgbClr val="002060"/>
                </a:solidFill>
              </a:rPr>
              <a:t>ARRAYS</a:t>
            </a:r>
            <a:endParaRPr lang="ru-RU" sz="6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384A6-0C7F-1BCB-F29C-5918D83609B2}"/>
              </a:ext>
            </a:extLst>
          </p:cNvPr>
          <p:cNvSpPr txBox="1"/>
          <p:nvPr/>
        </p:nvSpPr>
        <p:spPr>
          <a:xfrm>
            <a:off x="380706" y="893820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Arrays: JavaScript arrays are used to store multiple values in a single variable.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An array is a special variable, which can hold more than one value at a time.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ARRAYS</a:t>
            </a:r>
            <a:endParaRPr lang="ru-RU" sz="6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E5530-1096-9803-25A7-47945094E174}"/>
              </a:ext>
            </a:extLst>
          </p:cNvPr>
          <p:cNvSpPr txBox="1"/>
          <p:nvPr/>
        </p:nvSpPr>
        <p:spPr>
          <a:xfrm>
            <a:off x="381001" y="932047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 doesn’t support named indices.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Arrays are basically special kind of object with numbered index.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Return type of array and object is object.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57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109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176</cp:revision>
  <dcterms:modified xsi:type="dcterms:W3CDTF">2023-01-03T09:46:42Z</dcterms:modified>
</cp:coreProperties>
</file>