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86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6" r:id="rId16"/>
    <p:sldId id="317" r:id="rId17"/>
    <p:sldId id="319" r:id="rId18"/>
    <p:sldId id="318" r:id="rId19"/>
    <p:sldId id="277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7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34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2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667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1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87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47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1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334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90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ic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pidtable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Borders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D6AFB7-3ED0-2D38-1702-E7C8D5D3A499}"/>
              </a:ext>
            </a:extLst>
          </p:cNvPr>
          <p:cNvSpPr txBox="1"/>
          <p:nvPr/>
        </p:nvSpPr>
        <p:spPr>
          <a:xfrm>
            <a:off x="472523" y="954272"/>
            <a:ext cx="8465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border properties allow you to specify the style, width, and color of an element's border.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border-style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border-width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shorthand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border radius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4572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Margin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9A7E09-B5FB-BBC5-BB40-EB33458E4D20}"/>
              </a:ext>
            </a:extLst>
          </p:cNvPr>
          <p:cNvSpPr txBox="1"/>
          <p:nvPr/>
        </p:nvSpPr>
        <p:spPr>
          <a:xfrm>
            <a:off x="499913" y="914791"/>
            <a:ext cx="8465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Margins are used to create space around elements, outside of any defined borders.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margin-left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620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Padding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1F361-8C0A-9888-FE41-B25507B86D0D}"/>
              </a:ext>
            </a:extLst>
          </p:cNvPr>
          <p:cNvSpPr txBox="1"/>
          <p:nvPr/>
        </p:nvSpPr>
        <p:spPr>
          <a:xfrm>
            <a:off x="499913" y="914791"/>
            <a:ext cx="8465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Padding is used to create space around an element's content, inside of any defined borders.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padding-top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padding-right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padding-bottom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800" dirty="0"/>
              <a:t>padding-left</a:t>
            </a:r>
          </a:p>
          <a:p>
            <a:pPr algn="l"/>
            <a:endParaRPr lang="en-US" sz="1800" dirty="0"/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602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Box Model</a:t>
            </a:r>
            <a:br>
              <a:rPr lang="en-IN" sz="2000" b="1" dirty="0">
                <a:solidFill>
                  <a:srgbClr val="002060"/>
                </a:solidFill>
              </a:rPr>
            </a:b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C97823-15AC-2707-6C1E-EDCD2DD8A1D7}"/>
              </a:ext>
            </a:extLst>
          </p:cNvPr>
          <p:cNvSpPr txBox="1"/>
          <p:nvPr/>
        </p:nvSpPr>
        <p:spPr>
          <a:xfrm>
            <a:off x="381000" y="947027"/>
            <a:ext cx="846582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 CSS, the term "box model" is used when talking about design and layout. The CSS box model is essentially a box that wraps around every HTML element. 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751A4-87B0-8C0D-3A3F-BDB8716B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81" y="2571750"/>
            <a:ext cx="3043238" cy="14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Icons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2E96A8-998B-A494-5441-D5B6C7F4CAAF}"/>
              </a:ext>
            </a:extLst>
          </p:cNvPr>
          <p:cNvSpPr txBox="1"/>
          <p:nvPr/>
        </p:nvSpPr>
        <p:spPr>
          <a:xfrm>
            <a:off x="472523" y="854795"/>
            <a:ext cx="82904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dirty="0"/>
              <a:t>Icons can easily be added to your HTML page, by using an icon library.</a:t>
            </a:r>
          </a:p>
          <a:p>
            <a:pPr algn="just"/>
            <a:r>
              <a:rPr lang="en-US" sz="2100" dirty="0"/>
              <a:t>Add the name of the specified icon class to any inline HTML element (like &lt;</a:t>
            </a:r>
            <a:r>
              <a:rPr lang="en-US" sz="2100" dirty="0" err="1"/>
              <a:t>i</a:t>
            </a:r>
            <a:r>
              <a:rPr lang="en-US" sz="2100" dirty="0"/>
              <a:t>&gt; or &lt;span&gt;).</a:t>
            </a:r>
          </a:p>
          <a:p>
            <a:pPr algn="just"/>
            <a:endParaRPr lang="en-US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Font Awesome icons: </a:t>
            </a:r>
            <a:r>
              <a:rPr lang="en-US" sz="2100" dirty="0">
                <a:hlinkClick r:id="rId3"/>
              </a:rPr>
              <a:t>https://fontawesome.com/icons</a:t>
            </a:r>
            <a:r>
              <a:rPr lang="en-US" sz="2100" dirty="0"/>
              <a:t> | https://cdnjs.com/libraries/font-awesome/5.8.1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Bootstrap icons: https://icons.getbootstrap.com/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Google Font: https://fonts.google.com/icons</a:t>
            </a:r>
          </a:p>
          <a:p>
            <a:pPr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3181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i="0" dirty="0">
                <a:solidFill>
                  <a:srgbClr val="002060"/>
                </a:solidFill>
                <a:effectLst/>
              </a:rPr>
              <a:t>Display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88ADFF-16DA-85E0-06A6-471BB138DB18}"/>
              </a:ext>
            </a:extLst>
          </p:cNvPr>
          <p:cNvSpPr txBox="1"/>
          <p:nvPr/>
        </p:nvSpPr>
        <p:spPr>
          <a:xfrm>
            <a:off x="470013" y="511761"/>
            <a:ext cx="7919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Display property is the most important CSS property for controlling layout.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display property specifies if/how an element is displayed.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Every HTML element has a default display value depending on what type of element it is. The default display value for most elements is </a:t>
            </a:r>
            <a:r>
              <a:rPr lang="en-IN" sz="2000" dirty="0"/>
              <a:t>Block or inline</a:t>
            </a:r>
          </a:p>
        </p:txBody>
      </p:sp>
    </p:spTree>
    <p:extLst>
      <p:ext uri="{BB962C8B-B14F-4D97-AF65-F5344CB8AC3E}">
        <p14:creationId xmlns:p14="http://schemas.microsoft.com/office/powerpoint/2010/main" val="11455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Overflow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5541CA-FAE8-ACC3-4AAB-2D6737C3B913}"/>
              </a:ext>
            </a:extLst>
          </p:cNvPr>
          <p:cNvSpPr txBox="1"/>
          <p:nvPr/>
        </p:nvSpPr>
        <p:spPr>
          <a:xfrm>
            <a:off x="507560" y="858623"/>
            <a:ext cx="8107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CSS overflow property controls what happens to content that is too big to fit into an area.</a:t>
            </a:r>
          </a:p>
          <a:p>
            <a:r>
              <a:rPr lang="en-US" sz="1800" dirty="0"/>
              <a:t>The overflow property specifies whether to clip the content or to add scrollbars when the content of an element is too big to fit in the specified area.</a:t>
            </a:r>
          </a:p>
          <a:p>
            <a:br>
              <a:rPr lang="en-US" sz="1800" dirty="0"/>
            </a:br>
            <a:r>
              <a:rPr lang="en-US" sz="1800" dirty="0"/>
              <a:t>The overflow property has the following values:</a:t>
            </a:r>
            <a:br>
              <a:rPr lang="en-US" sz="1800" dirty="0"/>
            </a:br>
            <a:r>
              <a:rPr lang="en-US" sz="1800" dirty="0"/>
              <a:t>visible </a:t>
            </a:r>
          </a:p>
          <a:p>
            <a:r>
              <a:rPr lang="en-US" sz="1800" dirty="0"/>
              <a:t>hidden </a:t>
            </a:r>
          </a:p>
          <a:p>
            <a:r>
              <a:rPr lang="en-US" sz="1800" dirty="0"/>
              <a:t>scroll </a:t>
            </a:r>
          </a:p>
          <a:p>
            <a:r>
              <a:rPr lang="en-US" sz="1800" dirty="0"/>
              <a:t>auto </a:t>
            </a:r>
          </a:p>
        </p:txBody>
      </p:sp>
    </p:spTree>
    <p:extLst>
      <p:ext uri="{BB962C8B-B14F-4D97-AF65-F5344CB8AC3E}">
        <p14:creationId xmlns:p14="http://schemas.microsoft.com/office/powerpoint/2010/main" val="424122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Position</a:t>
            </a: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C5419D-A42B-D2B5-7904-9A5ECFFF052F}"/>
              </a:ext>
            </a:extLst>
          </p:cNvPr>
          <p:cNvSpPr txBox="1"/>
          <p:nvPr/>
        </p:nvSpPr>
        <p:spPr>
          <a:xfrm>
            <a:off x="472522" y="808793"/>
            <a:ext cx="8618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position property specifies the type of positioning method used for an element.</a:t>
            </a:r>
            <a:br>
              <a:rPr lang="en-US" sz="1800" dirty="0"/>
            </a:br>
            <a:endParaRPr lang="en-US" sz="1800" dirty="0"/>
          </a:p>
          <a:p>
            <a:pPr algn="l"/>
            <a:r>
              <a:rPr lang="en-US" sz="1800" dirty="0"/>
              <a:t>There are five different position values:</a:t>
            </a:r>
          </a:p>
          <a:p>
            <a:r>
              <a:rPr lang="en-US" sz="1800" dirty="0"/>
              <a:t>static</a:t>
            </a:r>
          </a:p>
          <a:p>
            <a:r>
              <a:rPr lang="en-US" sz="1800" dirty="0"/>
              <a:t>relative</a:t>
            </a:r>
          </a:p>
          <a:p>
            <a:r>
              <a:rPr lang="en-US" sz="1800" dirty="0"/>
              <a:t>fixed</a:t>
            </a:r>
          </a:p>
          <a:p>
            <a:r>
              <a:rPr lang="en-US" sz="1800" dirty="0"/>
              <a:t>absolute</a:t>
            </a:r>
          </a:p>
          <a:p>
            <a:r>
              <a:rPr lang="en-US" sz="1800" dirty="0"/>
              <a:t>sticky</a:t>
            </a:r>
          </a:p>
          <a:p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0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Introduction, Syntax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Selectors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Colors, Backgrounds, Borders Margins, Padding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Box Model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Icons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Overflow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Display</a:t>
            </a: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What is CSS?</a:t>
            </a:r>
            <a:b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4BD884-F060-5B59-433D-1A638AF2E27F}"/>
              </a:ext>
            </a:extLst>
          </p:cNvPr>
          <p:cNvSpPr txBox="1"/>
          <p:nvPr/>
        </p:nvSpPr>
        <p:spPr>
          <a:xfrm>
            <a:off x="472523" y="914791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CSS stands for Cascading Stylesheet.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CSS was introduced by </a:t>
            </a:r>
            <a:r>
              <a:rPr lang="en-IN" sz="1800" dirty="0" err="1"/>
              <a:t>Håkon</a:t>
            </a:r>
            <a:r>
              <a:rPr lang="en-IN" sz="1800" dirty="0"/>
              <a:t> </a:t>
            </a:r>
            <a:r>
              <a:rPr lang="en-IN" sz="1800" dirty="0" err="1"/>
              <a:t>Wium</a:t>
            </a:r>
            <a:r>
              <a:rPr lang="en-IN" sz="1800" dirty="0"/>
              <a:t> in 1994.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CSS is all about the presentation or style of the page.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It adds Styling, beauty to your Website.</a:t>
            </a:r>
          </a:p>
          <a:p>
            <a:pPr marL="257175" indent="-257175" algn="just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 algn="just">
              <a:buFont typeface="Wingdings" panose="05000000000000000000" pitchFamily="2" charset="2"/>
              <a:buChar char="§"/>
            </a:pPr>
            <a:r>
              <a:rPr lang="en-IN" sz="1800" dirty="0"/>
              <a:t>Think of it as a "theme" in a word processing document, setting  fonts, sizes, indentations.</a:t>
            </a:r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IMPORTANCE OF CSS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1B670B-7C57-1272-CC03-553D5B8480BD}"/>
              </a:ext>
            </a:extLst>
          </p:cNvPr>
          <p:cNvSpPr txBox="1"/>
          <p:nvPr/>
        </p:nvSpPr>
        <p:spPr>
          <a:xfrm>
            <a:off x="381000" y="1003017"/>
            <a:ext cx="4572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>
                <a:hlinkClick r:id="rId3"/>
              </a:rPr>
              <a:t>https://stackoverflow.com/</a:t>
            </a: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2100" dirty="0"/>
              <a:t>http://www.csszengarden.com/</a:t>
            </a:r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WAYS TO ADD CSS?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999B681-9B8E-0A17-2E05-CA822B1E73C5}"/>
              </a:ext>
            </a:extLst>
          </p:cNvPr>
          <p:cNvSpPr txBox="1"/>
          <p:nvPr/>
        </p:nvSpPr>
        <p:spPr>
          <a:xfrm>
            <a:off x="534244" y="720272"/>
            <a:ext cx="8290477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Inline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External CSS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IN" sz="1800" dirty="0"/>
              <a:t>Internal CSS</a:t>
            </a:r>
          </a:p>
          <a:p>
            <a:endParaRPr lang="en-IN" sz="1800" dirty="0"/>
          </a:p>
          <a:p>
            <a:pPr algn="l"/>
            <a:r>
              <a:rPr lang="en-US" sz="1800" dirty="0"/>
              <a:t>All the styles in a page will "cascade" into a new "virtual" style sheet by the following rules, where number one has the highest priority: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Inline style (inside an HTML element)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External and internal style sheets (in the head section)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Browser default</a:t>
            </a:r>
          </a:p>
          <a:p>
            <a:pPr algn="l"/>
            <a:r>
              <a:rPr lang="en-US" sz="1800" dirty="0"/>
              <a:t>So, an inline style has the highest priority, and will override external and internal styles and browser defaults.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44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Syntax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B9B7EE-D527-9A64-01F6-7F7D0B322964}"/>
              </a:ext>
            </a:extLst>
          </p:cNvPr>
          <p:cNvSpPr txBox="1"/>
          <p:nvPr/>
        </p:nvSpPr>
        <p:spPr>
          <a:xfrm>
            <a:off x="502920" y="985014"/>
            <a:ext cx="6019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CSS rule consists of a selector and a declaration block.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Syntax: selector { Declaration }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        </a:t>
            </a:r>
          </a:p>
          <a:p>
            <a:r>
              <a:rPr lang="en-IN" sz="1800" dirty="0"/>
              <a:t>                   </a:t>
            </a:r>
          </a:p>
          <a:p>
            <a:r>
              <a:rPr lang="en-IN" sz="1800" dirty="0"/>
              <a:t>	Property                 Value</a:t>
            </a:r>
          </a:p>
          <a:p>
            <a:r>
              <a:rPr lang="en-IN" sz="18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2FD7E-C7F3-1853-4871-DD316051FA98}"/>
              </a:ext>
            </a:extLst>
          </p:cNvPr>
          <p:cNvSpPr/>
          <p:nvPr/>
        </p:nvSpPr>
        <p:spPr>
          <a:xfrm>
            <a:off x="1208811" y="2400300"/>
            <a:ext cx="3043148" cy="71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0" dirty="0"/>
              <a:t>h1 {</a:t>
            </a:r>
            <a:r>
              <a:rPr lang="en-IN" sz="1350" dirty="0" err="1"/>
              <a:t>color</a:t>
            </a:r>
            <a:r>
              <a:rPr lang="en-IN" sz="1350" dirty="0"/>
              <a:t>: black; font-size: 20px }</a:t>
            </a:r>
            <a:endParaRPr lang="en-IN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88E7BC-B3A5-1CCB-2B2B-F31695AA13F4}"/>
              </a:ext>
            </a:extLst>
          </p:cNvPr>
          <p:cNvCxnSpPr>
            <a:cxnSpLocks/>
          </p:cNvCxnSpPr>
          <p:nvPr/>
        </p:nvCxnSpPr>
        <p:spPr>
          <a:xfrm flipV="1">
            <a:off x="172212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06FD0-E7AE-94E5-C702-569968C99AAC}"/>
              </a:ext>
            </a:extLst>
          </p:cNvPr>
          <p:cNvCxnSpPr>
            <a:cxnSpLocks/>
          </p:cNvCxnSpPr>
          <p:nvPr/>
        </p:nvCxnSpPr>
        <p:spPr>
          <a:xfrm flipV="1">
            <a:off x="2842260" y="1801314"/>
            <a:ext cx="0" cy="59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ED3CF-7707-0A85-132B-DC136BDEA8AC}"/>
              </a:ext>
            </a:extLst>
          </p:cNvPr>
          <p:cNvCxnSpPr>
            <a:cxnSpLocks/>
          </p:cNvCxnSpPr>
          <p:nvPr/>
        </p:nvCxnSpPr>
        <p:spPr>
          <a:xfrm>
            <a:off x="3703320" y="2973618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0E671-09FD-6CDE-7EF5-F87AE4DE4342}"/>
              </a:ext>
            </a:extLst>
          </p:cNvPr>
          <p:cNvCxnSpPr>
            <a:cxnSpLocks/>
          </p:cNvCxnSpPr>
          <p:nvPr/>
        </p:nvCxnSpPr>
        <p:spPr>
          <a:xfrm>
            <a:off x="2011680" y="2973619"/>
            <a:ext cx="0" cy="59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5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Selectors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A133E1-EF08-AFFD-8524-C9BA24640FF9}"/>
              </a:ext>
            </a:extLst>
          </p:cNvPr>
          <p:cNvSpPr txBox="1"/>
          <p:nvPr/>
        </p:nvSpPr>
        <p:spPr>
          <a:xfrm>
            <a:off x="381000" y="947027"/>
            <a:ext cx="72923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CSS selector selects the HTML element(s) you want to style.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select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CSS Element Sector:- h1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id Selector:- # 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class Selector:- .{}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Universal Selector:- *</a:t>
            </a:r>
            <a:endParaRPr lang="en-US" sz="1800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CSS Grouping Selector:- h1, p {}, .{}, #{}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15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Colors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1A62E5-8439-E806-6151-45EAF3F5935B}"/>
              </a:ext>
            </a:extLst>
          </p:cNvPr>
          <p:cNvSpPr txBox="1"/>
          <p:nvPr/>
        </p:nvSpPr>
        <p:spPr>
          <a:xfrm>
            <a:off x="381000" y="947027"/>
            <a:ext cx="84658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Colors are specified using predefined color names, or RGB, HEX, HSL, RGBA, HSLA values.</a:t>
            </a:r>
          </a:p>
          <a:p>
            <a:pPr algn="l"/>
            <a:r>
              <a:rPr lang="en-US" sz="1800" dirty="0"/>
              <a:t>	e.g. </a:t>
            </a:r>
            <a:r>
              <a:rPr lang="en-US" sz="1800" dirty="0" err="1"/>
              <a:t>Backgound</a:t>
            </a:r>
            <a:r>
              <a:rPr lang="en-US" sz="1800" dirty="0"/>
              <a:t> color, text color, border 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Ways to define color values: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Color name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rgb</a:t>
            </a:r>
            <a:r>
              <a:rPr lang="en-IN" sz="1800" dirty="0"/>
              <a:t>(255, 99, 71)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/>
              <a:t>#ff6347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IN" sz="1800" dirty="0" err="1"/>
              <a:t>hsl</a:t>
            </a:r>
            <a:r>
              <a:rPr lang="en-IN" sz="1800" dirty="0"/>
              <a:t>(9, 100%, 64%)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</a:rPr>
              <a:t>Use this for getting HEX value of </a:t>
            </a:r>
            <a:r>
              <a:rPr lang="en-IN" sz="1800" i="0" dirty="0" err="1">
                <a:effectLst/>
              </a:rPr>
              <a:t>color</a:t>
            </a:r>
            <a:r>
              <a:rPr lang="en-IN" sz="1800" i="0" dirty="0">
                <a:effectLst/>
              </a:rPr>
              <a:t>: </a:t>
            </a:r>
            <a:r>
              <a:rPr lang="en-IN" sz="1800" i="0" dirty="0">
                <a:effectLst/>
                <a:hlinkClick r:id="rId3"/>
              </a:rPr>
              <a:t>https://www.rapidtables.com/</a:t>
            </a:r>
            <a:r>
              <a:rPr lang="en-IN" sz="1800" dirty="0"/>
              <a:t>,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</a:rPr>
              <a:t>https://colorhunt.co/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724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Background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0B02F1-B855-B8E6-989D-7525EA861FD0}"/>
              </a:ext>
            </a:extLst>
          </p:cNvPr>
          <p:cNvSpPr txBox="1"/>
          <p:nvPr/>
        </p:nvSpPr>
        <p:spPr>
          <a:xfrm>
            <a:off x="499913" y="863590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background properties are used to add background effects for elements.</a:t>
            </a:r>
          </a:p>
          <a:p>
            <a:pPr algn="l"/>
            <a:r>
              <a:rPr lang="en-US" sz="1800" dirty="0"/>
              <a:t>Properties to Style Background: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    background-color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background-image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background-repeat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background-attachment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 (shorthand property)</a:t>
            </a: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367874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937</Words>
  <Application>Microsoft Office PowerPoint</Application>
  <PresentationFormat>On-screen Show (16:9)</PresentationFormat>
  <Paragraphs>166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Montserrat</vt:lpstr>
      <vt:lpstr>Consolas</vt:lpstr>
      <vt:lpstr>Arial</vt:lpstr>
      <vt:lpstr>Wingdings</vt:lpstr>
      <vt:lpstr>Verdana</vt:lpstr>
      <vt:lpstr>Simple Light</vt:lpstr>
      <vt:lpstr>Simple Light</vt:lpstr>
      <vt:lpstr>PowerPoint Presentation</vt:lpstr>
      <vt:lpstr>PowerPoint Presentation</vt:lpstr>
      <vt:lpstr>What is CSS? </vt:lpstr>
      <vt:lpstr>IMPORTANCE OF CSS</vt:lpstr>
      <vt:lpstr>WAYS TO ADD CSS?</vt:lpstr>
      <vt:lpstr>Syntax</vt:lpstr>
      <vt:lpstr>Selectors</vt:lpstr>
      <vt:lpstr>Colors</vt:lpstr>
      <vt:lpstr>Background</vt:lpstr>
      <vt:lpstr>Borders</vt:lpstr>
      <vt:lpstr>Margin</vt:lpstr>
      <vt:lpstr>Padding</vt:lpstr>
      <vt:lpstr>Box Model </vt:lpstr>
      <vt:lpstr>Icons</vt:lpstr>
      <vt:lpstr>Display</vt:lpstr>
      <vt:lpstr>Overflow</vt:lpstr>
      <vt:lpstr>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101</cp:revision>
  <dcterms:modified xsi:type="dcterms:W3CDTF">2022-12-13T15:35:21Z</dcterms:modified>
</cp:coreProperties>
</file>