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7" r:id="rId4"/>
    <p:sldId id="329" r:id="rId5"/>
    <p:sldId id="328" r:id="rId6"/>
    <p:sldId id="277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Verdana" panose="020B060403050404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36" Type="http://customschemas.google.com/relationships/presentationmetadata" Target="meta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035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1064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JS</a:t>
            </a:r>
          </a:p>
          <a:p>
            <a:pPr algn="ctr">
              <a:buSzPts val="2700"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lang="en-US"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318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+mn-lt"/>
              </a:rPr>
              <a:t>Today’s Topics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 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Coercion - Explicit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 Objects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 Different ways to create Objects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 Updating an Object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 Printing an Object in console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 Remove key-value pair from object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 How to get all values from an object?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>
              <a:buClr>
                <a:schemeClr val="bg1"/>
              </a:buClr>
            </a:pPr>
            <a:br>
              <a:rPr lang="en-IN" sz="2400" b="1" dirty="0">
                <a:solidFill>
                  <a:schemeClr val="bg1"/>
                </a:solidFill>
                <a:latin typeface="+mn-lt"/>
              </a:rPr>
            </a:br>
            <a:endParaRPr lang="en-IN" sz="24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01B7D51-F29B-C046-D632-205AC5A740BD}"/>
              </a:ext>
            </a:extLst>
          </p:cNvPr>
          <p:cNvSpPr txBox="1"/>
          <p:nvPr/>
        </p:nvSpPr>
        <p:spPr>
          <a:xfrm>
            <a:off x="381000" y="417426"/>
            <a:ext cx="492252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Type Conversion</a:t>
            </a:r>
          </a:p>
          <a:p>
            <a:endParaRPr lang="en-IN" sz="2100" b="1" dirty="0">
              <a:solidFill>
                <a:srgbClr val="002060"/>
              </a:solidFill>
            </a:endParaRPr>
          </a:p>
          <a:p>
            <a:endParaRPr lang="en-IN" sz="21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7EC4C9-3DC4-9025-7420-6EC47E72E7C1}"/>
              </a:ext>
            </a:extLst>
          </p:cNvPr>
          <p:cNvSpPr txBox="1"/>
          <p:nvPr/>
        </p:nvSpPr>
        <p:spPr>
          <a:xfrm>
            <a:off x="381001" y="902354"/>
            <a:ext cx="80549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JavaScript variables can be converted to a new variable and another data type. 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We can convert a Number, Boolean to string, etc.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Implicit &amp; Explicit </a:t>
            </a:r>
            <a:r>
              <a:rPr lang="en-IN" sz="1800" dirty="0" err="1"/>
              <a:t>Coersion</a:t>
            </a:r>
            <a:endParaRPr lang="en-IN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7389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01B7D51-F29B-C046-D632-205AC5A740BD}"/>
              </a:ext>
            </a:extLst>
          </p:cNvPr>
          <p:cNvSpPr txBox="1"/>
          <p:nvPr/>
        </p:nvSpPr>
        <p:spPr>
          <a:xfrm>
            <a:off x="381000" y="417426"/>
            <a:ext cx="4922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Objects</a:t>
            </a:r>
          </a:p>
          <a:p>
            <a:endParaRPr lang="en-IN" sz="2100" b="1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5CE242-742A-E5DE-19D7-8871CC0F90E0}"/>
              </a:ext>
            </a:extLst>
          </p:cNvPr>
          <p:cNvSpPr txBox="1"/>
          <p:nvPr/>
        </p:nvSpPr>
        <p:spPr>
          <a:xfrm>
            <a:off x="381000" y="910574"/>
            <a:ext cx="805496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cap="none" dirty="0">
                <a:solidFill>
                  <a:schemeClr val="tx1"/>
                </a:solidFill>
              </a:rPr>
              <a:t>Object definition rules:</a:t>
            </a:r>
          </a:p>
          <a:p>
            <a:pPr>
              <a:buClr>
                <a:schemeClr val="tx1"/>
              </a:buClr>
            </a:pPr>
            <a:r>
              <a:rPr lang="en-US" sz="1800" cap="none" dirty="0">
                <a:solidFill>
                  <a:schemeClr val="tx1"/>
                </a:solidFill>
              </a:rPr>
              <a:t>        var person = {</a:t>
            </a:r>
          </a:p>
          <a:p>
            <a:pPr>
              <a:buClr>
                <a:schemeClr val="tx1"/>
              </a:buClr>
            </a:pPr>
            <a:r>
              <a:rPr lang="en-US" sz="1800" cap="none" dirty="0">
                <a:solidFill>
                  <a:schemeClr val="tx1"/>
                </a:solidFill>
              </a:rPr>
              <a:t>		</a:t>
            </a:r>
            <a:r>
              <a:rPr lang="en-US" sz="1800" cap="none" dirty="0" err="1">
                <a:solidFill>
                  <a:schemeClr val="tx1"/>
                </a:solidFill>
              </a:rPr>
              <a:t>firstName</a:t>
            </a:r>
            <a:r>
              <a:rPr lang="en-US" sz="1800" cap="none" dirty="0">
                <a:solidFill>
                  <a:schemeClr val="tx1"/>
                </a:solidFill>
              </a:rPr>
              <a:t> : “</a:t>
            </a:r>
            <a:r>
              <a:rPr lang="en-US" sz="1800"/>
              <a:t>alina</a:t>
            </a:r>
            <a:r>
              <a:rPr lang="en-US" sz="1800" cap="none">
                <a:solidFill>
                  <a:schemeClr val="tx1"/>
                </a:solidFill>
              </a:rPr>
              <a:t>”,</a:t>
            </a:r>
            <a:endParaRPr lang="en-US" sz="1800" cap="none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1800" cap="none" dirty="0">
                <a:solidFill>
                  <a:schemeClr val="tx1"/>
                </a:solidFill>
              </a:rPr>
              <a:t>		Age: </a:t>
            </a:r>
            <a:r>
              <a:rPr lang="en-US" sz="1800" dirty="0">
                <a:solidFill>
                  <a:schemeClr val="tx1"/>
                </a:solidFill>
              </a:rPr>
              <a:t>35</a:t>
            </a:r>
            <a:endParaRPr lang="en-US" sz="1800" cap="none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1800" cap="none" dirty="0">
                <a:solidFill>
                  <a:schemeClr val="tx1"/>
                </a:solidFill>
              </a:rPr>
              <a:t>        };</a:t>
            </a:r>
          </a:p>
          <a:p>
            <a:pPr>
              <a:buClr>
                <a:schemeClr val="tx1"/>
              </a:buClr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Different ways to create Objects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Updating an Object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Printing an Object in console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Remove key-value pair from object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How to get all values from an object?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cap="none" dirty="0">
              <a:solidFill>
                <a:schemeClr val="tx1"/>
              </a:solidFill>
            </a:endParaRP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3553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162</Words>
  <Application>Microsoft Office PowerPoint</Application>
  <PresentationFormat>On-screen Show (16:9)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Verdana</vt:lpstr>
      <vt:lpstr>Roboto</vt:lpstr>
      <vt:lpstr>Montserrat</vt:lpstr>
      <vt:lpstr>Arial</vt:lpstr>
      <vt:lpstr>Wingdings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170</cp:revision>
  <dcterms:modified xsi:type="dcterms:W3CDTF">2022-12-28T17:37:24Z</dcterms:modified>
</cp:coreProperties>
</file>