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6" r:id="rId4"/>
    <p:sldId id="311" r:id="rId5"/>
    <p:sldId id="307" r:id="rId6"/>
    <p:sldId id="310" r:id="rId7"/>
    <p:sldId id="313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1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Animations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Pseudo-Classes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Pseudo-Elements</a:t>
            </a: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 Units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 Framework </a:t>
            </a: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Animations</a:t>
            </a:r>
            <a:br>
              <a:rPr lang="en-IN" sz="20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61EE33-B372-2A3A-97A8-EFE817A18152}"/>
              </a:ext>
            </a:extLst>
          </p:cNvPr>
          <p:cNvSpPr txBox="1"/>
          <p:nvPr/>
        </p:nvSpPr>
        <p:spPr>
          <a:xfrm>
            <a:off x="381000" y="888448"/>
            <a:ext cx="829047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CSS allows animation of HTML elements without using JavaScript.</a:t>
            </a:r>
          </a:p>
          <a:p>
            <a:pPr algn="l"/>
            <a:r>
              <a:rPr lang="en-US" sz="1600" dirty="0"/>
              <a:t>An animation lets an element gradually change from one style to another.</a:t>
            </a:r>
          </a:p>
          <a:p>
            <a:pPr algn="l"/>
            <a:r>
              <a:rPr lang="en-US" sz="1600" dirty="0"/>
              <a:t>You can change as many CSS properties you want, as many times as you want.</a:t>
            </a:r>
          </a:p>
          <a:p>
            <a:pPr algn="l"/>
            <a:r>
              <a:rPr lang="en-US" sz="1600" dirty="0"/>
              <a:t>To use CSS animation, you must first specify some keyframes for the animation.</a:t>
            </a:r>
          </a:p>
          <a:p>
            <a:pPr algn="l"/>
            <a:endParaRPr lang="en-IN" sz="16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</a:t>
            </a:r>
            <a:r>
              <a:rPr lang="en-IN" sz="1600" dirty="0"/>
              <a:t>animation-name</a:t>
            </a:r>
            <a:br>
              <a:rPr lang="en-IN" sz="1600" dirty="0"/>
            </a:br>
            <a:r>
              <a:rPr lang="en-IN" sz="1600" dirty="0"/>
              <a:t> animation-duration</a:t>
            </a:r>
            <a:br>
              <a:rPr lang="en-IN" sz="1600" dirty="0"/>
            </a:br>
            <a:r>
              <a:rPr lang="en-IN" sz="1600" dirty="0"/>
              <a:t> animation-timing-function</a:t>
            </a:r>
            <a:br>
              <a:rPr lang="en-IN" sz="1600" dirty="0"/>
            </a:br>
            <a:r>
              <a:rPr lang="en-IN" sz="1600" dirty="0"/>
              <a:t> animation-delay</a:t>
            </a:r>
            <a:br>
              <a:rPr lang="en-IN" sz="1600" dirty="0"/>
            </a:br>
            <a:r>
              <a:rPr lang="en-IN" sz="1600" dirty="0"/>
              <a:t> animation-iteration-count</a:t>
            </a:r>
            <a:br>
              <a:rPr lang="en-IN" sz="1600" dirty="0"/>
            </a:br>
            <a:r>
              <a:rPr lang="en-IN" sz="16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Browser Prefix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2FF1A-11E9-E7D3-3AF5-A020BB823A83}"/>
              </a:ext>
            </a:extLst>
          </p:cNvPr>
          <p:cNvSpPr txBox="1"/>
          <p:nvPr/>
        </p:nvSpPr>
        <p:spPr>
          <a:xfrm>
            <a:off x="375810" y="918662"/>
            <a:ext cx="85291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</a:rPr>
              <a:t>Browser Prefix are a way for browser makers to add support for new CSS features before those features are fully supported in all browsers</a:t>
            </a: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webkit</a:t>
            </a:r>
            <a:r>
              <a:rPr lang="en-IN" sz="1800" dirty="0"/>
              <a:t>- (Chrome, Safari, newer versions of Opera, almost all iOS browsers including Firefox for iOS; basically, any </a:t>
            </a:r>
            <a:r>
              <a:rPr lang="en-IN" sz="1800" dirty="0" err="1"/>
              <a:t>WebKit</a:t>
            </a:r>
            <a:r>
              <a:rPr lang="en-IN" sz="1800" dirty="0"/>
              <a:t> based browser)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moz</a:t>
            </a:r>
            <a:r>
              <a:rPr lang="en-IN" sz="1800" dirty="0"/>
              <a:t>- (Firefox)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-o- (old pre-</a:t>
            </a:r>
            <a:r>
              <a:rPr lang="en-IN" sz="1800" dirty="0" err="1"/>
              <a:t>WebKit</a:t>
            </a:r>
            <a:r>
              <a:rPr lang="en-IN" sz="1800" dirty="0"/>
              <a:t> versions of Opera)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ms</a:t>
            </a:r>
            <a:r>
              <a:rPr lang="en-IN" sz="1800" dirty="0"/>
              <a:t>- (Internet Explorer and Microsoft Edge)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3026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650CE1-F362-F385-8F4E-BBB6D3E780F7}"/>
              </a:ext>
            </a:extLst>
          </p:cNvPr>
          <p:cNvSpPr txBox="1"/>
          <p:nvPr/>
        </p:nvSpPr>
        <p:spPr>
          <a:xfrm>
            <a:off x="381000" y="952268"/>
            <a:ext cx="8290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Pseudo-Class</a:t>
            </a:r>
            <a:endParaRPr lang="en-US" sz="1800" dirty="0"/>
          </a:p>
          <a:p>
            <a:pPr algn="l"/>
            <a:r>
              <a:rPr lang="en-US" sz="1800" dirty="0"/>
              <a:t>A pseudo-class is used to define a special state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an element when a user mouses over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visited and unvisited links differently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Style an element when it gets focus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IN" sz="1800" b="1" dirty="0">
                <a:solidFill>
                  <a:schemeClr val="tx1"/>
                </a:solidFill>
              </a:rPr>
              <a:t>Pseudo-Elements</a:t>
            </a:r>
            <a:endParaRPr lang="en-US" sz="1800" dirty="0"/>
          </a:p>
          <a:p>
            <a:pPr algn="l"/>
            <a:r>
              <a:rPr lang="en-US" sz="1800" dirty="0"/>
              <a:t>A CSS pseudo-element is used to style specified parts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the first letter, or line,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Insert content before, or after, the content of an element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E1C41-357C-432E-3632-D6DCDC2C1994}"/>
              </a:ext>
            </a:extLst>
          </p:cNvPr>
          <p:cNvSpPr txBox="1"/>
          <p:nvPr/>
        </p:nvSpPr>
        <p:spPr>
          <a:xfrm>
            <a:off x="381000" y="417426"/>
            <a:ext cx="689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Pseudo-class, Pseudo-element </a:t>
            </a:r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E39D30-E455-6663-A9B0-20FCEC732745}"/>
              </a:ext>
            </a:extLst>
          </p:cNvPr>
          <p:cNvSpPr txBox="1"/>
          <p:nvPr/>
        </p:nvSpPr>
        <p:spPr>
          <a:xfrm>
            <a:off x="338417" y="841934"/>
            <a:ext cx="846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CSS has several different units for expressing a length, values.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For some CSS properties, negative values are allowed.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%, </a:t>
            </a:r>
            <a:r>
              <a:rPr lang="en-US" sz="1800" dirty="0" err="1"/>
              <a:t>em</a:t>
            </a:r>
            <a:r>
              <a:rPr lang="en-US" sz="1800" dirty="0"/>
              <a:t>, rem, </a:t>
            </a:r>
            <a:r>
              <a:rPr lang="en-US" sz="1800" dirty="0" err="1"/>
              <a:t>px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Units</a:t>
            </a:r>
            <a:endParaRPr lang="en-IN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44C5F2-6A8E-72FE-5303-227B6EEC10CF}"/>
              </a:ext>
            </a:extLst>
          </p:cNvPr>
          <p:cNvSpPr txBox="1"/>
          <p:nvPr/>
        </p:nvSpPr>
        <p:spPr>
          <a:xfrm>
            <a:off x="300903" y="582574"/>
            <a:ext cx="854219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Frameworks: </a:t>
            </a:r>
          </a:p>
          <a:p>
            <a:pPr algn="l"/>
            <a:r>
              <a:rPr lang="en-US" sz="1800" dirty="0"/>
              <a:t>There are many free CSS Frameworks that offer Responsive Design.</a:t>
            </a:r>
            <a:endParaRPr lang="en-US" sz="1800" b="1" dirty="0"/>
          </a:p>
          <a:p>
            <a:pPr algn="l"/>
            <a:endParaRPr lang="en-US" sz="1800" b="1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Materialize CSS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Bootstrap 5: https://getbootstrap.com/docs/5.0/getting-started/introduction/</a:t>
            </a:r>
          </a:p>
        </p:txBody>
      </p:sp>
    </p:spTree>
    <p:extLst>
      <p:ext uri="{BB962C8B-B14F-4D97-AF65-F5344CB8AC3E}">
        <p14:creationId xmlns:p14="http://schemas.microsoft.com/office/powerpoint/2010/main" val="352833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390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</vt:lpstr>
      <vt:lpstr>Roboto</vt:lpstr>
      <vt:lpstr>Montserrat</vt:lpstr>
      <vt:lpstr>Verdana</vt:lpstr>
      <vt:lpstr>Simple Light</vt:lpstr>
      <vt:lpstr>PowerPoint Presentation</vt:lpstr>
      <vt:lpstr>PowerPoint Presentation</vt:lpstr>
      <vt:lpstr>Animations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139</cp:revision>
  <dcterms:modified xsi:type="dcterms:W3CDTF">2022-12-21T15:16:33Z</dcterms:modified>
</cp:coreProperties>
</file>