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1" r:id="rId2"/>
  </p:sldMasterIdLst>
  <p:notesMasterIdLst>
    <p:notesMasterId r:id="rId8"/>
  </p:notesMasterIdLst>
  <p:sldIdLst>
    <p:sldId id="256" r:id="rId3"/>
    <p:sldId id="257" r:id="rId4"/>
    <p:sldId id="329" r:id="rId5"/>
    <p:sldId id="330" r:id="rId6"/>
    <p:sldId id="277" r:id="rId7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9"/>
      <p:bold r:id="rId10"/>
      <p:italic r:id="rId11"/>
      <p:boldItalic r:id="rId12"/>
    </p:embeddedFont>
    <p:embeddedFont>
      <p:font typeface="Verdana" panose="020B0604030504040204" pitchFamily="3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6" roundtripDataSignature="AMtx7mhEaqFSrBF/ws3RX4DNqAvM7uCGK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82" autoAdjust="0"/>
    <p:restoredTop sz="94660"/>
  </p:normalViewPr>
  <p:slideViewPr>
    <p:cSldViewPr snapToGrid="0">
      <p:cViewPr varScale="1">
        <p:scale>
          <a:sx n="84" d="100"/>
          <a:sy n="84" d="100"/>
        </p:scale>
        <p:origin x="680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font" Target="fonts/font4.fntdata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3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font" Target="fonts/font7.fntdata"/><Relationship Id="rId36" Type="http://customschemas.google.com/relationships/presentationmetadata" Target="metadata"/><Relationship Id="rId10" Type="http://schemas.openxmlformats.org/officeDocument/2006/relationships/font" Target="fonts/font2.fntdata"/><Relationship Id="rId4" Type="http://schemas.openxmlformats.org/officeDocument/2006/relationships/slide" Target="slides/slide2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f0308bde3_0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g5f0308bde3_0_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f0308bde3_0_4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g5f0308bde3_0_4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f0308bde3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5f0308bde3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80357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f0308bde3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5f0308bde3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41266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41960fbd57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7" name="Google Shape;287;g41960fbd57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635"/>
            <a:ext cx="9144000" cy="514023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1">
  <p:cSld name="SECTION_TITLE_AND_DESCRIPTIO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3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4" name="Google Shape;54;p3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5" name="Google Shape;55;p3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f0308bde3_0_57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g5f0308bde3_0_57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g5f0308bde3_0_57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f0308bde3_0_58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7" name="Google Shape;67;g5f0308bde3_0_58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f0308bde3_0_57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g5f0308bde3_0_57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5" name="Google Shape;75;g5f0308bde3_0_57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6" name="Google Shape;76;g5f0308bde3_0_57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7" name="Google Shape;77;g5f0308bde3_0_57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f0308bde3_0_58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g5f0308bde3_0_58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1" name="Google Shape;81;g5f0308bde3_0_58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2" name="Google Shape;82;g5f0308bde3_0_58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f0308bde3_0_59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g5f0308bde3_0_59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f0308bde3_0_59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8" name="Google Shape;88;g5f0308bde3_0_59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9" name="Google Shape;89;g5f0308bde3_0_59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f0308bde3_0_60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2" name="Google Shape;92;g5f0308bde3_0_60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f0308bde3_0_60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95" name="Google Shape;95;g5f0308bde3_0_60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0" name="Google Shape;20;p2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1" name="Google Shape;21;p2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f0308bde3_0_606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8" name="Google Shape;98;g5f0308bde3_0_60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9" name="Google Shape;99;g5f0308bde3_0_60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f0308bde3_0_6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2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2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8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2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tx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tx2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0308bde3_0_56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g5f0308bde3_0_5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g5f0308bde3_0_56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f0308bde3_0_306"/>
          <p:cNvSpPr txBox="1"/>
          <p:nvPr/>
        </p:nvSpPr>
        <p:spPr>
          <a:xfrm>
            <a:off x="1658052" y="1858200"/>
            <a:ext cx="5827895" cy="14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SzPts val="2700"/>
            </a:pPr>
            <a:r>
              <a:rPr lang="en-US" sz="2800" b="1" i="0" u="none" strike="noStrike" cap="none" dirty="0">
                <a:solidFill>
                  <a:schemeClr val="bg1"/>
                </a:solidFill>
                <a:latin typeface="+mj-lt"/>
                <a:ea typeface="Montserrat"/>
                <a:cs typeface="Montserrat"/>
                <a:sym typeface="Montserrat"/>
              </a:rPr>
              <a:t>Introduction to</a:t>
            </a:r>
            <a:r>
              <a:rPr lang="en-US" sz="2800" b="1" dirty="0">
                <a:solidFill>
                  <a:schemeClr val="bg1"/>
                </a:solidFill>
                <a:latin typeface="+mj-lt"/>
                <a:ea typeface="Montserrat"/>
                <a:cs typeface="Montserrat"/>
                <a:sym typeface="Montserrat"/>
              </a:rPr>
              <a:t> </a:t>
            </a:r>
            <a:r>
              <a:rPr lang="en-US" sz="2800" b="1" i="0" u="none" strike="noStrike" cap="none" dirty="0">
                <a:solidFill>
                  <a:schemeClr val="bg1"/>
                </a:solidFill>
                <a:latin typeface="+mj-lt"/>
                <a:ea typeface="Montserrat"/>
                <a:cs typeface="Montserrat"/>
                <a:sym typeface="Montserrat"/>
              </a:rPr>
              <a:t>JS</a:t>
            </a:r>
          </a:p>
          <a:p>
            <a:pPr algn="ctr">
              <a:buSzPts val="2700"/>
            </a:pPr>
            <a:r>
              <a:rPr lang="en-US" sz="2800" b="1" dirty="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Turn your passion into Website</a:t>
            </a:r>
            <a:endParaRPr lang="en-US" sz="2800" b="1" i="0" u="none" strike="noStrike" cap="none" dirty="0">
              <a:solidFill>
                <a:schemeClr val="bg1"/>
              </a:solidFill>
              <a:latin typeface="+mj-lt"/>
              <a:ea typeface="Montserrat"/>
              <a:cs typeface="Montserrat"/>
              <a:sym typeface="Montserrat"/>
            </a:endParaRPr>
          </a:p>
        </p:txBody>
      </p:sp>
      <p:sp>
        <p:nvSpPr>
          <p:cNvPr id="108" name="Google Shape;108;g5f0308bde3_0_306"/>
          <p:cNvSpPr txBox="1"/>
          <p:nvPr/>
        </p:nvSpPr>
        <p:spPr>
          <a:xfrm>
            <a:off x="2025250" y="3940975"/>
            <a:ext cx="61722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f0308bde3_0_447"/>
          <p:cNvSpPr txBox="1"/>
          <p:nvPr/>
        </p:nvSpPr>
        <p:spPr>
          <a:xfrm>
            <a:off x="457200" y="506190"/>
            <a:ext cx="8229600" cy="3189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bg1"/>
                </a:solidFill>
                <a:latin typeface="+mn-lt"/>
              </a:rPr>
              <a:t>Today’s Topics</a:t>
            </a:r>
            <a:endParaRPr lang="en-US" sz="2000" dirty="0">
              <a:solidFill>
                <a:schemeClr val="bg1"/>
              </a:solidFill>
              <a:latin typeface="+mn-lt"/>
            </a:endParaRPr>
          </a:p>
          <a:p>
            <a:pPr marL="342900" indent="-34290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+mn-lt"/>
              </a:rPr>
              <a:t>Arrays</a:t>
            </a:r>
          </a:p>
          <a:p>
            <a:pPr marL="342900" indent="-34290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+mn-lt"/>
              </a:rPr>
              <a:t>Inbuilt Functions – Arrays</a:t>
            </a:r>
          </a:p>
          <a:p>
            <a:pPr marL="342900" indent="-34290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+mn-lt"/>
              </a:rPr>
              <a:t>Practice Problems</a:t>
            </a:r>
          </a:p>
          <a:p>
            <a:pPr algn="l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chemeClr val="bg1"/>
              </a:solidFill>
              <a:effectLst/>
              <a:latin typeface="+mn-lt"/>
              <a:cs typeface="Calibri" panose="020F0502020204030204" pitchFamily="34" charset="0"/>
            </a:endParaRPr>
          </a:p>
          <a:p>
            <a:pPr>
              <a:buClr>
                <a:schemeClr val="bg1"/>
              </a:buClr>
            </a:pPr>
            <a:br>
              <a:rPr lang="en-IN" sz="2400" b="1" dirty="0">
                <a:solidFill>
                  <a:schemeClr val="bg1"/>
                </a:solidFill>
                <a:latin typeface="+mn-lt"/>
              </a:rPr>
            </a:br>
            <a:endParaRPr lang="en-IN" sz="2400" b="1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f0308bde3_0_494"/>
          <p:cNvSpPr/>
          <p:nvPr/>
        </p:nvSpPr>
        <p:spPr>
          <a:xfrm>
            <a:off x="-21250" y="4675900"/>
            <a:ext cx="9165300" cy="467700"/>
          </a:xfrm>
          <a:prstGeom prst="rect">
            <a:avLst/>
          </a:prstGeom>
          <a:solidFill>
            <a:srgbClr val="17274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" name="Google Shape;188;g5f0308bde3_0_494"/>
          <p:cNvGrpSpPr/>
          <p:nvPr/>
        </p:nvGrpSpPr>
        <p:grpSpPr>
          <a:xfrm>
            <a:off x="652150" y="4737850"/>
            <a:ext cx="7863100" cy="343800"/>
            <a:chOff x="652150" y="4737850"/>
            <a:chExt cx="7863100" cy="343800"/>
          </a:xfrm>
        </p:grpSpPr>
        <p:sp>
          <p:nvSpPr>
            <p:cNvPr id="189" name="Google Shape;189;g5f0308bde3_0_494"/>
            <p:cNvSpPr txBox="1"/>
            <p:nvPr/>
          </p:nvSpPr>
          <p:spPr>
            <a:xfrm>
              <a:off x="6521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EdYoda - Frontend Developer Program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90" name="Google Shape;190;g5f0308bde3_0_494"/>
            <p:cNvSpPr txBox="1"/>
            <p:nvPr/>
          </p:nvSpPr>
          <p:spPr>
            <a:xfrm>
              <a:off x="56037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https://www.edyoda.com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801B7D51-F29B-C046-D632-205AC5A740BD}"/>
              </a:ext>
            </a:extLst>
          </p:cNvPr>
          <p:cNvSpPr txBox="1"/>
          <p:nvPr/>
        </p:nvSpPr>
        <p:spPr>
          <a:xfrm>
            <a:off x="381000" y="417426"/>
            <a:ext cx="4922520" cy="1125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n-IN" sz="2100" b="1">
                <a:solidFill>
                  <a:srgbClr val="002060"/>
                </a:solidFill>
              </a:rPr>
              <a:t>JAVASCRIPT – </a:t>
            </a:r>
            <a:r>
              <a:rPr lang="en-IN" sz="2100" b="1" dirty="0">
                <a:solidFill>
                  <a:srgbClr val="002060"/>
                </a:solidFill>
              </a:rPr>
              <a:t>ARRAYS</a:t>
            </a:r>
            <a:endParaRPr lang="ru-RU" sz="600" b="1" dirty="0">
              <a:solidFill>
                <a:srgbClr val="002060"/>
              </a:solidFill>
            </a:endParaRPr>
          </a:p>
          <a:p>
            <a:endParaRPr lang="en-IN" sz="2100" b="1" dirty="0">
              <a:solidFill>
                <a:srgbClr val="002060"/>
              </a:solidFill>
            </a:endParaRPr>
          </a:p>
          <a:p>
            <a:endParaRPr lang="en-IN" sz="2100" b="1" dirty="0">
              <a:solidFill>
                <a:srgbClr val="00206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E384A6-0C7F-1BCB-F29C-5918D83609B2}"/>
              </a:ext>
            </a:extLst>
          </p:cNvPr>
          <p:cNvSpPr txBox="1"/>
          <p:nvPr/>
        </p:nvSpPr>
        <p:spPr>
          <a:xfrm>
            <a:off x="380706" y="893820"/>
            <a:ext cx="80549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800" dirty="0"/>
              <a:t>Arrays: JavaScript arrays are used to store multiple values in a single variable.</a:t>
            </a:r>
          </a:p>
          <a:p>
            <a:pPr marL="257175" indent="-257175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1800" dirty="0"/>
          </a:p>
          <a:p>
            <a:pPr marL="257175" indent="-257175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800" dirty="0"/>
              <a:t>An array is a special variable, which can hold more than one value at a time.</a:t>
            </a:r>
          </a:p>
          <a:p>
            <a:pPr marL="257175" indent="-257175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1800" dirty="0">
              <a:solidFill>
                <a:schemeClr val="tx1"/>
              </a:solidFill>
            </a:endParaRPr>
          </a:p>
          <a:p>
            <a:pPr marL="257175" indent="-257175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1800" dirty="0"/>
          </a:p>
          <a:p>
            <a:pPr marL="257175" indent="-257175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73891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f0308bde3_0_494"/>
          <p:cNvSpPr/>
          <p:nvPr/>
        </p:nvSpPr>
        <p:spPr>
          <a:xfrm>
            <a:off x="-21250" y="4675900"/>
            <a:ext cx="9165300" cy="467700"/>
          </a:xfrm>
          <a:prstGeom prst="rect">
            <a:avLst/>
          </a:prstGeom>
          <a:solidFill>
            <a:srgbClr val="17274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" name="Google Shape;188;g5f0308bde3_0_494"/>
          <p:cNvGrpSpPr/>
          <p:nvPr/>
        </p:nvGrpSpPr>
        <p:grpSpPr>
          <a:xfrm>
            <a:off x="652150" y="4737850"/>
            <a:ext cx="7863100" cy="343800"/>
            <a:chOff x="652150" y="4737850"/>
            <a:chExt cx="7863100" cy="343800"/>
          </a:xfrm>
        </p:grpSpPr>
        <p:sp>
          <p:nvSpPr>
            <p:cNvPr id="189" name="Google Shape;189;g5f0308bde3_0_494"/>
            <p:cNvSpPr txBox="1"/>
            <p:nvPr/>
          </p:nvSpPr>
          <p:spPr>
            <a:xfrm>
              <a:off x="6521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EdYoda - Frontend Developer Program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90" name="Google Shape;190;g5f0308bde3_0_494"/>
            <p:cNvSpPr txBox="1"/>
            <p:nvPr/>
          </p:nvSpPr>
          <p:spPr>
            <a:xfrm>
              <a:off x="56037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https://www.edyoda.com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801B7D51-F29B-C046-D632-205AC5A740BD}"/>
              </a:ext>
            </a:extLst>
          </p:cNvPr>
          <p:cNvSpPr txBox="1"/>
          <p:nvPr/>
        </p:nvSpPr>
        <p:spPr>
          <a:xfrm>
            <a:off x="381000" y="417426"/>
            <a:ext cx="4922520" cy="1125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n-IN" sz="2100" b="1" dirty="0">
                <a:solidFill>
                  <a:srgbClr val="002060"/>
                </a:solidFill>
              </a:rPr>
              <a:t>ARRAYS</a:t>
            </a:r>
            <a:endParaRPr lang="ru-RU" sz="600" b="1" dirty="0">
              <a:solidFill>
                <a:srgbClr val="002060"/>
              </a:solidFill>
            </a:endParaRPr>
          </a:p>
          <a:p>
            <a:endParaRPr lang="en-IN" sz="2100" b="1" dirty="0">
              <a:solidFill>
                <a:srgbClr val="002060"/>
              </a:solidFill>
            </a:endParaRPr>
          </a:p>
          <a:p>
            <a:endParaRPr lang="en-IN" sz="2100" b="1" dirty="0">
              <a:solidFill>
                <a:srgbClr val="00206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1E5530-1096-9803-25A7-47945094E174}"/>
              </a:ext>
            </a:extLst>
          </p:cNvPr>
          <p:cNvSpPr txBox="1"/>
          <p:nvPr/>
        </p:nvSpPr>
        <p:spPr>
          <a:xfrm>
            <a:off x="381001" y="932047"/>
            <a:ext cx="805496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800" dirty="0"/>
              <a:t>Arrays doesn’t support named indices.</a:t>
            </a:r>
          </a:p>
          <a:p>
            <a:pPr marL="257175" indent="-257175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1800" dirty="0"/>
          </a:p>
          <a:p>
            <a:pPr marL="257175" indent="-257175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800" dirty="0"/>
              <a:t>Arrays are basically special kind of object with numbered index.</a:t>
            </a:r>
          </a:p>
          <a:p>
            <a:pPr marL="257175" indent="-257175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1800" dirty="0"/>
          </a:p>
          <a:p>
            <a:pPr marL="257175" indent="-257175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800" dirty="0"/>
              <a:t>Return type of array and object is object.</a:t>
            </a:r>
          </a:p>
          <a:p>
            <a:pPr marL="257175" indent="-257175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1800" dirty="0"/>
          </a:p>
          <a:p>
            <a:pPr marL="257175" indent="-257175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1800" dirty="0"/>
          </a:p>
          <a:p>
            <a:pPr marL="257175" indent="-257175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1800" dirty="0"/>
          </a:p>
          <a:p>
            <a:pPr marL="257175" indent="-257175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90577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41960fbd57_0_62"/>
          <p:cNvSpPr txBox="1"/>
          <p:nvPr/>
        </p:nvSpPr>
        <p:spPr>
          <a:xfrm>
            <a:off x="457200" y="2241990"/>
            <a:ext cx="8229600" cy="9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US" sz="4800" b="1" i="0" u="none" strike="noStrike" cap="none" dirty="0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rPr>
              <a:t>KEEP LEARNING!!</a:t>
            </a:r>
            <a:endParaRPr sz="4800" b="1" i="0" u="none" strike="noStrike" cap="none" dirty="0">
              <a:solidFill>
                <a:srgbClr val="EFEFE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Google Shape;289;g41960fbd57_0_62">
            <a:extLst>
              <a:ext uri="{FF2B5EF4-FFF2-40B4-BE49-F238E27FC236}">
                <a16:creationId xmlns:a16="http://schemas.microsoft.com/office/drawing/2014/main" id="{E58E31BD-66E7-27F5-5410-7FB14449B93D}"/>
              </a:ext>
            </a:extLst>
          </p:cNvPr>
          <p:cNvSpPr txBox="1"/>
          <p:nvPr/>
        </p:nvSpPr>
        <p:spPr>
          <a:xfrm>
            <a:off x="457200" y="1403790"/>
            <a:ext cx="8229600" cy="9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US" sz="4800" b="1" i="0" u="none" strike="noStrike" cap="none" dirty="0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rPr>
              <a:t>Thank You!</a:t>
            </a:r>
            <a:endParaRPr sz="4800" b="1" i="0" u="none" strike="noStrike" cap="none" dirty="0">
              <a:solidFill>
                <a:srgbClr val="EFEFE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961</TotalTime>
  <Words>111</Words>
  <Application>Microsoft Office PowerPoint</Application>
  <PresentationFormat>On-screen Show (16:9)</PresentationFormat>
  <Paragraphs>27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Wingdings</vt:lpstr>
      <vt:lpstr>Arial</vt:lpstr>
      <vt:lpstr>Verdana</vt:lpstr>
      <vt:lpstr>Montserrat</vt:lpstr>
      <vt:lpstr>Simple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urvashi singla</cp:lastModifiedBy>
  <cp:revision>175</cp:revision>
  <dcterms:modified xsi:type="dcterms:W3CDTF">2022-10-11T14:10:06Z</dcterms:modified>
</cp:coreProperties>
</file>