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86" r:id="rId5"/>
    <p:sldId id="277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Forms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68785" y="315157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Forms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BC4917-209B-6CFA-B08A-5EA26B69534B}"/>
              </a:ext>
            </a:extLst>
          </p:cNvPr>
          <p:cNvSpPr txBox="1"/>
          <p:nvPr/>
        </p:nvSpPr>
        <p:spPr>
          <a:xfrm>
            <a:off x="426761" y="843885"/>
            <a:ext cx="829047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Forms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Forms allows users to interact with the web page.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Form Elements</a:t>
            </a:r>
            <a:r>
              <a:rPr lang="en-US" sz="1800"/>
              <a:t>: label, </a:t>
            </a:r>
            <a:r>
              <a:rPr lang="en-US" sz="1800" dirty="0"/>
              <a:t>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Form Attributes: method, target, 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76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Verdana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65</cp:revision>
  <dcterms:modified xsi:type="dcterms:W3CDTF">2022-09-12T14:40:01Z</dcterms:modified>
</cp:coreProperties>
</file>