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28" r:id="rId5"/>
    <p:sldId id="329" r:id="rId6"/>
    <p:sldId id="330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6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8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22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Conditional Statement: If-else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Switch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Arithmetic Operators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Assignment Operators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Comparison Operators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Logical Operators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Coercion - Implicit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>
                <a:solidFill>
                  <a:srgbClr val="002060"/>
                </a:solidFill>
              </a:rPr>
              <a:t>Conditional Statement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E242-742A-E5DE-19D7-8871CC0F90E0}"/>
              </a:ext>
            </a:extLst>
          </p:cNvPr>
          <p:cNvSpPr txBox="1"/>
          <p:nvPr/>
        </p:nvSpPr>
        <p:spPr>
          <a:xfrm>
            <a:off x="381000" y="910574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Conditional statements are used to perform different actions based on different conditions.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Conditional Statements in JavaScript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If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else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else if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switch</a:t>
            </a:r>
          </a:p>
        </p:txBody>
      </p:sp>
    </p:spTree>
    <p:extLst>
      <p:ext uri="{BB962C8B-B14F-4D97-AF65-F5344CB8AC3E}">
        <p14:creationId xmlns:p14="http://schemas.microsoft.com/office/powerpoint/2010/main" val="42355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OPERATORS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89575-186D-D64A-9DA4-17BCB1157239}"/>
              </a:ext>
            </a:extLst>
          </p:cNvPr>
          <p:cNvSpPr txBox="1"/>
          <p:nvPr/>
        </p:nvSpPr>
        <p:spPr>
          <a:xfrm>
            <a:off x="381001" y="899954"/>
            <a:ext cx="805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Arithmetic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Assignment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String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Comparison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Logical </a:t>
            </a:r>
          </a:p>
        </p:txBody>
      </p:sp>
    </p:spTree>
    <p:extLst>
      <p:ext uri="{BB962C8B-B14F-4D97-AF65-F5344CB8AC3E}">
        <p14:creationId xmlns:p14="http://schemas.microsoft.com/office/powerpoint/2010/main" val="12893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Comparison and Logical Operators</a:t>
            </a: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EB459-1551-8FEC-026B-AE32D87B7B8B}"/>
              </a:ext>
            </a:extLst>
          </p:cNvPr>
          <p:cNvSpPr txBox="1"/>
          <p:nvPr/>
        </p:nvSpPr>
        <p:spPr>
          <a:xfrm>
            <a:off x="381001" y="899953"/>
            <a:ext cx="8054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Comparison and Logical operators are used to test for true or false.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Comparison operators are used in logical statements to determine equality or difference between variables or values.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Logical operators are used to determine the logic between variables or values.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comparing a string(numeric) with a number, JavaScript will convert the string to a number when doing the comparison. An empty string converts to 0. A non-numeric string converts to </a:t>
            </a:r>
            <a:r>
              <a:rPr lang="en-IN" sz="1800" dirty="0" err="1"/>
              <a:t>NaN</a:t>
            </a:r>
            <a:r>
              <a:rPr lang="en-IN" sz="1800" dirty="0"/>
              <a:t> which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16127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204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Montserrat</vt:lpstr>
      <vt:lpstr>Wingdings</vt:lpstr>
      <vt:lpstr>Arial</vt:lpstr>
      <vt:lpstr>Verdana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160</cp:revision>
  <dcterms:modified xsi:type="dcterms:W3CDTF">2022-10-06T06:27:12Z</dcterms:modified>
</cp:coreProperties>
</file>