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348" r:id="rId5"/>
    <p:sldId id="351" r:id="rId6"/>
    <p:sldId id="352" r:id="rId7"/>
    <p:sldId id="353" r:id="rId8"/>
    <p:sldId id="354" r:id="rId9"/>
    <p:sldId id="277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86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45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33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20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Intro to jQuery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 Selectors and Filters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 Add/Update/Delete HTML Elements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 Add/Update Styles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 Add/Update/Remove Classes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 Handling Events</a:t>
            </a:r>
            <a:br>
              <a:rPr lang="en-IN" sz="2000" b="1" dirty="0">
                <a:solidFill>
                  <a:schemeClr val="bg1"/>
                </a:solidFill>
                <a:latin typeface="+mn-lt"/>
              </a:rPr>
            </a:br>
            <a:endParaRPr lang="en-IN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itle 5">
            <a:extLst>
              <a:ext uri="{FF2B5EF4-FFF2-40B4-BE49-F238E27FC236}">
                <a16:creationId xmlns:a16="http://schemas.microsoft.com/office/drawing/2014/main" id="{609BFDB4-1E4F-380A-739B-42363B16E4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410766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WHAT IS </a:t>
            </a:r>
            <a:r>
              <a:rPr lang="en-IN" sz="2400" b="1" dirty="0" err="1">
                <a:solidFill>
                  <a:srgbClr val="002060"/>
                </a:solidFill>
              </a:rPr>
              <a:t>Jquery</a:t>
            </a:r>
            <a:r>
              <a:rPr lang="en-IN" sz="24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81431-7156-5F21-D182-EFD26E846D67}"/>
              </a:ext>
            </a:extLst>
          </p:cNvPr>
          <p:cNvSpPr txBox="1"/>
          <p:nvPr/>
        </p:nvSpPr>
        <p:spPr>
          <a:xfrm>
            <a:off x="327423" y="889238"/>
            <a:ext cx="857011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jQuery is a JavaScript Library.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jQuery is a lightweight, "write less, do more", JavaScript library</a:t>
            </a:r>
            <a:endParaRPr lang="en-IN" sz="1800" dirty="0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The purpose of jQuery is to make it much easier to use JavaScript on your website</a:t>
            </a:r>
            <a:r>
              <a:rPr lang="en-IN" sz="18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jQuery takes a lot of common tasks that require many lines of JavaScript code to accomplish, and wraps them into methods that you can call with a single line of code</a:t>
            </a:r>
            <a:endParaRPr lang="en-IN" sz="1800" dirty="0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Many of the biggest companies use jQuery, </a:t>
            </a:r>
            <a:r>
              <a:rPr lang="en-US" sz="1800" dirty="0" err="1"/>
              <a:t>eg</a:t>
            </a:r>
            <a:r>
              <a:rPr lang="en-US" sz="1800" dirty="0"/>
              <a:t>: Google, Microsoft, IBM, Netflix.</a:t>
            </a:r>
          </a:p>
        </p:txBody>
      </p:sp>
    </p:spTree>
    <p:extLst>
      <p:ext uri="{BB962C8B-B14F-4D97-AF65-F5344CB8AC3E}">
        <p14:creationId xmlns:p14="http://schemas.microsoft.com/office/powerpoint/2010/main" val="167736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" name="Title 5">
            <a:extLst>
              <a:ext uri="{FF2B5EF4-FFF2-40B4-BE49-F238E27FC236}">
                <a16:creationId xmlns:a16="http://schemas.microsoft.com/office/drawing/2014/main" id="{EEE79063-E7F1-8153-6CD4-5EACE9FB95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410766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Where to Include jQuery?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F1F85-D5B3-F90B-70F9-18E8D33DBED1}"/>
              </a:ext>
            </a:extLst>
          </p:cNvPr>
          <p:cNvSpPr txBox="1"/>
          <p:nvPr/>
        </p:nvSpPr>
        <p:spPr>
          <a:xfrm>
            <a:off x="381000" y="824908"/>
            <a:ext cx="841248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Download the jQuery library from jQuery.com (https://jquery.com/download/)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Include jQuery from a CDN.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Syntax- Open Visual Studio Code</a:t>
            </a:r>
            <a:endParaRPr lang="en-IN" sz="1800" dirty="0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0331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itle 8">
            <a:extLst>
              <a:ext uri="{FF2B5EF4-FFF2-40B4-BE49-F238E27FC236}">
                <a16:creationId xmlns:a16="http://schemas.microsoft.com/office/drawing/2014/main" id="{B6A1AFDA-9F45-6138-766E-87C9ABF896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410767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Where to Include jQuery?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80407-C36C-4A00-A5DE-5E274249B812}"/>
              </a:ext>
            </a:extLst>
          </p:cNvPr>
          <p:cNvSpPr txBox="1"/>
          <p:nvPr/>
        </p:nvSpPr>
        <p:spPr>
          <a:xfrm>
            <a:off x="381000" y="824909"/>
            <a:ext cx="841248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Download the jQuery library from jQuery.com (https://jquery.com/download/)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Include jQuery from a CDN.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Basic syntax: </a:t>
            </a:r>
            <a:r>
              <a:rPr lang="en-US" sz="1800" b="1" dirty="0"/>
              <a:t>$(</a:t>
            </a:r>
            <a:r>
              <a:rPr lang="en-US" sz="1800" b="1" i="1" dirty="0"/>
              <a:t>selector</a:t>
            </a:r>
            <a:r>
              <a:rPr lang="en-US" sz="1800" b="1" dirty="0"/>
              <a:t>).</a:t>
            </a:r>
            <a:r>
              <a:rPr lang="en-US" sz="1800" b="1" i="1" dirty="0"/>
              <a:t>action</a:t>
            </a:r>
            <a:r>
              <a:rPr lang="en-US" sz="1800" b="1" dirty="0"/>
              <a:t>()</a:t>
            </a:r>
            <a:endParaRPr lang="en-US" sz="1800" dirty="0"/>
          </a:p>
          <a:p>
            <a:pPr algn="l">
              <a:lnSpc>
                <a:spcPct val="150000"/>
              </a:lnSpc>
            </a:pPr>
            <a:r>
              <a:rPr lang="en-US" sz="1800" dirty="0"/>
              <a:t>                               $ sign to define/access jQuery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                               (</a:t>
            </a:r>
            <a:r>
              <a:rPr lang="en-US" sz="1800" i="1" dirty="0"/>
              <a:t>selector</a:t>
            </a:r>
            <a:r>
              <a:rPr lang="en-US" sz="1800" dirty="0"/>
              <a:t>) to "query (or find)" HTML elements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                               </a:t>
            </a:r>
            <a:r>
              <a:rPr lang="en-US" sz="1800" i="1" dirty="0"/>
              <a:t>action</a:t>
            </a:r>
            <a:r>
              <a:rPr lang="en-US" sz="1800" dirty="0"/>
              <a:t>() to be performed on the element(s)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6725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" name="Title 5">
            <a:extLst>
              <a:ext uri="{FF2B5EF4-FFF2-40B4-BE49-F238E27FC236}">
                <a16:creationId xmlns:a16="http://schemas.microsoft.com/office/drawing/2014/main" id="{4EAFFCFC-0C5F-2082-291A-4816A97A17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410766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Selectors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6BA97-0E95-B39B-397A-F5604926B12A}"/>
              </a:ext>
            </a:extLst>
          </p:cNvPr>
          <p:cNvSpPr txBox="1"/>
          <p:nvPr/>
        </p:nvSpPr>
        <p:spPr>
          <a:xfrm>
            <a:off x="333376" y="803181"/>
            <a:ext cx="841248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jQuery selectors are one of the most important parts of the jQuery library.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jQuery selectors are used to "find" (or select) HTML elements based on their name, id, classes, types, attributes, values of attributes and much more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4060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FBBA0CD-2A41-6410-70B6-B649E88F7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410766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HTML Manipulation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C756C-FCDE-266E-FB8A-740042386F7D}"/>
              </a:ext>
            </a:extLst>
          </p:cNvPr>
          <p:cNvSpPr txBox="1"/>
          <p:nvPr/>
        </p:nvSpPr>
        <p:spPr>
          <a:xfrm>
            <a:off x="381000" y="888448"/>
            <a:ext cx="84124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jQuery contains powerful methods for changing and manipulating HTML elements and attributes.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We have methods that allow us to manipulate the DOM.</a:t>
            </a:r>
          </a:p>
        </p:txBody>
      </p:sp>
    </p:spTree>
    <p:extLst>
      <p:ext uri="{BB962C8B-B14F-4D97-AF65-F5344CB8AC3E}">
        <p14:creationId xmlns:p14="http://schemas.microsoft.com/office/powerpoint/2010/main" val="175875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375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Verdana</vt:lpstr>
      <vt:lpstr>Wingdings</vt:lpstr>
      <vt:lpstr>Montserrat</vt:lpstr>
      <vt:lpstr>Simple Light</vt:lpstr>
      <vt:lpstr>Simple Light</vt:lpstr>
      <vt:lpstr>PowerPoint Presentation</vt:lpstr>
      <vt:lpstr>PowerPoint Presentation</vt:lpstr>
      <vt:lpstr>WHAT IS Jquery?</vt:lpstr>
      <vt:lpstr>Where to Include jQuery?</vt:lpstr>
      <vt:lpstr>Where to Include jQuery?</vt:lpstr>
      <vt:lpstr>Selectors</vt:lpstr>
      <vt:lpstr>HTML Manipulation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307</cp:revision>
  <dcterms:modified xsi:type="dcterms:W3CDTF">2022-11-03T12:48:14Z</dcterms:modified>
</cp:coreProperties>
</file>