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314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36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13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Layout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2,</a:t>
            </a: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 3, 4 column </a:t>
            </a: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>
                <a:solidFill>
                  <a:srgbClr val="002060"/>
                </a:solidFill>
              </a:rPr>
              <a:t>Layout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61796-73B4-9B00-9918-A8612FB7D604}"/>
              </a:ext>
            </a:extLst>
          </p:cNvPr>
          <p:cNvSpPr txBox="1"/>
          <p:nvPr/>
        </p:nvSpPr>
        <p:spPr>
          <a:xfrm>
            <a:off x="381000" y="889685"/>
            <a:ext cx="8524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800" b="1" dirty="0">
                <a:solidFill>
                  <a:srgbClr val="505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layout</a:t>
            </a:r>
          </a:p>
          <a:p>
            <a:pPr algn="l" fontAlgn="base"/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Layout is an approach to create site pages with a given width. The width of the components on the page does not change. A horizontal scroll bar appears on monitors with a small resolution. This type of layout is not suitable for convenient displaying information on mobile devices.</a:t>
            </a:r>
          </a:p>
          <a:p>
            <a:pPr algn="l" fontAlgn="base"/>
            <a:r>
              <a:rPr lang="en-US" sz="1800" b="1" dirty="0">
                <a:solidFill>
                  <a:srgbClr val="505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Layout</a:t>
            </a:r>
          </a:p>
          <a:p>
            <a:pPr algn="l" fontAlgn="base"/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Layout allows adjusting the main container and any other elements of the site to the screen resolution, making it possible to change a font size, objects location, color, etc. It happens dynamically, for example, using media requests (</a:t>
            </a:r>
            <a:r>
              <a:rPr lang="en-US" sz="1800" i="1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@media</a:t>
            </a:r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It allows determining automatically the monitor resolution, the device type and substitute the specified values ​​in automatic mode.</a:t>
            </a:r>
          </a:p>
          <a:p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163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Verdana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132</cp:revision>
  <dcterms:modified xsi:type="dcterms:W3CDTF">2022-09-29T13:58:19Z</dcterms:modified>
</cp:coreProperties>
</file>