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78" r:id="rId5"/>
    <p:sldId id="277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Tables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Tables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1FEAEE-5766-59AD-CFFD-C0F46F129721}"/>
              </a:ext>
            </a:extLst>
          </p:cNvPr>
          <p:cNvSpPr txBox="1"/>
          <p:nvPr/>
        </p:nvSpPr>
        <p:spPr>
          <a:xfrm>
            <a:off x="563921" y="1048700"/>
            <a:ext cx="829047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tables allow us to organize data into rows and columns.</a:t>
            </a:r>
            <a:endParaRPr lang="en-US" sz="1800" b="1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tr: </a:t>
            </a:r>
            <a:r>
              <a:rPr lang="en-US" sz="1800" dirty="0"/>
              <a:t>define each row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td: </a:t>
            </a:r>
            <a:r>
              <a:rPr lang="en-US" sz="1800" dirty="0"/>
              <a:t>define each table cell/ they are data containers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b="1" dirty="0"/>
              <a:t> </a:t>
            </a:r>
            <a:r>
              <a:rPr lang="en-US" sz="1800" b="1" dirty="0" err="1"/>
              <a:t>th</a:t>
            </a:r>
            <a:r>
              <a:rPr lang="en-US" sz="1800" b="1" dirty="0"/>
              <a:t>: </a:t>
            </a:r>
            <a:r>
              <a:rPr lang="en-US" sz="1800" dirty="0"/>
              <a:t>define the table header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caption: </a:t>
            </a:r>
            <a:r>
              <a:rPr lang="en-US" sz="1800" dirty="0"/>
              <a:t>Use the HTML &lt;caption&gt; element to define a table caption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82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Arial</vt:lpstr>
      <vt:lpstr>Verdana</vt:lpstr>
      <vt:lpstr>Simple Light</vt:lpstr>
      <vt:lpstr>Simple Light</vt:lpstr>
      <vt:lpstr>PowerPoint Presentation</vt:lpstr>
      <vt:lpstr>PowerPoint Presentation</vt:lpstr>
      <vt:lpstr>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43</cp:revision>
  <dcterms:modified xsi:type="dcterms:W3CDTF">2022-09-05T14:42:12Z</dcterms:modified>
</cp:coreProperties>
</file>