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86" r:id="rId5"/>
    <p:sldId id="301" r:id="rId6"/>
    <p:sldId id="305" r:id="rId7"/>
    <p:sldId id="277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083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112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CSS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Display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Position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Overflow</a:t>
            </a: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i="0" dirty="0">
                <a:solidFill>
                  <a:srgbClr val="002060"/>
                </a:solidFill>
                <a:effectLst/>
              </a:rPr>
              <a:t>Display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88ADFF-16DA-85E0-06A6-471BB138DB18}"/>
              </a:ext>
            </a:extLst>
          </p:cNvPr>
          <p:cNvSpPr txBox="1"/>
          <p:nvPr/>
        </p:nvSpPr>
        <p:spPr>
          <a:xfrm>
            <a:off x="470013" y="511761"/>
            <a:ext cx="7919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i="0" dirty="0">
              <a:solidFill>
                <a:srgbClr val="000000"/>
              </a:solidFill>
              <a:effectLst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The Display property is the most important CSS property for controlling layout.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The display property specifies if/how an element is displayed.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Every HTML element has a default display value depending on what type of element it is. The default display value for most elements is </a:t>
            </a:r>
            <a:r>
              <a:rPr lang="en-IN" sz="2000" dirty="0"/>
              <a:t>Block or inline</a:t>
            </a:r>
          </a:p>
        </p:txBody>
      </p:sp>
    </p:spTree>
    <p:extLst>
      <p:ext uri="{BB962C8B-B14F-4D97-AF65-F5344CB8AC3E}">
        <p14:creationId xmlns:p14="http://schemas.microsoft.com/office/powerpoint/2010/main" val="21986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Position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C5419D-A42B-D2B5-7904-9A5ECFFF052F}"/>
              </a:ext>
            </a:extLst>
          </p:cNvPr>
          <p:cNvSpPr txBox="1"/>
          <p:nvPr/>
        </p:nvSpPr>
        <p:spPr>
          <a:xfrm>
            <a:off x="472522" y="808793"/>
            <a:ext cx="8618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 position property specifies the type of positioning method used for an element.</a:t>
            </a:r>
            <a:br>
              <a:rPr lang="en-US" sz="1800" dirty="0"/>
            </a:br>
            <a:endParaRPr lang="en-US" sz="1800" dirty="0"/>
          </a:p>
          <a:p>
            <a:pPr algn="l"/>
            <a:r>
              <a:rPr lang="en-US" sz="1800" dirty="0"/>
              <a:t>There are five different position values:</a:t>
            </a:r>
          </a:p>
          <a:p>
            <a:r>
              <a:rPr lang="en-US" sz="1800" dirty="0"/>
              <a:t>static</a:t>
            </a:r>
          </a:p>
          <a:p>
            <a:r>
              <a:rPr lang="en-US" sz="1800" dirty="0"/>
              <a:t>relative</a:t>
            </a:r>
          </a:p>
          <a:p>
            <a:r>
              <a:rPr lang="en-US" sz="1800" dirty="0"/>
              <a:t>fixed</a:t>
            </a:r>
          </a:p>
          <a:p>
            <a:r>
              <a:rPr lang="en-US" sz="1800" dirty="0"/>
              <a:t>absolute</a:t>
            </a:r>
          </a:p>
          <a:p>
            <a:r>
              <a:rPr lang="en-US" sz="1800" dirty="0"/>
              <a:t>sticky</a:t>
            </a:r>
          </a:p>
          <a:p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4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Overflow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5541CA-FAE8-ACC3-4AAB-2D6737C3B913}"/>
              </a:ext>
            </a:extLst>
          </p:cNvPr>
          <p:cNvSpPr txBox="1"/>
          <p:nvPr/>
        </p:nvSpPr>
        <p:spPr>
          <a:xfrm>
            <a:off x="507560" y="858623"/>
            <a:ext cx="8107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 CSS overflow property controls what happens to content that is too big to fit into an area.</a:t>
            </a:r>
          </a:p>
          <a:p>
            <a:r>
              <a:rPr lang="en-US" sz="1800" dirty="0"/>
              <a:t>The overflow property specifies whether to clip the content or to add scrollbars when the content of an element is too big to fit in the specified area.</a:t>
            </a:r>
          </a:p>
          <a:p>
            <a:br>
              <a:rPr lang="en-US" sz="1800" dirty="0"/>
            </a:br>
            <a:r>
              <a:rPr lang="en-US" sz="1800" dirty="0"/>
              <a:t>The overflow property has the following values:</a:t>
            </a:r>
            <a:br>
              <a:rPr lang="en-US" sz="1800" dirty="0"/>
            </a:br>
            <a:r>
              <a:rPr lang="en-US" sz="1800" dirty="0"/>
              <a:t>visible </a:t>
            </a:r>
          </a:p>
          <a:p>
            <a:r>
              <a:rPr lang="en-US" sz="1800" dirty="0"/>
              <a:t>hidden </a:t>
            </a:r>
          </a:p>
          <a:p>
            <a:r>
              <a:rPr lang="en-US" sz="1800" dirty="0"/>
              <a:t>scroll </a:t>
            </a:r>
          </a:p>
          <a:p>
            <a:r>
              <a:rPr lang="en-US" sz="1800" dirty="0"/>
              <a:t>auto </a:t>
            </a:r>
          </a:p>
        </p:txBody>
      </p:sp>
    </p:spTree>
    <p:extLst>
      <p:ext uri="{BB962C8B-B14F-4D97-AF65-F5344CB8AC3E}">
        <p14:creationId xmlns:p14="http://schemas.microsoft.com/office/powerpoint/2010/main" val="22153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202</Words>
  <Application>Microsoft Office PowerPoint</Application>
  <PresentationFormat>On-screen Show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Consolas</vt:lpstr>
      <vt:lpstr>Montserrat</vt:lpstr>
      <vt:lpstr>Arial</vt:lpstr>
      <vt:lpstr>Verdana</vt:lpstr>
      <vt:lpstr>Simple Light</vt:lpstr>
      <vt:lpstr>Simple Light</vt:lpstr>
      <vt:lpstr>PowerPoint Presentation</vt:lpstr>
      <vt:lpstr>PowerPoint Presentation</vt:lpstr>
      <vt:lpstr>Display</vt:lpstr>
      <vt:lpstr>Position</vt:lpstr>
      <vt:lpstr>Overflow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99</cp:revision>
  <dcterms:modified xsi:type="dcterms:W3CDTF">2022-09-21T08:37:54Z</dcterms:modified>
</cp:coreProperties>
</file>