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86" r:id="rId5"/>
    <p:sldId id="301" r:id="rId6"/>
    <p:sldId id="307" r:id="rId7"/>
    <p:sldId id="306" r:id="rId8"/>
    <p:sldId id="27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0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4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Combinators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Shadows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Backgrounds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Combinators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60ED51-58C0-CA9C-FE1C-36B0C2017EC8}"/>
              </a:ext>
            </a:extLst>
          </p:cNvPr>
          <p:cNvSpPr txBox="1"/>
          <p:nvPr/>
        </p:nvSpPr>
        <p:spPr>
          <a:xfrm>
            <a:off x="381000" y="916977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combinator is something that explains the relationship between the selectors.</a:t>
            </a:r>
          </a:p>
          <a:p>
            <a:pPr algn="l"/>
            <a:r>
              <a:rPr lang="en-US" sz="1800" dirty="0"/>
              <a:t>A CSS selector can contain more than one simple selector. Between the simple selectors, we can include a combinator.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general sibling selector (~)</a:t>
            </a:r>
          </a:p>
          <a:p>
            <a:pPr algn="just"/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Shadows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4F9166-4E31-4981-9F10-18E1C888E466}"/>
              </a:ext>
            </a:extLst>
          </p:cNvPr>
          <p:cNvSpPr txBox="1"/>
          <p:nvPr/>
        </p:nvSpPr>
        <p:spPr>
          <a:xfrm>
            <a:off x="525957" y="841910"/>
            <a:ext cx="846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With CSS you can add shadow to text and to elements.</a:t>
            </a:r>
          </a:p>
          <a:p>
            <a:pPr algn="l"/>
            <a:r>
              <a:rPr lang="en-US" sz="1800" dirty="0"/>
              <a:t>In these chapters you will learn about the following properties: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Text-shadow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Box-shadow</a:t>
            </a: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62135" y="44333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Font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0725CF-95B2-8A8F-4719-630A6895A6F2}"/>
              </a:ext>
            </a:extLst>
          </p:cNvPr>
          <p:cNvSpPr txBox="1"/>
          <p:nvPr/>
        </p:nvSpPr>
        <p:spPr>
          <a:xfrm>
            <a:off x="391388" y="945953"/>
            <a:ext cx="8290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 style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b="0" i="0">
              <a:solidFill>
                <a:srgbClr val="000000"/>
              </a:solidFill>
              <a:effectLst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</a:rPr>
              <a:t>Google fonts: https://fonts.google.com/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142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Opacity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D46B19-AE80-924B-51CA-BAC50E147CBB}"/>
              </a:ext>
            </a:extLst>
          </p:cNvPr>
          <p:cNvSpPr txBox="1"/>
          <p:nvPr/>
        </p:nvSpPr>
        <p:spPr>
          <a:xfrm>
            <a:off x="381000" y="978927"/>
            <a:ext cx="736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The opacity property specifies the opacity/transparency of an element.</a:t>
            </a:r>
          </a:p>
        </p:txBody>
      </p:sp>
    </p:spTree>
    <p:extLst>
      <p:ext uri="{BB962C8B-B14F-4D97-AF65-F5344CB8AC3E}">
        <p14:creationId xmlns:p14="http://schemas.microsoft.com/office/powerpoint/2010/main" val="394316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254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Combinators</vt:lpstr>
      <vt:lpstr>Shadows</vt:lpstr>
      <vt:lpstr>Font</vt:lpstr>
      <vt:lpstr>Opacity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105</cp:revision>
  <dcterms:modified xsi:type="dcterms:W3CDTF">2022-09-21T13:22:34Z</dcterms:modified>
</cp:coreProperties>
</file>