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326" r:id="rId5"/>
    <p:sldId id="327" r:id="rId6"/>
    <p:sldId id="328" r:id="rId7"/>
    <p:sldId id="27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36" Type="http://customschemas.google.com/relationships/presentationmetadata" Target="metadata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1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30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6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Strings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Inbuilt Functions - Strings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Null and undefined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Conditional Statement: If-else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2060"/>
                </a:solidFill>
              </a:rPr>
              <a:t>J</a:t>
            </a:r>
            <a:r>
              <a:rPr lang="en-IN" sz="2100" b="1" dirty="0">
                <a:solidFill>
                  <a:srgbClr val="002060"/>
                </a:solidFill>
              </a:rPr>
              <a:t>AVASCRIPT -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9181-2856-8D57-6621-CEC751D5FC72}"/>
              </a:ext>
            </a:extLst>
          </p:cNvPr>
          <p:cNvSpPr txBox="1"/>
          <p:nvPr/>
        </p:nvSpPr>
        <p:spPr>
          <a:xfrm>
            <a:off x="381001" y="899954"/>
            <a:ext cx="805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JavaScript variables can hold many data types: numbers, strings, objects, etc.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Primitive                     Complex/Non-Primitive</a:t>
            </a:r>
            <a:br>
              <a:rPr lang="en-US" sz="1800" dirty="0"/>
            </a:br>
            <a:r>
              <a:rPr lang="en-US" sz="18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1800" dirty="0"/>
              <a:t>	null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609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STRING, NUMBERS, BOOLEAN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FAD0A-36ED-201C-E3C5-6AE98D549703}"/>
              </a:ext>
            </a:extLst>
          </p:cNvPr>
          <p:cNvSpPr txBox="1"/>
          <p:nvPr/>
        </p:nvSpPr>
        <p:spPr>
          <a:xfrm>
            <a:off x="381001" y="669617"/>
            <a:ext cx="8054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strings are used for storing and manipulating text.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JavaScript has only one type of number. Numbers can be written with or without decimals.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 JavaScript Boolean represents one of two values: true or false.</a:t>
            </a: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have pre-defined methods and properties.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385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Conditions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E242-742A-E5DE-19D7-8871CC0F90E0}"/>
              </a:ext>
            </a:extLst>
          </p:cNvPr>
          <p:cNvSpPr txBox="1"/>
          <p:nvPr/>
        </p:nvSpPr>
        <p:spPr>
          <a:xfrm>
            <a:off x="381000" y="910574"/>
            <a:ext cx="8054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Conditional statements are used to perform different actions based on different conditions.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Conditional Statements in JavaScript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If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else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else if</a:t>
            </a:r>
          </a:p>
          <a:p>
            <a:pPr lvl="0">
              <a:buClr>
                <a:schemeClr val="tx1"/>
              </a:buClr>
            </a:pPr>
            <a:r>
              <a:rPr lang="en-IN" sz="1800" dirty="0"/>
              <a:t>	switch</a:t>
            </a:r>
          </a:p>
        </p:txBody>
      </p:sp>
    </p:spTree>
    <p:extLst>
      <p:ext uri="{BB962C8B-B14F-4D97-AF65-F5344CB8AC3E}">
        <p14:creationId xmlns:p14="http://schemas.microsoft.com/office/powerpoint/2010/main" val="423553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198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Montserrat</vt:lpstr>
      <vt:lpstr>Wingdings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154</cp:revision>
  <dcterms:modified xsi:type="dcterms:W3CDTF">2022-10-04T10:04:37Z</dcterms:modified>
</cp:coreProperties>
</file>